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12188825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292" y="-106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34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2806EB-593F-4854-8E5A-5F4E08775523}" type="datetime1">
              <a: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8/22/2017</a:t>
            </a:fld>
            <a:endParaRPr lang="en-US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791A0B-5002-43A3-842B-920FE5E45038}" type="slidenum">
              <a:t>‹N°›</a:t>
            </a:fld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9918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9EC5B78D-0929-450C-8011-B62EC71E72C8}" type="datetime1">
              <a:rPr lang="en-US"/>
              <a:pPr lvl="0"/>
              <a:t>8/22/2017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4" y="685800"/>
            <a:ext cx="609282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D790044F-8100-4A01-991B-DE1F114371B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628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548680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8/22/2017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>
          <a:xfrm>
            <a:off x="693738" y="2060848"/>
            <a:ext cx="3887787" cy="4104456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084128"/>
      </p:ext>
    </p:extLst>
  </p:cSld>
  <p:clrMapOvr>
    <a:masterClrMapping/>
  </p:clrMapOvr>
  <p:transition spd="med"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FFFFFF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1217615" y="274640"/>
            <a:ext cx="9753603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9753603" cy="434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151811" y="6448431"/>
            <a:ext cx="1396261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E37147E8-3486-44B6-BE07-431DBEA0EB0B}" type="datetime1">
              <a:rPr lang="en-US"/>
              <a:pPr lvl="0"/>
              <a:t>8/22/2017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208836" y="6448431"/>
            <a:ext cx="6638178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all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9828208" y="6448431"/>
            <a:ext cx="1143000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818B72B4-0E5A-4192-AE6F-03110E0C8298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000" b="0" i="0" u="none" strike="noStrike" kern="1200" cap="all" spc="0" baseline="0">
          <a:solidFill>
            <a:srgbClr val="2A2A2A"/>
          </a:solidFill>
          <a:uFillTx/>
          <a:latin typeface="Comic Sans MS" panose="030F0702030302020204" pitchFamily="66" charset="0"/>
        </a:defRPr>
      </a:lvl1pPr>
    </p:titleStyle>
    <p:bodyStyle>
      <a:lvl1pPr marL="274320" marR="0" lvl="0" indent="-228600" algn="l" defTabSz="914400" rtl="0" fontAlgn="auto" hangingPunct="1">
        <a:lnSpc>
          <a:spcPct val="90000"/>
        </a:lnSpc>
        <a:spcBef>
          <a:spcPts val="18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1pPr>
      <a:lvl2pPr marL="502920" marR="0" lvl="1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2pPr>
      <a:lvl3pPr marL="731520" marR="0" lvl="2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3pPr>
      <a:lvl4pPr marL="960120" marR="0" lvl="3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4pPr>
      <a:lvl5pPr marL="1188720" marR="0" lvl="4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onvaessayer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2"/>
          </p:nvPr>
        </p:nvSpPr>
        <p:spPr>
          <a:xfrm>
            <a:off x="8625742" y="1988840"/>
            <a:ext cx="3384376" cy="951497"/>
          </a:xfrm>
        </p:spPr>
        <p:txBody>
          <a:bodyPr/>
          <a:lstStyle/>
          <a:p>
            <a:pPr algn="ctr"/>
            <a:r>
              <a:rPr lang="fr-FR" sz="6600" dirty="0" smtClean="0"/>
              <a:t>Circuit</a:t>
            </a:r>
            <a:br>
              <a:rPr lang="fr-FR" sz="6600" dirty="0" smtClean="0"/>
            </a:br>
            <a:r>
              <a:rPr lang="fr-FR" sz="6600" dirty="0" smtClean="0"/>
              <a:t>Scratch</a:t>
            </a:r>
            <a:endParaRPr lang="fr-FR" sz="66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549" y="-15394"/>
            <a:ext cx="1904762" cy="190476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13" y="-15394"/>
            <a:ext cx="8489689" cy="6873393"/>
          </a:xfrm>
          <a:prstGeom prst="rect">
            <a:avLst/>
          </a:prstGeom>
        </p:spPr>
      </p:pic>
      <p:sp>
        <p:nvSpPr>
          <p:cNvPr id="10" name="Espace réservé du texte 4"/>
          <p:cNvSpPr>
            <a:spLocks noGrp="1"/>
          </p:cNvSpPr>
          <p:nvPr>
            <p:ph type="body" idx="2"/>
          </p:nvPr>
        </p:nvSpPr>
        <p:spPr>
          <a:xfrm>
            <a:off x="8625742" y="3789040"/>
            <a:ext cx="3384376" cy="2440872"/>
          </a:xfrm>
        </p:spPr>
        <p:txBody>
          <a:bodyPr/>
          <a:lstStyle/>
          <a:p>
            <a:pPr algn="ctr"/>
            <a:r>
              <a:rPr lang="fr-FR" sz="19900" dirty="0" smtClean="0"/>
              <a:t>3</a:t>
            </a:r>
            <a:endParaRPr lang="fr-FR" sz="19900" dirty="0"/>
          </a:p>
        </p:txBody>
      </p:sp>
      <p:sp>
        <p:nvSpPr>
          <p:cNvPr id="12" name="Rectangle 11"/>
          <p:cNvSpPr/>
          <p:nvPr/>
        </p:nvSpPr>
        <p:spPr>
          <a:xfrm>
            <a:off x="8447034" y="6229912"/>
            <a:ext cx="3741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smtClean="0">
                <a:hlinkClick r:id="rId4"/>
              </a:rPr>
              <a:t>https://</a:t>
            </a:r>
            <a:r>
              <a:rPr lang="fr-FR" sz="2800" dirty="0">
                <a:hlinkClick r:id="rId4"/>
              </a:rPr>
              <a:t>onvaessayer.org</a:t>
            </a:r>
            <a:r>
              <a:rPr lang="fr-F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50911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Europe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5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Continental Europe 16x9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Pierre Huguet</dc:creator>
  <cp:lastModifiedBy>Pierre Huguet</cp:lastModifiedBy>
  <cp:revision>43</cp:revision>
  <dcterms:created xsi:type="dcterms:W3CDTF">2013-12-03T00:48:46Z</dcterms:created>
  <dcterms:modified xsi:type="dcterms:W3CDTF">2017-08-22T21:37:58Z</dcterms:modified>
</cp:coreProperties>
</file>