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4" y="-1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4/17/2017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3717032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r>
              <a:rPr lang="fr-FR" sz="8000" dirty="0"/>
              <a:t/>
            </a:r>
            <a:br>
              <a:rPr lang="fr-FR" sz="8000" dirty="0"/>
            </a:b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Une petite idée !</a:t>
            </a:r>
            <a:r>
              <a:rPr lang="fr-FR" sz="8000" dirty="0" smtClean="0"/>
              <a:t> </a:t>
            </a: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     </a:t>
            </a:r>
            <a:r>
              <a:rPr lang="fr-FR" sz="7200" dirty="0" smtClean="0"/>
              <a:t>2</a:t>
            </a:r>
            <a:r>
              <a:rPr lang="fr-FR" sz="7200" dirty="0" smtClean="0"/>
              <a:t>-2</a:t>
            </a:r>
            <a:r>
              <a:rPr lang="fr-FR" sz="7200" dirty="0" smtClean="0"/>
              <a:t> partie 2</a:t>
            </a:r>
            <a:r>
              <a:rPr lang="fr-FR" sz="7200" dirty="0" smtClean="0"/>
              <a:t> </a:t>
            </a:r>
            <a:r>
              <a:rPr lang="fr-FR" sz="7200" dirty="0" smtClean="0"/>
              <a:t/>
            </a:r>
            <a:br>
              <a:rPr lang="fr-FR" sz="7200" dirty="0" smtClean="0"/>
            </a:br>
            <a:r>
              <a:rPr lang="fr-FR" sz="7200" smtClean="0"/>
              <a:t>       réalisa</a:t>
            </a:r>
            <a:r>
              <a:rPr lang="fr-FR" sz="7200" smtClean="0"/>
              <a:t>tion</a:t>
            </a:r>
            <a:endParaRPr lang="fr-FR" sz="7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5" y="188640"/>
            <a:ext cx="3438178" cy="61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1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2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Continental Europe 16x9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50</cp:revision>
  <dcterms:created xsi:type="dcterms:W3CDTF">2013-12-03T00:48:46Z</dcterms:created>
  <dcterms:modified xsi:type="dcterms:W3CDTF">2017-04-17T13:44:16Z</dcterms:modified>
</cp:coreProperties>
</file>