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4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4/17/2017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4/17/2017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3717032"/>
            <a:ext cx="3314397" cy="273630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Une petite idée ! </a:t>
            </a:r>
            <a:br>
              <a:rPr lang="fr-FR" sz="8000" dirty="0" smtClean="0"/>
            </a:br>
            <a:r>
              <a:rPr lang="fr-FR" sz="8000" dirty="0" smtClean="0"/>
              <a:t>     </a:t>
            </a:r>
            <a:r>
              <a:rPr lang="fr-FR" sz="7200" dirty="0"/>
              <a:t>2</a:t>
            </a:r>
            <a:r>
              <a:rPr lang="fr-FR" sz="7200" dirty="0" smtClean="0"/>
              <a:t>-1 partie 2 </a:t>
            </a:r>
            <a:br>
              <a:rPr lang="fr-FR" sz="7200" dirty="0" smtClean="0"/>
            </a:br>
            <a:r>
              <a:rPr lang="fr-FR" sz="7200" dirty="0" smtClean="0"/>
              <a:t>       présentation</a:t>
            </a:r>
            <a:endParaRPr lang="fr-FR" sz="7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5" y="188640"/>
            <a:ext cx="3438178" cy="6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49</cp:revision>
  <dcterms:created xsi:type="dcterms:W3CDTF">2013-12-03T00:48:46Z</dcterms:created>
  <dcterms:modified xsi:type="dcterms:W3CDTF">2017-04-17T13:45:31Z</dcterms:modified>
</cp:coreProperties>
</file>