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717032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Une petite idée !</a:t>
            </a:r>
            <a:r>
              <a:rPr lang="fr-FR" sz="8000" dirty="0" smtClean="0"/>
              <a:t>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</a:t>
            </a:r>
            <a:r>
              <a:rPr lang="fr-FR" sz="7200" dirty="0" smtClean="0"/>
              <a:t>1-1</a:t>
            </a:r>
            <a:r>
              <a:rPr lang="fr-FR" sz="7200" dirty="0" smtClean="0"/>
              <a:t> partie 1</a:t>
            </a:r>
            <a:r>
              <a:rPr lang="fr-FR" sz="7200" dirty="0" smtClean="0"/>
              <a:t> </a:t>
            </a:r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7200" smtClean="0"/>
              <a:t>       présenta</a:t>
            </a:r>
            <a:r>
              <a:rPr lang="fr-FR" sz="7200" smtClean="0"/>
              <a:t>tion</a:t>
            </a:r>
            <a:endParaRPr lang="fr-FR" sz="7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45" y="504056"/>
            <a:ext cx="332381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47</cp:revision>
  <dcterms:created xsi:type="dcterms:W3CDTF">2013-12-03T00:48:46Z</dcterms:created>
  <dcterms:modified xsi:type="dcterms:W3CDTF">2017-04-17T13:30:25Z</dcterms:modified>
</cp:coreProperties>
</file>