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EF73550-2D8D-4309-B371-9B0B3B38C808}">
  <a:tblStyle styleId="{FEF73550-2D8D-4309-B371-9B0B3B38C80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732" autoAdjust="0"/>
    <p:restoredTop sz="68993" autoAdjust="0"/>
  </p:normalViewPr>
  <p:slideViewPr>
    <p:cSldViewPr>
      <p:cViewPr>
        <p:scale>
          <a:sx n="66" d="100"/>
          <a:sy n="66" d="100"/>
        </p:scale>
        <p:origin x="-303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2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388620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7611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86836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43143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2854673" y="0"/>
            <a:ext cx="6286945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400505" y="685800"/>
            <a:ext cx="4230204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513290" y="548681"/>
            <a:ext cx="2915409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5/1/2017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906863" y="6448431"/>
            <a:ext cx="4979930" cy="18097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907704" y="6415736"/>
            <a:ext cx="623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520439" y="2060848"/>
            <a:ext cx="2916600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135" y="6294944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47516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" y="-14192"/>
            <a:ext cx="8382000" cy="6858000"/>
          </a:xfrm>
          <a:prstGeom prst="rect">
            <a:avLst/>
          </a:prstGeom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08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defRPr sz="1800" b="0" i="0" u="none" strike="noStrike" cap="none"/>
            </a:lvl5pPr>
            <a:lvl6pPr marL="25146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rgbClr val="808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90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rgbClr val="808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800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rgbClr val="808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94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>
                <a:solidFill>
                  <a:srgbClr val="808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2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defRPr sz="1800" b="0" i="0" u="none" strike="noStrike" cap="none"/>
            </a:lvl5pPr>
            <a:lvl6pPr marL="25146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90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800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94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3411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defRPr sz="1800" b="0" i="0" u="none" strike="noStrike" cap="none"/>
            </a:lvl5pPr>
            <a:lvl6pPr marL="25146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90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800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94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/>
          <p:nvPr/>
        </p:nvSpPr>
        <p:spPr>
          <a:xfrm>
            <a:off x="3124200" y="6248400"/>
            <a:ext cx="2895600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3411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 sz="1800" b="0" i="0" u="none" strike="noStrike" cap="none"/>
          </a:p>
          <a:p>
            <a:pPr marL="0" marR="0" lvl="1" indent="0" algn="l" rtl="0">
              <a:spcBef>
                <a:spcPts val="0"/>
              </a:spcBef>
            </a:pPr>
            <a:endParaRPr sz="1800" b="0" i="0" u="none" strike="noStrike" cap="none"/>
          </a:p>
          <a:p>
            <a:pPr marL="0" marR="0" lvl="2" indent="0" algn="l" rtl="0">
              <a:spcBef>
                <a:spcPts val="0"/>
              </a:spcBef>
            </a:pPr>
            <a:endParaRPr sz="1800" b="0" i="0" u="none" strike="noStrike" cap="none"/>
          </a:p>
          <a:p>
            <a:pPr marL="0" marR="0" lvl="3" indent="0" algn="l" rtl="0">
              <a:spcBef>
                <a:spcPts val="0"/>
              </a:spcBef>
            </a:pPr>
            <a:endParaRPr sz="1800" b="0" i="0" u="none" strike="noStrike" cap="none"/>
          </a:p>
          <a:p>
            <a:pPr marL="0" marR="0" lvl="4" indent="0" algn="l" rtl="0">
              <a:spcBef>
                <a:spcPts val="0"/>
              </a:spcBef>
            </a:pPr>
            <a:endParaRPr sz="1800" b="0" i="0" u="none" strike="noStrike" cap="none"/>
          </a:p>
          <a:p>
            <a:pPr marL="25146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800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6294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2"/>
          <p:cNvSpPr txBox="1">
            <a:spLocks/>
          </p:cNvSpPr>
          <p:nvPr userDrawn="1"/>
        </p:nvSpPr>
        <p:spPr>
          <a:xfrm>
            <a:off x="686594" y="1988840"/>
            <a:ext cx="7770812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90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800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94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142354" y="476672"/>
            <a:ext cx="8805271" cy="6120680"/>
          </a:xfrm>
        </p:spPr>
        <p:txBody>
          <a:bodyPr/>
          <a:lstStyle/>
          <a:p>
            <a:r>
              <a:rPr lang="fr-FR" sz="7200" dirty="0" smtClean="0"/>
              <a:t>Informatique mobile</a:t>
            </a:r>
            <a:r>
              <a:rPr lang="fr-FR" sz="7200" dirty="0"/>
              <a:t/>
            </a:r>
            <a:br>
              <a:rPr lang="fr-FR" sz="7200" dirty="0"/>
            </a:br>
            <a:endParaRPr lang="fr-FR" sz="3600" dirty="0" smtClean="0"/>
          </a:p>
          <a:p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8000" dirty="0" smtClean="0"/>
              <a:t>logiciel et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 </a:t>
            </a:r>
            <a:r>
              <a:rPr lang="fr-FR" sz="8000" dirty="0" smtClean="0"/>
              <a:t>      m</a:t>
            </a:r>
            <a:r>
              <a:rPr lang="fr-FR" sz="8000" dirty="0" smtClean="0"/>
              <a:t>atériel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           </a:t>
            </a:r>
            <a:endParaRPr lang="fr-FR" sz="72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53136"/>
            <a:ext cx="1656184" cy="1639705"/>
          </a:xfr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08920"/>
            <a:ext cx="2931053" cy="126928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72200" y="2780928"/>
            <a:ext cx="2880320" cy="239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942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Applications et appareils mobiles Introduction au logiciel et au matériel"/>
</p:tagLst>
</file>

<file path=ppt/theme/theme1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Custom Theme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et appareils mobiles Introduction au logiciel et au matériel</dc:title>
  <dc:creator>Pierre Huguet</dc:creator>
  <cp:lastModifiedBy>Pierre Huguet</cp:lastModifiedBy>
  <cp:revision>54</cp:revision>
  <dcterms:modified xsi:type="dcterms:W3CDTF">2017-05-01T09:26:11Z</dcterms:modified>
</cp:coreProperties>
</file>