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76" y="-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4/20/2017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4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4/20/2017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32" y="7783"/>
            <a:ext cx="7632848" cy="6301537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-170284" y="476672"/>
            <a:ext cx="9164488" cy="6120680"/>
          </a:xfrm>
        </p:spPr>
        <p:txBody>
          <a:bodyPr/>
          <a:lstStyle/>
          <a:p>
            <a:pPr algn="ctr"/>
            <a:r>
              <a:rPr lang="fr-FR" sz="8000" dirty="0" smtClean="0"/>
              <a:t>App </a:t>
            </a:r>
            <a:r>
              <a:rPr lang="fr-FR" sz="8000" dirty="0" err="1" smtClean="0"/>
              <a:t>Inventor</a:t>
            </a:r>
            <a:r>
              <a:rPr lang="fr-FR" sz="8000" dirty="0" smtClean="0"/>
              <a:t/>
            </a:r>
            <a:br>
              <a:rPr lang="fr-FR" sz="8000" dirty="0" smtClean="0"/>
            </a:br>
            <a:endParaRPr lang="fr-FR" sz="4800" dirty="0"/>
          </a:p>
          <a:p>
            <a:pPr algn="ctr"/>
            <a:r>
              <a:rPr lang="fr-FR" sz="8000" dirty="0" smtClean="0"/>
              <a:t>Configuration</a:t>
            </a:r>
            <a:endParaRPr lang="fr-FR" sz="8000" dirty="0" smtClean="0"/>
          </a:p>
          <a:p>
            <a:pPr algn="ctr"/>
            <a:endParaRPr lang="fr-FR" sz="3600" dirty="0" smtClean="0"/>
          </a:p>
          <a:p>
            <a:pPr algn="ctr"/>
            <a:r>
              <a:rPr lang="fr-FR" sz="8000" dirty="0" smtClean="0"/>
              <a:t>Installation </a:t>
            </a:r>
            <a:r>
              <a:rPr lang="fr-FR" sz="8000" dirty="0" smtClean="0"/>
              <a:t/>
            </a:r>
            <a:br>
              <a:rPr lang="fr-FR" sz="8000" dirty="0" smtClean="0"/>
            </a:br>
            <a:r>
              <a:rPr lang="fr-FR" sz="8000" dirty="0" smtClean="0"/>
              <a:t>AISTARTER.exe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2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42</cp:revision>
  <dcterms:created xsi:type="dcterms:W3CDTF">2013-12-03T00:48:46Z</dcterms:created>
  <dcterms:modified xsi:type="dcterms:W3CDTF">2017-04-20T21:54:40Z</dcterms:modified>
</cp:coreProperties>
</file>