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4" y="-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4/20/2017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Téléphone</a:t>
            </a:r>
            <a:r>
              <a:rPr lang="fr-FR" sz="8000" dirty="0" smtClean="0"/>
              <a:t> 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    </a:t>
            </a:r>
            <a:r>
              <a:rPr lang="fr-FR" sz="7200" dirty="0" smtClean="0"/>
              <a:t>dis-moi</a:t>
            </a:r>
            <a:r>
              <a:rPr lang="fr-FR" sz="7200" dirty="0" smtClean="0"/>
              <a:t> </a:t>
            </a:r>
            <a:r>
              <a:rPr lang="fr-FR" sz="7200" dirty="0" smtClean="0"/>
              <a:t/>
            </a:r>
            <a:br>
              <a:rPr lang="fr-FR" sz="7200" dirty="0" smtClean="0"/>
            </a:br>
            <a:r>
              <a:rPr lang="fr-FR" sz="7200" dirty="0" smtClean="0"/>
              <a:t>       </a:t>
            </a:r>
            <a:r>
              <a:rPr lang="fr-FR" sz="7200" dirty="0" smtClean="0"/>
              <a:t>     </a:t>
            </a:r>
            <a:r>
              <a:rPr lang="fr-FR" sz="7200" dirty="0" smtClean="0"/>
              <a:t>l’étage !</a:t>
            </a:r>
            <a:endParaRPr lang="fr-FR" sz="7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764703"/>
            <a:ext cx="5545095" cy="50271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4149080"/>
            <a:ext cx="1914792" cy="1895740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Continental Europe 16x9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50</cp:revision>
  <dcterms:created xsi:type="dcterms:W3CDTF">2013-12-03T00:48:46Z</dcterms:created>
  <dcterms:modified xsi:type="dcterms:W3CDTF">2017-04-20T19:26:03Z</dcterms:modified>
</cp:coreProperties>
</file>