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79712" y="76470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Tutoriels sur App </a:t>
            </a:r>
            <a:r>
              <a:rPr lang="fr-FR" dirty="0" err="1" smtClean="0"/>
              <a:t>Inventor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1412777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Talk to me 			x2</a:t>
            </a:r>
          </a:p>
          <a:p>
            <a:r>
              <a:rPr lang="fr-FR" dirty="0" err="1" smtClean="0"/>
              <a:t>Paintpot_FR</a:t>
            </a:r>
            <a:endParaRPr lang="fr-FR" dirty="0" smtClean="0"/>
          </a:p>
          <a:p>
            <a:r>
              <a:rPr lang="fr-FR" dirty="0" err="1" smtClean="0"/>
              <a:t>Pong_FR</a:t>
            </a:r>
            <a:endParaRPr lang="fr-FR" dirty="0" smtClean="0"/>
          </a:p>
          <a:p>
            <a:r>
              <a:rPr lang="fr-FR" dirty="0" smtClean="0"/>
              <a:t>Dis-moi, mon beau </a:t>
            </a:r>
            <a:r>
              <a:rPr lang="fr-FR" dirty="0" err="1" smtClean="0"/>
              <a:t>téléphone_FR</a:t>
            </a:r>
            <a:r>
              <a:rPr lang="fr-FR" dirty="0" smtClean="0"/>
              <a:t> 	x4</a:t>
            </a:r>
          </a:p>
          <a:p>
            <a:r>
              <a:rPr lang="fr-FR" dirty="0" smtClean="0"/>
              <a:t>ISBN_FR</a:t>
            </a:r>
          </a:p>
          <a:p>
            <a:r>
              <a:rPr lang="fr-FR" dirty="0" smtClean="0"/>
              <a:t>Une petite Idée comme ça ! 		X2</a:t>
            </a:r>
          </a:p>
          <a:p>
            <a:r>
              <a:rPr lang="fr-FR" dirty="0" smtClean="0"/>
              <a:t>Cadavres exquis, </a:t>
            </a:r>
            <a:r>
              <a:rPr lang="fr-FR" dirty="0" err="1" smtClean="0"/>
              <a:t>Oulipo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443701" y="1560807"/>
            <a:ext cx="22327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Exercices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r>
              <a:rPr lang="fr-FR" dirty="0" smtClean="0"/>
              <a:t>Ateliers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Une semaine</a:t>
            </a:r>
            <a:br>
              <a:rPr lang="fr-FR" dirty="0" smtClean="0"/>
            </a:br>
            <a:r>
              <a:rPr lang="fr-FR" dirty="0" smtClean="0"/>
              <a:t>à partir de 12 ans</a:t>
            </a:r>
          </a:p>
          <a:p>
            <a:r>
              <a:rPr lang="fr-FR" dirty="0" smtClean="0"/>
              <a:t>Ateliers thématiques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Cartographie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Géolocalisation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Capteurs et physique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Mathématiques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39676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Huguet</dc:creator>
  <cp:lastModifiedBy>Pierre Huguet</cp:lastModifiedBy>
  <cp:revision>2</cp:revision>
  <dcterms:created xsi:type="dcterms:W3CDTF">2017-04-14T08:40:06Z</dcterms:created>
  <dcterms:modified xsi:type="dcterms:W3CDTF">2017-04-14T08:59:54Z</dcterms:modified>
</cp:coreProperties>
</file>