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7" r:id="rId2"/>
  </p:sldIdLst>
  <p:sldSz cx="12188825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02" y="-432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200" b="0" i="0" u="none" strike="noStrike" kern="1200" cap="none" spc="0" baseline="0">
              <a:solidFill>
                <a:srgbClr val="545454"/>
              </a:solidFill>
              <a:uFillTx/>
              <a:latin typeface="Century Gothic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388460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62806EB-593F-4854-8E5A-5F4E08775523}" type="datetime1">
              <a:rPr lang="en-US" sz="1200" b="0" i="0" u="none" strike="noStrike" kern="1200" cap="none" spc="0" baseline="0">
                <a:solidFill>
                  <a:srgbClr val="545454"/>
                </a:solidFill>
                <a:uFillTx/>
                <a:latin typeface="Century Gothic"/>
              </a:rPr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4/28/2017</a:t>
            </a:fld>
            <a:endParaRPr lang="en-US" sz="1200" b="0" i="0" u="none" strike="noStrike" kern="1200" cap="none" spc="0" baseline="0">
              <a:solidFill>
                <a:srgbClr val="545454"/>
              </a:solidFill>
              <a:uFillTx/>
              <a:latin typeface="Century Gothic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200" b="0" i="0" u="none" strike="noStrike" kern="1200" cap="none" spc="0" baseline="0">
              <a:solidFill>
                <a:srgbClr val="545454"/>
              </a:solidFill>
              <a:uFillTx/>
              <a:latin typeface="Century Gothic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F791A0B-5002-43A3-842B-920FE5E45038}" type="slidenum">
              <a:t>‹N°›</a:t>
            </a:fld>
            <a:endParaRPr lang="fr-FR" sz="1200" b="0" i="0" u="none" strike="noStrike" kern="1200" cap="none" spc="0" baseline="0">
              <a:solidFill>
                <a:srgbClr val="545454"/>
              </a:solidFill>
              <a:uFillTx/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899182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545454"/>
                </a:solidFill>
                <a:uFillTx/>
                <a:latin typeface="Century Gothic"/>
              </a:defRPr>
            </a:lvl1pPr>
          </a:lstStyle>
          <a:p>
            <a:pPr lvl="0"/>
            <a:endParaRPr lang="fr-FR"/>
          </a:p>
        </p:txBody>
      </p:sp>
      <p:sp>
        <p:nvSpPr>
          <p:cNvPr id="3" name="Date Placeholder 2"/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545454"/>
                </a:solidFill>
                <a:uFillTx/>
                <a:latin typeface="Century Gothic"/>
              </a:defRPr>
            </a:lvl1pPr>
          </a:lstStyle>
          <a:p>
            <a:pPr lvl="0"/>
            <a:fld id="{9EC5B78D-0929-450C-8011-B62EC71E72C8}" type="datetime1">
              <a:rPr lang="en-US"/>
              <a:pPr lvl="0"/>
              <a:t>4/28/2017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4" y="685800"/>
            <a:ext cx="6092820" cy="3429000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/>
          <p:cNvSpPr txBox="1"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545454"/>
                </a:solidFill>
                <a:uFillTx/>
                <a:latin typeface="Century Gothic"/>
              </a:defRPr>
            </a:lvl1pPr>
          </a:lstStyle>
          <a:p>
            <a:pPr lvl="0"/>
            <a:endParaRPr lang="fr-FR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545454"/>
                </a:solidFill>
                <a:uFillTx/>
                <a:latin typeface="Century Gothic"/>
              </a:defRPr>
            </a:lvl1pPr>
          </a:lstStyle>
          <a:p>
            <a:pPr lvl="0"/>
            <a:fld id="{D790044F-8100-4A01-991B-DE1F114371BB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5628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2A2A2A"/>
        </a:solidFill>
        <a:uFillTx/>
        <a:latin typeface="Century Gothic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2A2A2A"/>
        </a:solidFill>
        <a:uFillTx/>
        <a:latin typeface="Century Gothic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2A2A2A"/>
        </a:solidFill>
        <a:uFillTx/>
        <a:latin typeface="Century Gothic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2A2A2A"/>
        </a:solidFill>
        <a:uFillTx/>
        <a:latin typeface="Century Gothic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2A2A2A"/>
        </a:solidFill>
        <a:uFillTx/>
        <a:latin typeface="Century Gothic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onvaessayer.org/" TargetMode="Externa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91" descr="C:\Users\Tom\AppData\Local\Microsoft\Windows\Temporary Internet Files\Content.IE5\CVCJG8ZL\MPj04393930000[1]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214942" cy="6858000"/>
          </a:xfrm>
          <a:prstGeom prst="rect">
            <a:avLst/>
          </a:prstGeom>
          <a:noFill/>
        </p:spPr>
      </p:pic>
      <p:sp>
        <p:nvSpPr>
          <p:cNvPr id="4" name="Freeform 4"/>
          <p:cNvSpPr/>
          <p:nvPr userDrawn="1"/>
        </p:nvSpPr>
        <p:spPr>
          <a:xfrm>
            <a:off x="3805239" y="0"/>
            <a:ext cx="8380411" cy="6858000"/>
          </a:xfrm>
          <a:custGeom>
            <a:avLst/>
            <a:gdLst>
              <a:gd name="f0" fmla="val 10800000"/>
              <a:gd name="f1" fmla="val 5400000"/>
              <a:gd name="f2" fmla="val 360"/>
              <a:gd name="f3" fmla="val 180"/>
              <a:gd name="f4" fmla="val w"/>
              <a:gd name="f5" fmla="val h"/>
              <a:gd name="f6" fmla="val 0"/>
              <a:gd name="f7" fmla="val 2647"/>
              <a:gd name="f8" fmla="val 2166"/>
              <a:gd name="f9" fmla="val 423"/>
              <a:gd name="f10" fmla="val 573"/>
              <a:gd name="f11" fmla="val 425"/>
              <a:gd name="f12" fmla="val 426"/>
              <a:gd name="f13" fmla="val 427"/>
              <a:gd name="f14" fmla="val 428"/>
              <a:gd name="f15" fmla="val 574"/>
              <a:gd name="f16" fmla="val 429"/>
              <a:gd name="f17" fmla="val 431"/>
              <a:gd name="f18" fmla="val 575"/>
              <a:gd name="f19" fmla="val 432"/>
              <a:gd name="f20" fmla="val 434"/>
              <a:gd name="f21" fmla="val 576"/>
              <a:gd name="f22" fmla="val 436"/>
              <a:gd name="f23" fmla="val 578"/>
              <a:gd name="f24" fmla="val 438"/>
              <a:gd name="f25" fmla="val 579"/>
              <a:gd name="f26" fmla="val 439"/>
              <a:gd name="f27" fmla="val 440"/>
              <a:gd name="f28" fmla="val 441"/>
              <a:gd name="f29" fmla="val 437"/>
              <a:gd name="f30" fmla="val 435"/>
              <a:gd name="f31" fmla="val 572"/>
              <a:gd name="f32" fmla="val 571"/>
              <a:gd name="f33" fmla="val 433"/>
              <a:gd name="f34" fmla="val 430"/>
              <a:gd name="f35" fmla="val 570"/>
              <a:gd name="f36" fmla="val 568"/>
              <a:gd name="f37" fmla="val 569"/>
              <a:gd name="f38" fmla="val 567"/>
              <a:gd name="f39" fmla="val 566"/>
              <a:gd name="f40" fmla="val 565"/>
              <a:gd name="f41" fmla="val 564"/>
              <a:gd name="f42" fmla="val 563"/>
              <a:gd name="f43" fmla="val 562"/>
              <a:gd name="f44" fmla="val 561"/>
              <a:gd name="f45" fmla="val 560"/>
              <a:gd name="f46" fmla="val 424"/>
              <a:gd name="f47" fmla="val 422"/>
              <a:gd name="f48" fmla="val 421"/>
              <a:gd name="f49" fmla="val 581"/>
              <a:gd name="f50" fmla="val 582"/>
              <a:gd name="f51" fmla="val 580"/>
              <a:gd name="f52" fmla="val 419"/>
              <a:gd name="f53" fmla="val 420"/>
              <a:gd name="f54" fmla="val 577"/>
              <a:gd name="f55" fmla="val 392"/>
              <a:gd name="f56" fmla="val 768"/>
              <a:gd name="f57" fmla="val 391"/>
              <a:gd name="f58" fmla="val 767"/>
              <a:gd name="f59" fmla="val 763"/>
              <a:gd name="f60" fmla="val 390"/>
              <a:gd name="f61" fmla="val 766"/>
              <a:gd name="f62" fmla="val 389"/>
              <a:gd name="f63" fmla="val 388"/>
              <a:gd name="f64" fmla="val 387"/>
              <a:gd name="f65" fmla="val 386"/>
              <a:gd name="f66" fmla="val 769"/>
              <a:gd name="f67" fmla="val 385"/>
              <a:gd name="f68" fmla="val 770"/>
              <a:gd name="f69" fmla="val 771"/>
              <a:gd name="f70" fmla="val 384"/>
              <a:gd name="f71" fmla="val 772"/>
              <a:gd name="f72" fmla="val 383"/>
              <a:gd name="f73" fmla="val 382"/>
              <a:gd name="f74" fmla="val 773"/>
              <a:gd name="f75" fmla="val 381"/>
              <a:gd name="f76" fmla="val 774"/>
              <a:gd name="f77" fmla="val 378"/>
              <a:gd name="f78" fmla="val 778"/>
              <a:gd name="f79" fmla="val 380"/>
              <a:gd name="f80" fmla="val 779"/>
              <a:gd name="f81" fmla="val 780"/>
              <a:gd name="f82" fmla="val 777"/>
              <a:gd name="f83" fmla="val 776"/>
              <a:gd name="f84" fmla="val 775"/>
              <a:gd name="f85" fmla="val 394"/>
              <a:gd name="f86" fmla="val 393"/>
              <a:gd name="f87" fmla="val 350"/>
              <a:gd name="f88" fmla="val 639"/>
              <a:gd name="f89" fmla="val 351"/>
              <a:gd name="f90" fmla="val 640"/>
              <a:gd name="f91" fmla="val 352"/>
              <a:gd name="f92" fmla="val 641"/>
              <a:gd name="f93" fmla="val 353"/>
              <a:gd name="f94" fmla="val 354"/>
              <a:gd name="f95" fmla="val 643"/>
              <a:gd name="f96" fmla="val 642"/>
              <a:gd name="f97" fmla="val 349"/>
              <a:gd name="f98" fmla="val 644"/>
              <a:gd name="f99" fmla="val 645"/>
              <a:gd name="f100" fmla="val 646"/>
              <a:gd name="f101" fmla="val 647"/>
              <a:gd name="f102" fmla="val 355"/>
              <a:gd name="f103" fmla="val 648"/>
              <a:gd name="f104" fmla="val 649"/>
              <a:gd name="f105" fmla="val 348"/>
              <a:gd name="f106" fmla="val 651"/>
              <a:gd name="f107" fmla="val 653"/>
              <a:gd name="f108" fmla="val 652"/>
              <a:gd name="f109" fmla="val 654"/>
              <a:gd name="f110" fmla="val 655"/>
              <a:gd name="f111" fmla="val 656"/>
              <a:gd name="f112" fmla="val 657"/>
              <a:gd name="f113" fmla="val 658"/>
              <a:gd name="f114" fmla="val 660"/>
              <a:gd name="f115" fmla="val 346"/>
              <a:gd name="f116" fmla="val 345"/>
              <a:gd name="f117" fmla="val 659"/>
              <a:gd name="f118" fmla="val 661"/>
              <a:gd name="f119" fmla="val 662"/>
              <a:gd name="f120" fmla="val 347"/>
              <a:gd name="f121" fmla="val 663"/>
              <a:gd name="f122" fmla="val 664"/>
              <a:gd name="f123" fmla="val 344"/>
              <a:gd name="f124" fmla="val 343"/>
              <a:gd name="f125" fmla="val 665"/>
              <a:gd name="f126" fmla="val 666"/>
              <a:gd name="f127" fmla="val 667"/>
              <a:gd name="f128" fmla="val 668"/>
              <a:gd name="f129" fmla="val 342"/>
              <a:gd name="f130" fmla="val 341"/>
              <a:gd name="f131" fmla="val 340"/>
              <a:gd name="f132" fmla="val 339"/>
              <a:gd name="f133" fmla="val 338"/>
              <a:gd name="f134" fmla="val 335"/>
              <a:gd name="f135" fmla="val 670"/>
              <a:gd name="f136" fmla="val 337"/>
              <a:gd name="f137" fmla="val 671"/>
              <a:gd name="f138" fmla="val 672"/>
              <a:gd name="f139" fmla="val 673"/>
              <a:gd name="f140" fmla="val 674"/>
              <a:gd name="f141" fmla="val 675"/>
              <a:gd name="f142" fmla="val 677"/>
              <a:gd name="f143" fmla="val 678"/>
              <a:gd name="f144" fmla="val 356"/>
              <a:gd name="f145" fmla="val 357"/>
              <a:gd name="f146" fmla="val 676"/>
              <a:gd name="f147" fmla="val 358"/>
              <a:gd name="f148" fmla="val 359"/>
              <a:gd name="f149" fmla="val 362"/>
              <a:gd name="f150" fmla="val 363"/>
              <a:gd name="f151" fmla="val 365"/>
              <a:gd name="f152" fmla="val 366"/>
              <a:gd name="f153" fmla="val 669"/>
              <a:gd name="f154" fmla="val 367"/>
              <a:gd name="f155" fmla="val 369"/>
              <a:gd name="f156" fmla="val 368"/>
              <a:gd name="f157" fmla="val 371"/>
              <a:gd name="f158" fmla="val 370"/>
              <a:gd name="f159" fmla="val 361"/>
              <a:gd name="f160" fmla="val 679"/>
              <a:gd name="f161" fmla="val 680"/>
              <a:gd name="f162" fmla="val 682"/>
              <a:gd name="f163" fmla="val 684"/>
              <a:gd name="f164" fmla="val 685"/>
              <a:gd name="f165" fmla="val 687"/>
              <a:gd name="f166" fmla="val 688"/>
              <a:gd name="f167" fmla="val 690"/>
              <a:gd name="f168" fmla="val 692"/>
              <a:gd name="f169" fmla="val 694"/>
              <a:gd name="f170" fmla="val 695"/>
              <a:gd name="f171" fmla="val 696"/>
              <a:gd name="f172" fmla="val 697"/>
              <a:gd name="f173" fmla="val 698"/>
              <a:gd name="f174" fmla="val 699"/>
              <a:gd name="f175" fmla="val 700"/>
              <a:gd name="f176" fmla="val 701"/>
              <a:gd name="f177" fmla="val 703"/>
              <a:gd name="f178" fmla="val 702"/>
              <a:gd name="f179" fmla="val 705"/>
              <a:gd name="f180" fmla="val 707"/>
              <a:gd name="f181" fmla="val 708"/>
              <a:gd name="f182" fmla="val 710"/>
              <a:gd name="f183" fmla="val 709"/>
              <a:gd name="f184" fmla="val 711"/>
              <a:gd name="f185" fmla="val 713"/>
              <a:gd name="f186" fmla="val 715"/>
              <a:gd name="f187" fmla="val 717"/>
              <a:gd name="f188" fmla="val 719"/>
              <a:gd name="f189" fmla="val 721"/>
              <a:gd name="f190" fmla="val 723"/>
              <a:gd name="f191" fmla="val 725"/>
              <a:gd name="f192" fmla="val 728"/>
              <a:gd name="f193" fmla="val 729"/>
              <a:gd name="f194" fmla="val 726"/>
              <a:gd name="f195" fmla="val 724"/>
              <a:gd name="f196" fmla="val 722"/>
              <a:gd name="f197" fmla="val 720"/>
              <a:gd name="f198" fmla="val 718"/>
              <a:gd name="f199" fmla="val 716"/>
              <a:gd name="f200" fmla="val 714"/>
              <a:gd name="f201" fmla="val 712"/>
              <a:gd name="f202" fmla="val 364"/>
              <a:gd name="f203" fmla="val 706"/>
              <a:gd name="f204" fmla="val 704"/>
              <a:gd name="f205" fmla="val 372"/>
              <a:gd name="f206" fmla="val 373"/>
              <a:gd name="f207" fmla="val 374"/>
              <a:gd name="f208" fmla="val 375"/>
              <a:gd name="f209" fmla="val 377"/>
              <a:gd name="f210" fmla="val 376"/>
              <a:gd name="f211" fmla="val 693"/>
              <a:gd name="f212" fmla="val 379"/>
              <a:gd name="f213" fmla="val 727"/>
              <a:gd name="f214" fmla="val 730"/>
              <a:gd name="f215" fmla="val 731"/>
              <a:gd name="f216" fmla="val 733"/>
              <a:gd name="f217" fmla="val 735"/>
              <a:gd name="f218" fmla="val 738"/>
              <a:gd name="f219" fmla="val 739"/>
              <a:gd name="f220" fmla="val 742"/>
              <a:gd name="f221" fmla="val 743"/>
              <a:gd name="f222" fmla="val 744"/>
              <a:gd name="f223" fmla="val 741"/>
              <a:gd name="f224" fmla="val 745"/>
              <a:gd name="f225" fmla="val 746"/>
              <a:gd name="f226" fmla="val 748"/>
              <a:gd name="f227" fmla="val 749"/>
              <a:gd name="f228" fmla="val 751"/>
              <a:gd name="f229" fmla="val 752"/>
              <a:gd name="f230" fmla="val 753"/>
              <a:gd name="f231" fmla="val 756"/>
              <a:gd name="f232" fmla="val 757"/>
              <a:gd name="f233" fmla="val 750"/>
              <a:gd name="f234" fmla="val 755"/>
              <a:gd name="f235" fmla="val 754"/>
              <a:gd name="f236" fmla="val 747"/>
              <a:gd name="f237" fmla="val 395"/>
              <a:gd name="f238" fmla="val 396"/>
              <a:gd name="f239" fmla="val 397"/>
              <a:gd name="f240" fmla="val 398"/>
              <a:gd name="f241" fmla="val 399"/>
              <a:gd name="f242" fmla="val 400"/>
              <a:gd name="f243" fmla="val 401"/>
              <a:gd name="f244" fmla="val 402"/>
              <a:gd name="f245" fmla="val 403"/>
              <a:gd name="f246" fmla="val 404"/>
              <a:gd name="f247" fmla="val 405"/>
              <a:gd name="f248" fmla="val 406"/>
              <a:gd name="f249" fmla="val 407"/>
              <a:gd name="f250" fmla="val 408"/>
              <a:gd name="f251" fmla="val 410"/>
              <a:gd name="f252" fmla="val 411"/>
              <a:gd name="f253" fmla="val 413"/>
              <a:gd name="f254" fmla="val 414"/>
              <a:gd name="f255" fmla="val 415"/>
              <a:gd name="f256" fmla="val 418"/>
              <a:gd name="f257" fmla="val 740"/>
              <a:gd name="f258" fmla="val 417"/>
              <a:gd name="f259" fmla="val 416"/>
              <a:gd name="f260" fmla="val 758"/>
              <a:gd name="f261" fmla="val 760"/>
              <a:gd name="f262" fmla="val 762"/>
              <a:gd name="f263" fmla="val 764"/>
              <a:gd name="f264" fmla="val 765"/>
              <a:gd name="f265" fmla="val 781"/>
              <a:gd name="f266" fmla="val 782"/>
              <a:gd name="f267" fmla="val 783"/>
              <a:gd name="f268" fmla="val 784"/>
              <a:gd name="f269" fmla="val 786"/>
              <a:gd name="f270" fmla="val 787"/>
              <a:gd name="f271" fmla="val 789"/>
              <a:gd name="f272" fmla="val 791"/>
              <a:gd name="f273" fmla="val 794"/>
              <a:gd name="f274" fmla="val 796"/>
              <a:gd name="f275" fmla="val 797"/>
              <a:gd name="f276" fmla="val 798"/>
              <a:gd name="f277" fmla="val 802"/>
              <a:gd name="f278" fmla="val 806"/>
              <a:gd name="f279" fmla="val 808"/>
              <a:gd name="f280" fmla="val 809"/>
              <a:gd name="f281" fmla="val 810"/>
              <a:gd name="f282" fmla="val 807"/>
              <a:gd name="f283" fmla="val 811"/>
              <a:gd name="f284" fmla="val 812"/>
              <a:gd name="f285" fmla="val 412"/>
              <a:gd name="f286" fmla="val 409"/>
              <a:gd name="f287" fmla="val 813"/>
              <a:gd name="f288" fmla="val 814"/>
              <a:gd name="f289" fmla="val 815"/>
              <a:gd name="f290" fmla="val 816"/>
              <a:gd name="f291" fmla="val 817"/>
              <a:gd name="f292" fmla="val 819"/>
              <a:gd name="f293" fmla="val 821"/>
              <a:gd name="f294" fmla="val 825"/>
              <a:gd name="f295" fmla="val 826"/>
              <a:gd name="f296" fmla="val 827"/>
              <a:gd name="f297" fmla="val 828"/>
              <a:gd name="f298" fmla="val 830"/>
              <a:gd name="f299" fmla="val 832"/>
              <a:gd name="f300" fmla="val 831"/>
              <a:gd name="f301" fmla="val 829"/>
              <a:gd name="f302" fmla="val 824"/>
              <a:gd name="f303" fmla="val 833"/>
              <a:gd name="f304" fmla="val 839"/>
              <a:gd name="f305" fmla="val 838"/>
              <a:gd name="f306" fmla="val 840"/>
              <a:gd name="f307" fmla="val 842"/>
              <a:gd name="f308" fmla="val 844"/>
              <a:gd name="f309" fmla="val 846"/>
              <a:gd name="f310" fmla="val 847"/>
              <a:gd name="f311" fmla="val 849"/>
              <a:gd name="f312" fmla="val 851"/>
              <a:gd name="f313" fmla="val 853"/>
              <a:gd name="f314" fmla="val 854"/>
              <a:gd name="f315" fmla="val 855"/>
              <a:gd name="f316" fmla="val 856"/>
              <a:gd name="f317" fmla="val 858"/>
              <a:gd name="f318" fmla="val 859"/>
              <a:gd name="f319" fmla="val 860"/>
              <a:gd name="f320" fmla="val 862"/>
              <a:gd name="f321" fmla="val 861"/>
              <a:gd name="f322" fmla="val 863"/>
              <a:gd name="f323" fmla="val 865"/>
              <a:gd name="f324" fmla="val 864"/>
              <a:gd name="f325" fmla="val 866"/>
              <a:gd name="f326" fmla="val 867"/>
              <a:gd name="f327" fmla="val 868"/>
              <a:gd name="f328" fmla="val 869"/>
              <a:gd name="f329" fmla="val 870"/>
              <a:gd name="f330" fmla="val 871"/>
              <a:gd name="f331" fmla="val 872"/>
              <a:gd name="f332" fmla="val 873"/>
              <a:gd name="f333" fmla="val 875"/>
              <a:gd name="f334" fmla="val 876"/>
              <a:gd name="f335" fmla="val 874"/>
              <a:gd name="f336" fmla="val 878"/>
              <a:gd name="f337" fmla="val 877"/>
              <a:gd name="f338" fmla="val 879"/>
              <a:gd name="f339" fmla="val 881"/>
              <a:gd name="f340" fmla="val 880"/>
              <a:gd name="f341" fmla="val 883"/>
              <a:gd name="f342" fmla="val 884"/>
              <a:gd name="f343" fmla="val 885"/>
              <a:gd name="f344" fmla="val 886"/>
              <a:gd name="f345" fmla="val 882"/>
              <a:gd name="f346" fmla="val 442"/>
              <a:gd name="f347" fmla="val 445"/>
              <a:gd name="f348" fmla="val 448"/>
              <a:gd name="f349" fmla="val 447"/>
              <a:gd name="f350" fmla="val 444"/>
              <a:gd name="f351" fmla="val 443"/>
              <a:gd name="f352" fmla="val 887"/>
              <a:gd name="f353" fmla="val 891"/>
              <a:gd name="f354" fmla="val 894"/>
              <a:gd name="f355" fmla="val 893"/>
              <a:gd name="f356" fmla="val 892"/>
              <a:gd name="f357" fmla="val 895"/>
              <a:gd name="f358" fmla="val 897"/>
              <a:gd name="f359" fmla="val 898"/>
              <a:gd name="f360" fmla="val 899"/>
              <a:gd name="f361" fmla="val 900"/>
              <a:gd name="f362" fmla="val 901"/>
              <a:gd name="f363" fmla="val 903"/>
              <a:gd name="f364" fmla="val 906"/>
              <a:gd name="f365" fmla="val 908"/>
              <a:gd name="f366" fmla="val 909"/>
              <a:gd name="f367" fmla="val 910"/>
              <a:gd name="f368" fmla="val 911"/>
              <a:gd name="f369" fmla="val 912"/>
              <a:gd name="f370" fmla="val 913"/>
              <a:gd name="f371" fmla="val 915"/>
              <a:gd name="f372" fmla="val 916"/>
              <a:gd name="f373" fmla="val 917"/>
              <a:gd name="f374" fmla="val 918"/>
              <a:gd name="f375" fmla="val 919"/>
              <a:gd name="f376" fmla="val 920"/>
              <a:gd name="f377" fmla="val 921"/>
              <a:gd name="f378" fmla="val 922"/>
              <a:gd name="f379" fmla="val 923"/>
              <a:gd name="f380" fmla="val 925"/>
              <a:gd name="f381" fmla="val 927"/>
              <a:gd name="f382" fmla="val 929"/>
              <a:gd name="f383" fmla="val 930"/>
              <a:gd name="f384" fmla="val 931"/>
              <a:gd name="f385" fmla="val 932"/>
              <a:gd name="f386" fmla="val 933"/>
              <a:gd name="f387" fmla="val 934"/>
              <a:gd name="f388" fmla="val 935"/>
              <a:gd name="f389" fmla="val 936"/>
              <a:gd name="f390" fmla="val 938"/>
              <a:gd name="f391" fmla="val 940"/>
              <a:gd name="f392" fmla="val 939"/>
              <a:gd name="f393" fmla="val 942"/>
              <a:gd name="f394" fmla="val 944"/>
              <a:gd name="f395" fmla="val 945"/>
              <a:gd name="f396" fmla="val 943"/>
              <a:gd name="f397" fmla="val 941"/>
              <a:gd name="f398" fmla="val 928"/>
              <a:gd name="f399" fmla="val 926"/>
              <a:gd name="f400" fmla="val 924"/>
              <a:gd name="f401" fmla="val 914"/>
              <a:gd name="f402" fmla="val 446"/>
              <a:gd name="f403" fmla="val 450"/>
              <a:gd name="f404" fmla="val 449"/>
              <a:gd name="f405" fmla="val 452"/>
              <a:gd name="f406" fmla="val 454"/>
              <a:gd name="f407" fmla="val 456"/>
              <a:gd name="f408" fmla="val 458"/>
              <a:gd name="f409" fmla="val 460"/>
              <a:gd name="f410" fmla="val 461"/>
              <a:gd name="f411" fmla="val 463"/>
              <a:gd name="f412" fmla="val 464"/>
              <a:gd name="f413" fmla="val 465"/>
              <a:gd name="f414" fmla="val 462"/>
              <a:gd name="f415" fmla="val 459"/>
              <a:gd name="f416" fmla="val 466"/>
              <a:gd name="f417" fmla="val 468"/>
              <a:gd name="f418" fmla="val 470"/>
              <a:gd name="f419" fmla="val 472"/>
              <a:gd name="f420" fmla="val 473"/>
              <a:gd name="f421" fmla="val 474"/>
              <a:gd name="f422" fmla="val 475"/>
              <a:gd name="f423" fmla="val 477"/>
              <a:gd name="f424" fmla="val 478"/>
              <a:gd name="f425" fmla="val 907"/>
              <a:gd name="f426" fmla="val 480"/>
              <a:gd name="f427" fmla="val 482"/>
              <a:gd name="f428" fmla="val 483"/>
              <a:gd name="f429" fmla="val 485"/>
              <a:gd name="f430" fmla="val 487"/>
              <a:gd name="f431" fmla="val 488"/>
              <a:gd name="f432" fmla="val 489"/>
              <a:gd name="f433" fmla="val 491"/>
              <a:gd name="f434" fmla="val 490"/>
              <a:gd name="f435" fmla="val 492"/>
              <a:gd name="f436" fmla="val 494"/>
              <a:gd name="f437" fmla="val 495"/>
              <a:gd name="f438" fmla="val 496"/>
              <a:gd name="f439" fmla="val 497"/>
              <a:gd name="f440" fmla="val 498"/>
              <a:gd name="f441" fmla="val 499"/>
              <a:gd name="f442" fmla="val 500"/>
              <a:gd name="f443" fmla="val 501"/>
              <a:gd name="f444" fmla="val 503"/>
              <a:gd name="f445" fmla="val 504"/>
              <a:gd name="f446" fmla="val 505"/>
              <a:gd name="f447" fmla="val 506"/>
              <a:gd name="f448" fmla="val 507"/>
              <a:gd name="f449" fmla="val 508"/>
              <a:gd name="f450" fmla="val 509"/>
              <a:gd name="f451" fmla="val 512"/>
              <a:gd name="f452" fmla="val 516"/>
              <a:gd name="f453" fmla="val 519"/>
              <a:gd name="f454" fmla="val 520"/>
              <a:gd name="f455" fmla="val 521"/>
              <a:gd name="f456" fmla="val 523"/>
              <a:gd name="f457" fmla="val 524"/>
              <a:gd name="f458" fmla="val 526"/>
              <a:gd name="f459" fmla="val 527"/>
              <a:gd name="f460" fmla="val 530"/>
              <a:gd name="f461" fmla="val 532"/>
              <a:gd name="f462" fmla="val 535"/>
              <a:gd name="f463" fmla="val 537"/>
              <a:gd name="f464" fmla="val 538"/>
              <a:gd name="f465" fmla="val 540"/>
              <a:gd name="f466" fmla="val 542"/>
              <a:gd name="f467" fmla="val 544"/>
              <a:gd name="f468" fmla="val 546"/>
              <a:gd name="f469" fmla="val 548"/>
              <a:gd name="f470" fmla="val 550"/>
              <a:gd name="f471" fmla="val 904"/>
              <a:gd name="f472" fmla="val 552"/>
              <a:gd name="f473" fmla="val 554"/>
              <a:gd name="f474" fmla="val 555"/>
              <a:gd name="f475" fmla="val 557"/>
              <a:gd name="f476" fmla="val 558"/>
              <a:gd name="f477" fmla="val 559"/>
              <a:gd name="f478" fmla="val 890"/>
              <a:gd name="f479" fmla="val 889"/>
              <a:gd name="f480" fmla="val 888"/>
              <a:gd name="f481" fmla="val 556"/>
              <a:gd name="f482" fmla="val 553"/>
              <a:gd name="f483" fmla="val 549"/>
              <a:gd name="f484" fmla="val 547"/>
              <a:gd name="f485" fmla="val 543"/>
              <a:gd name="f486" fmla="val 536"/>
              <a:gd name="f487" fmla="val 534"/>
              <a:gd name="f488" fmla="val 545"/>
              <a:gd name="f489" fmla="val 857"/>
              <a:gd name="f490" fmla="val 852"/>
              <a:gd name="f491" fmla="val 850"/>
              <a:gd name="f492" fmla="val 845"/>
              <a:gd name="f493" fmla="val 843"/>
              <a:gd name="f494" fmla="val 841"/>
              <a:gd name="f495" fmla="val 837"/>
              <a:gd name="f496" fmla="val 835"/>
              <a:gd name="f497" fmla="val 823"/>
              <a:gd name="f498" fmla="val 551"/>
              <a:gd name="f499" fmla="val 822"/>
              <a:gd name="f500" fmla="val 541"/>
              <a:gd name="f501" fmla="val 539"/>
              <a:gd name="f502" fmla="val 533"/>
              <a:gd name="f503" fmla="val 531"/>
              <a:gd name="f504" fmla="val 529"/>
              <a:gd name="f505" fmla="val 528"/>
              <a:gd name="f506" fmla="val 525"/>
              <a:gd name="f507" fmla="val 820"/>
              <a:gd name="f508" fmla="val 805"/>
              <a:gd name="f509" fmla="val 522"/>
              <a:gd name="f510" fmla="val 804"/>
              <a:gd name="f511" fmla="val 801"/>
              <a:gd name="f512" fmla="val 517"/>
              <a:gd name="f513" fmla="val 800"/>
              <a:gd name="f514" fmla="val 515"/>
              <a:gd name="f515" fmla="val 514"/>
              <a:gd name="f516" fmla="val 513"/>
              <a:gd name="f517" fmla="val 795"/>
              <a:gd name="f518" fmla="val 511"/>
              <a:gd name="f519" fmla="val 510"/>
              <a:gd name="f520" fmla="val 793"/>
              <a:gd name="f521" fmla="val 792"/>
              <a:gd name="f522" fmla="val 518"/>
              <a:gd name="f523" fmla="val 790"/>
              <a:gd name="f524" fmla="val 788"/>
              <a:gd name="f525" fmla="val 502"/>
              <a:gd name="f526" fmla="val 761"/>
              <a:gd name="f527" fmla="val 759"/>
              <a:gd name="f528" fmla="val 493"/>
              <a:gd name="f529" fmla="val 486"/>
              <a:gd name="f530" fmla="val 484"/>
              <a:gd name="f531" fmla="val 481"/>
              <a:gd name="f532" fmla="val 479"/>
              <a:gd name="f533" fmla="val 737"/>
              <a:gd name="f534" fmla="val 476"/>
              <a:gd name="f535" fmla="val 469"/>
              <a:gd name="f536" fmla="val 453"/>
              <a:gd name="f537" fmla="val 451"/>
              <a:gd name="f538" fmla="val 691"/>
              <a:gd name="f539" fmla="val 689"/>
              <a:gd name="f540" fmla="val 686"/>
              <a:gd name="f541" fmla="val 683"/>
              <a:gd name="f542" fmla="val 681"/>
              <a:gd name="f543" fmla="val 455"/>
              <a:gd name="f544" fmla="val 457"/>
              <a:gd name="f545" fmla="val 650"/>
              <a:gd name="f546" fmla="val 638"/>
              <a:gd name="f547" fmla="val 637"/>
              <a:gd name="f548" fmla="val 634"/>
              <a:gd name="f549" fmla="val 467"/>
              <a:gd name="f550" fmla="val 632"/>
              <a:gd name="f551" fmla="val 631"/>
              <a:gd name="f552" fmla="val 630"/>
              <a:gd name="f553" fmla="val 629"/>
              <a:gd name="f554" fmla="val 628"/>
              <a:gd name="f555" fmla="val 626"/>
              <a:gd name="f556" fmla="val 627"/>
              <a:gd name="f557" fmla="val 633"/>
              <a:gd name="f558" fmla="val 635"/>
              <a:gd name="f559" fmla="val 636"/>
              <a:gd name="f560" fmla="val 624"/>
              <a:gd name="f561" fmla="val 623"/>
              <a:gd name="f562" fmla="val 622"/>
              <a:gd name="f563" fmla="val 621"/>
              <a:gd name="f564" fmla="val 620"/>
              <a:gd name="f565" fmla="val 619"/>
              <a:gd name="f566" fmla="val 618"/>
              <a:gd name="f567" fmla="val 617"/>
              <a:gd name="f568" fmla="val 616"/>
              <a:gd name="f569" fmla="val 615"/>
              <a:gd name="f570" fmla="val 614"/>
              <a:gd name="f571" fmla="val 613"/>
              <a:gd name="f572" fmla="val 612"/>
              <a:gd name="f573" fmla="val 611"/>
              <a:gd name="f574" fmla="val 609"/>
              <a:gd name="f575" fmla="val 608"/>
              <a:gd name="f576" fmla="val 607"/>
              <a:gd name="f577" fmla="val 606"/>
              <a:gd name="f578" fmla="val 605"/>
              <a:gd name="f579" fmla="val 603"/>
              <a:gd name="f580" fmla="val 602"/>
              <a:gd name="f581" fmla="val 601"/>
              <a:gd name="f582" fmla="val 599"/>
              <a:gd name="f583" fmla="val 597"/>
              <a:gd name="f584" fmla="val 596"/>
              <a:gd name="f585" fmla="val 595"/>
              <a:gd name="f586" fmla="val 593"/>
              <a:gd name="f587" fmla="val 592"/>
              <a:gd name="f588" fmla="val 591"/>
              <a:gd name="f589" fmla="val 590"/>
              <a:gd name="f590" fmla="val 589"/>
              <a:gd name="f591" fmla="val 586"/>
              <a:gd name="f592" fmla="val 587"/>
              <a:gd name="f593" fmla="val 588"/>
              <a:gd name="f594" fmla="val 584"/>
              <a:gd name="f595" fmla="val 585"/>
              <a:gd name="f596" fmla="val 594"/>
              <a:gd name="f597" fmla="val 598"/>
              <a:gd name="f598" fmla="val 600"/>
              <a:gd name="f599" fmla="val 604"/>
              <a:gd name="f600" fmla="val 610"/>
              <a:gd name="f601" fmla="val 818"/>
              <a:gd name="f602" fmla="val 336"/>
              <a:gd name="f603" fmla="val 334"/>
              <a:gd name="f604" fmla="val 333"/>
              <a:gd name="f605" fmla="val 332"/>
              <a:gd name="f606" fmla="val 329"/>
              <a:gd name="f607" fmla="val 330"/>
              <a:gd name="f608" fmla="val 331"/>
              <a:gd name="f609" fmla="val 970"/>
              <a:gd name="f610" fmla="val 972"/>
              <a:gd name="f611" fmla="val 973"/>
              <a:gd name="f612" fmla="val 975"/>
              <a:gd name="f613" fmla="val 974"/>
              <a:gd name="f614" fmla="val 971"/>
              <a:gd name="f615" fmla="val 969"/>
              <a:gd name="f616" fmla="val 963"/>
              <a:gd name="f617" fmla="val 960"/>
              <a:gd name="f618" fmla="val 312"/>
              <a:gd name="f619" fmla="val 313"/>
              <a:gd name="f620" fmla="val 625"/>
              <a:gd name="f621" fmla="val 314"/>
              <a:gd name="f622" fmla="val 315"/>
              <a:gd name="f623" fmla="val 316"/>
              <a:gd name="f624" fmla="val 317"/>
              <a:gd name="f625" fmla="val 318"/>
              <a:gd name="f626" fmla="val 319"/>
              <a:gd name="f627" fmla="val 320"/>
              <a:gd name="f628" fmla="val 323"/>
              <a:gd name="f629" fmla="val 322"/>
              <a:gd name="f630" fmla="val 321"/>
              <a:gd name="f631" fmla="val 324"/>
              <a:gd name="f632" fmla="val 326"/>
              <a:gd name="f633" fmla="val 325"/>
              <a:gd name="f634" fmla="val 327"/>
              <a:gd name="f635" fmla="val 328"/>
              <a:gd name="f636" fmla="val 311"/>
              <a:gd name="f637" fmla="val 310"/>
              <a:gd name="f638" fmla="val 309"/>
              <a:gd name="f639" fmla="val 306"/>
              <a:gd name="f640" fmla="val 304"/>
              <a:gd name="f641" fmla="val 303"/>
              <a:gd name="f642" fmla="val 302"/>
              <a:gd name="f643" fmla="val 300"/>
              <a:gd name="f644" fmla="val 301"/>
              <a:gd name="f645" fmla="val 305"/>
              <a:gd name="f646" fmla="val 307"/>
              <a:gd name="f647" fmla="val 308"/>
              <a:gd name="f648" fmla="val 299"/>
              <a:gd name="f649" fmla="val 298"/>
              <a:gd name="f650" fmla="val 297"/>
              <a:gd name="f651" fmla="val 219"/>
              <a:gd name="f652" fmla="val 221"/>
              <a:gd name="f653" fmla="val 223"/>
              <a:gd name="f654" fmla="val 226"/>
              <a:gd name="f655" fmla="val 227"/>
              <a:gd name="f656" fmla="val 228"/>
              <a:gd name="f657" fmla="val 229"/>
              <a:gd name="f658" fmla="val 230"/>
              <a:gd name="f659" fmla="val 231"/>
              <a:gd name="f660" fmla="val 225"/>
              <a:gd name="f661" fmla="val 218"/>
              <a:gd name="f662" fmla="val 217"/>
              <a:gd name="f663" fmla="val 216"/>
              <a:gd name="f664" fmla="val 215"/>
              <a:gd name="f665" fmla="val 214"/>
              <a:gd name="f666" fmla="val 220"/>
              <a:gd name="f667" fmla="val 222"/>
              <a:gd name="f668" fmla="val 224"/>
              <a:gd name="f669" fmla="val 232"/>
              <a:gd name="f670" fmla="val 234"/>
              <a:gd name="f671" fmla="val 237"/>
              <a:gd name="f672" fmla="val 235"/>
              <a:gd name="f673" fmla="val 233"/>
              <a:gd name="f674" fmla="val 236"/>
              <a:gd name="f675" fmla="val 238"/>
              <a:gd name="f676" fmla="val 239"/>
              <a:gd name="f677" fmla="val 240"/>
              <a:gd name="f678" fmla="val 241"/>
              <a:gd name="f679" fmla="val 242"/>
              <a:gd name="f680" fmla="val 244"/>
              <a:gd name="f681" fmla="val 246"/>
              <a:gd name="f682" fmla="val 248"/>
              <a:gd name="f683" fmla="val 249"/>
              <a:gd name="f684" fmla="val 250"/>
              <a:gd name="f685" fmla="val 252"/>
              <a:gd name="f686" fmla="val 254"/>
              <a:gd name="f687" fmla="val 257"/>
              <a:gd name="f688" fmla="val 262"/>
              <a:gd name="f689" fmla="val 266"/>
              <a:gd name="f690" fmla="val 267"/>
              <a:gd name="f691" fmla="val 268"/>
              <a:gd name="f692" fmla="val 270"/>
              <a:gd name="f693" fmla="val 272"/>
              <a:gd name="f694" fmla="val 273"/>
              <a:gd name="f695" fmla="val 271"/>
              <a:gd name="f696" fmla="val 274"/>
              <a:gd name="f697" fmla="val 275"/>
              <a:gd name="f698" fmla="val 277"/>
              <a:gd name="f699" fmla="val 279"/>
              <a:gd name="f700" fmla="val 280"/>
              <a:gd name="f701" fmla="val 281"/>
              <a:gd name="f702" fmla="val 282"/>
              <a:gd name="f703" fmla="val 283"/>
              <a:gd name="f704" fmla="val 284"/>
              <a:gd name="f705" fmla="val 285"/>
              <a:gd name="f706" fmla="val 286"/>
              <a:gd name="f707" fmla="val 287"/>
              <a:gd name="f708" fmla="val 288"/>
              <a:gd name="f709" fmla="val 289"/>
              <a:gd name="f710" fmla="val 290"/>
              <a:gd name="f711" fmla="val 291"/>
              <a:gd name="f712" fmla="val 292"/>
              <a:gd name="f713" fmla="val 293"/>
              <a:gd name="f714" fmla="val 294"/>
              <a:gd name="f715" fmla="val 295"/>
              <a:gd name="f716" fmla="val 296"/>
              <a:gd name="f717" fmla="val 848"/>
              <a:gd name="f718" fmla="val 799"/>
              <a:gd name="f719" fmla="val 736"/>
              <a:gd name="f720" fmla="val 734"/>
              <a:gd name="f721" fmla="val 732"/>
              <a:gd name="f722" fmla="val 278"/>
              <a:gd name="f723" fmla="val 276"/>
              <a:gd name="f724" fmla="val 269"/>
              <a:gd name="f725" fmla="val 265"/>
              <a:gd name="f726" fmla="val 263"/>
              <a:gd name="f727" fmla="val 261"/>
              <a:gd name="f728" fmla="val 260"/>
              <a:gd name="f729" fmla="val 259"/>
              <a:gd name="f730" fmla="val 264"/>
              <a:gd name="f731" fmla="val 258"/>
              <a:gd name="f732" fmla="val 256"/>
              <a:gd name="f733" fmla="val 255"/>
              <a:gd name="f734" fmla="val 253"/>
              <a:gd name="f735" fmla="val 251"/>
              <a:gd name="f736" fmla="val 247"/>
              <a:gd name="f737" fmla="val 243"/>
              <a:gd name="f738" fmla="val 785"/>
              <a:gd name="f739" fmla="val 803"/>
              <a:gd name="f740" fmla="val 245"/>
              <a:gd name="f741" fmla="val 834"/>
              <a:gd name="f742" fmla="val 836"/>
              <a:gd name="f743" fmla="val 211"/>
              <a:gd name="f744" fmla="val 213"/>
              <a:gd name="f745" fmla="val 1121"/>
              <a:gd name="f746" fmla="val 1120"/>
              <a:gd name="f747" fmla="val 1119"/>
              <a:gd name="f748" fmla="val 1117"/>
              <a:gd name="f749" fmla="val 1115"/>
              <a:gd name="f750" fmla="val 1113"/>
              <a:gd name="f751" fmla="val 1112"/>
              <a:gd name="f752" fmla="val 1110"/>
              <a:gd name="f753" fmla="val 1109"/>
              <a:gd name="f754" fmla="val 1108"/>
              <a:gd name="f755" fmla="val 1105"/>
              <a:gd name="f756" fmla="val 1104"/>
              <a:gd name="f757" fmla="val 1103"/>
              <a:gd name="f758" fmla="val 1102"/>
              <a:gd name="f759" fmla="val 1107"/>
              <a:gd name="f760" fmla="val 1106"/>
              <a:gd name="f761" fmla="val 1111"/>
              <a:gd name="f762" fmla="val 1114"/>
              <a:gd name="f763" fmla="val 1116"/>
              <a:gd name="f764" fmla="val 1118"/>
              <a:gd name="f765" fmla="val 1122"/>
              <a:gd name="f766" fmla="val 1123"/>
              <a:gd name="f767" fmla="val 1168"/>
              <a:gd name="f768" fmla="val 1172"/>
              <a:gd name="f769" fmla="val 1173"/>
              <a:gd name="f770" fmla="val 1170"/>
              <a:gd name="f771" fmla="val 1169"/>
              <a:gd name="f772" fmla="val 1171"/>
              <a:gd name="f773" fmla="val 1174"/>
              <a:gd name="f774" fmla="val 1175"/>
              <a:gd name="f775" fmla="val 1176"/>
              <a:gd name="f776" fmla="val 1177"/>
              <a:gd name="f777" fmla="val 1179"/>
              <a:gd name="f778" fmla="val 1178"/>
              <a:gd name="f779" fmla="val 1180"/>
              <a:gd name="f780" fmla="val 1182"/>
              <a:gd name="f781" fmla="val 1183"/>
              <a:gd name="f782" fmla="val 1186"/>
              <a:gd name="f783" fmla="val 1188"/>
              <a:gd name="f784" fmla="val 1191"/>
              <a:gd name="f785" fmla="val 1193"/>
              <a:gd name="f786" fmla="val 1195"/>
              <a:gd name="f787" fmla="val 1198"/>
              <a:gd name="f788" fmla="val 1199"/>
              <a:gd name="f789" fmla="val 1201"/>
              <a:gd name="f790" fmla="val 1202"/>
              <a:gd name="f791" fmla="val 1203"/>
              <a:gd name="f792" fmla="val 1205"/>
              <a:gd name="f793" fmla="val 1207"/>
              <a:gd name="f794" fmla="val 1208"/>
              <a:gd name="f795" fmla="val 1210"/>
              <a:gd name="f796" fmla="val 1213"/>
              <a:gd name="f797" fmla="val 1212"/>
              <a:gd name="f798" fmla="val 1211"/>
              <a:gd name="f799" fmla="val 1209"/>
              <a:gd name="f800" fmla="val 1215"/>
              <a:gd name="f801" fmla="val 1214"/>
              <a:gd name="f802" fmla="val 1206"/>
              <a:gd name="f803" fmla="val 1204"/>
              <a:gd name="f804" fmla="val 1200"/>
              <a:gd name="f805" fmla="val 1196"/>
              <a:gd name="f806" fmla="val 1194"/>
              <a:gd name="f807" fmla="val 1190"/>
              <a:gd name="f808" fmla="val 1162"/>
              <a:gd name="f809" fmla="val 1161"/>
              <a:gd name="f810" fmla="val 1160"/>
              <a:gd name="f811" fmla="val 1181"/>
              <a:gd name="f812" fmla="val 1184"/>
              <a:gd name="f813" fmla="val 1187"/>
              <a:gd name="f814" fmla="val 583"/>
              <a:gd name="f815" fmla="val 1189"/>
              <a:gd name="f816" fmla="val 1197"/>
              <a:gd name="f817" fmla="val 1192"/>
              <a:gd name="f818" fmla="val 959"/>
              <a:gd name="f819" fmla="val 961"/>
              <a:gd name="f820" fmla="val 964"/>
              <a:gd name="f821" fmla="val 965"/>
              <a:gd name="f822" fmla="val 968"/>
              <a:gd name="f823" fmla="val 967"/>
              <a:gd name="f824" fmla="val 966"/>
              <a:gd name="f825" fmla="val 958"/>
              <a:gd name="f826" fmla="val 957"/>
              <a:gd name="f827" fmla="val 956"/>
              <a:gd name="f828" fmla="val 1084"/>
              <a:gd name="f829" fmla="val 1085"/>
              <a:gd name="f830" fmla="val 1086"/>
              <a:gd name="f831" fmla="val 1087"/>
              <a:gd name="f832" fmla="val 1088"/>
              <a:gd name="f833" fmla="val 1083"/>
              <a:gd name="f834" fmla="val 1082"/>
              <a:gd name="f835" fmla="val 1081"/>
              <a:gd name="f836" fmla="val 1080"/>
              <a:gd name="f837" fmla="val 1079"/>
              <a:gd name="f838" fmla="val 1078"/>
              <a:gd name="f839" fmla="val 1077"/>
              <a:gd name="f840" fmla="val 1076"/>
              <a:gd name="f841" fmla="val 1075"/>
              <a:gd name="f842" fmla="val 1074"/>
              <a:gd name="f843" fmla="val 1073"/>
              <a:gd name="f844" fmla="val 1072"/>
              <a:gd name="f845" fmla="val 1071"/>
              <a:gd name="f846" fmla="val 1069"/>
              <a:gd name="f847" fmla="val 1067"/>
              <a:gd name="f848" fmla="val 1066"/>
              <a:gd name="f849" fmla="val 1065"/>
              <a:gd name="f850" fmla="val 1063"/>
              <a:gd name="f851" fmla="val 1062"/>
              <a:gd name="f852" fmla="val 1060"/>
              <a:gd name="f853" fmla="val 1059"/>
              <a:gd name="f854" fmla="val 1058"/>
              <a:gd name="f855" fmla="val 1057"/>
              <a:gd name="f856" fmla="val 1061"/>
              <a:gd name="f857" fmla="val 1064"/>
              <a:gd name="f858" fmla="val 1068"/>
              <a:gd name="f859" fmla="val 1070"/>
              <a:gd name="f860" fmla="val 1012"/>
              <a:gd name="f861" fmla="val 1013"/>
              <a:gd name="f862" fmla="val 1014"/>
              <a:gd name="f863" fmla="val 1015"/>
              <a:gd name="f864" fmla="val 1016"/>
              <a:gd name="f865" fmla="val 1018"/>
              <a:gd name="f866" fmla="val 1019"/>
              <a:gd name="f867" fmla="val 1020"/>
              <a:gd name="f868" fmla="val 1021"/>
              <a:gd name="f869" fmla="val 1022"/>
              <a:gd name="f870" fmla="val 1023"/>
              <a:gd name="f871" fmla="val 1025"/>
              <a:gd name="f872" fmla="val 1026"/>
              <a:gd name="f873" fmla="val 1027"/>
              <a:gd name="f874" fmla="val 1028"/>
              <a:gd name="f875" fmla="val 1029"/>
              <a:gd name="f876" fmla="val 1010"/>
              <a:gd name="f877" fmla="val 1009"/>
              <a:gd name="f878" fmla="val 1008"/>
              <a:gd name="f879" fmla="val 1007"/>
              <a:gd name="f880" fmla="val 1185"/>
              <a:gd name="f881" fmla="val 1167"/>
              <a:gd name="f882" fmla="val 1166"/>
              <a:gd name="f883" fmla="val 1387"/>
              <a:gd name="f884" fmla="val 1386"/>
              <a:gd name="f885" fmla="val 1385"/>
              <a:gd name="f886" fmla="val 1384"/>
              <a:gd name="f887" fmla="val 976"/>
              <a:gd name="f888" fmla="val 1382"/>
              <a:gd name="f889" fmla="val 1380"/>
              <a:gd name="f890" fmla="val 978"/>
              <a:gd name="f891" fmla="val 1379"/>
              <a:gd name="f892" fmla="val 980"/>
              <a:gd name="f893" fmla="val 1378"/>
              <a:gd name="f894" fmla="val 1376"/>
              <a:gd name="f895" fmla="val 981"/>
              <a:gd name="f896" fmla="val 1374"/>
              <a:gd name="f897" fmla="val 1373"/>
              <a:gd name="f898" fmla="val 982"/>
              <a:gd name="f899" fmla="val 1372"/>
              <a:gd name="f900" fmla="val 983"/>
              <a:gd name="f901" fmla="val 984"/>
              <a:gd name="f902" fmla="val 1371"/>
              <a:gd name="f903" fmla="val 986"/>
              <a:gd name="f904" fmla="val 985"/>
              <a:gd name="f905" fmla="val 1370"/>
              <a:gd name="f906" fmla="val 979"/>
              <a:gd name="f907" fmla="val 977"/>
              <a:gd name="f908" fmla="val 1375"/>
              <a:gd name="f909" fmla="val 955"/>
              <a:gd name="f910" fmla="val 954"/>
              <a:gd name="f911" fmla="val 953"/>
              <a:gd name="f912" fmla="val 952"/>
              <a:gd name="f913" fmla="val 1377"/>
              <a:gd name="f914" fmla="val 951"/>
              <a:gd name="f915" fmla="val 949"/>
              <a:gd name="f916" fmla="val 947"/>
              <a:gd name="f917" fmla="val 905"/>
              <a:gd name="f918" fmla="val 896"/>
              <a:gd name="f919" fmla="val 1381"/>
              <a:gd name="f920" fmla="val 1388"/>
              <a:gd name="f921" fmla="val 1389"/>
              <a:gd name="f922" fmla="val 1390"/>
              <a:gd name="f923" fmla="val 1391"/>
              <a:gd name="f924" fmla="val 1392"/>
              <a:gd name="f925" fmla="val 1393"/>
              <a:gd name="f926" fmla="val 1394"/>
              <a:gd name="f927" fmla="val 1395"/>
              <a:gd name="f928" fmla="val 1396"/>
              <a:gd name="f929" fmla="val 1397"/>
              <a:gd name="f930" fmla="val 1398"/>
              <a:gd name="f931" fmla="val 1399"/>
              <a:gd name="f932" fmla="val 1400"/>
              <a:gd name="f933" fmla="val 1401"/>
              <a:gd name="f934" fmla="val 1402"/>
              <a:gd name="f935" fmla="val 1404"/>
              <a:gd name="f936" fmla="val 1405"/>
              <a:gd name="f937" fmla="val 1406"/>
              <a:gd name="f938" fmla="val 1407"/>
              <a:gd name="f939" fmla="val 1408"/>
              <a:gd name="f940" fmla="val 1409"/>
              <a:gd name="f941" fmla="val 1410"/>
              <a:gd name="f942" fmla="val 1411"/>
              <a:gd name="f943" fmla="val 946"/>
              <a:gd name="f944" fmla="val 1414"/>
              <a:gd name="f945" fmla="val 948"/>
              <a:gd name="f946" fmla="val 1415"/>
              <a:gd name="f947" fmla="val 1417"/>
              <a:gd name="f948" fmla="val 1418"/>
              <a:gd name="f949" fmla="val 950"/>
              <a:gd name="f950" fmla="val 1419"/>
              <a:gd name="f951" fmla="val 1420"/>
              <a:gd name="f952" fmla="val 1421"/>
              <a:gd name="f953" fmla="val 1422"/>
              <a:gd name="f954" fmla="val 1423"/>
              <a:gd name="f955" fmla="val 962"/>
              <a:gd name="f956" fmla="val 1424"/>
              <a:gd name="f957" fmla="val 1425"/>
              <a:gd name="f958" fmla="val 1426"/>
              <a:gd name="f959" fmla="val 1416"/>
              <a:gd name="f960" fmla="val 1413"/>
              <a:gd name="f961" fmla="val 1412"/>
              <a:gd name="f962" fmla="val 1403"/>
              <a:gd name="f963" fmla="val 1310"/>
              <a:gd name="f964" fmla="val 1311"/>
              <a:gd name="f965" fmla="val 1312"/>
              <a:gd name="f966" fmla="val 1313"/>
              <a:gd name="f967" fmla="val 1315"/>
              <a:gd name="f968" fmla="val 1317"/>
              <a:gd name="f969" fmla="val 1318"/>
              <a:gd name="f970" fmla="val 1319"/>
              <a:gd name="f971" fmla="val 1321"/>
              <a:gd name="f972" fmla="val 1322"/>
              <a:gd name="f973" fmla="val 1324"/>
              <a:gd name="f974" fmla="val 1326"/>
              <a:gd name="f975" fmla="val 1325"/>
              <a:gd name="f976" fmla="val 1327"/>
              <a:gd name="f977" fmla="val 1330"/>
              <a:gd name="f978" fmla="val 1331"/>
              <a:gd name="f979" fmla="val 1332"/>
              <a:gd name="f980" fmla="val 1333"/>
              <a:gd name="f981" fmla="val 1334"/>
              <a:gd name="f982" fmla="val 1336"/>
              <a:gd name="f983" fmla="val 1329"/>
              <a:gd name="f984" fmla="val 1323"/>
              <a:gd name="f985" fmla="val 1320"/>
              <a:gd name="f986" fmla="val 1316"/>
              <a:gd name="f987" fmla="val 1314"/>
              <a:gd name="f988" fmla="val 1309"/>
              <a:gd name="f989" fmla="val 1308"/>
              <a:gd name="f990" fmla="val 1307"/>
              <a:gd name="f991" fmla="val 1306"/>
              <a:gd name="f992" fmla="val 1217"/>
              <a:gd name="f993" fmla="val 1219"/>
              <a:gd name="f994" fmla="val 1220"/>
              <a:gd name="f995" fmla="val 1221"/>
              <a:gd name="f996" fmla="val 1222"/>
              <a:gd name="f997" fmla="val 1223"/>
              <a:gd name="f998" fmla="val 1225"/>
              <a:gd name="f999" fmla="val 1227"/>
              <a:gd name="f1000" fmla="val 1229"/>
              <a:gd name="f1001" fmla="val 1231"/>
              <a:gd name="f1002" fmla="val 1233"/>
              <a:gd name="f1003" fmla="val 1235"/>
              <a:gd name="f1004" fmla="val 1237"/>
              <a:gd name="f1005" fmla="val 1239"/>
              <a:gd name="f1006" fmla="val 1242"/>
              <a:gd name="f1007" fmla="val 1240"/>
              <a:gd name="f1008" fmla="val 1245"/>
              <a:gd name="f1009" fmla="val 1246"/>
              <a:gd name="f1010" fmla="val 1249"/>
              <a:gd name="f1011" fmla="val 1248"/>
              <a:gd name="f1012" fmla="val 1250"/>
              <a:gd name="f1013" fmla="val 1252"/>
              <a:gd name="f1014" fmla="val 1254"/>
              <a:gd name="f1015" fmla="val 1256"/>
              <a:gd name="f1016" fmla="val 1257"/>
              <a:gd name="f1017" fmla="val 1258"/>
              <a:gd name="f1018" fmla="val 1259"/>
              <a:gd name="f1019" fmla="val 1260"/>
              <a:gd name="f1020" fmla="val 1261"/>
              <a:gd name="f1021" fmla="val 1262"/>
              <a:gd name="f1022" fmla="val 1263"/>
              <a:gd name="f1023" fmla="val 1247"/>
              <a:gd name="f1024" fmla="val 1243"/>
              <a:gd name="f1025" fmla="val 1241"/>
              <a:gd name="f1026" fmla="val 1238"/>
              <a:gd name="f1027" fmla="val 1232"/>
              <a:gd name="f1028" fmla="val 1288"/>
              <a:gd name="f1029" fmla="val 1290"/>
              <a:gd name="f1030" fmla="val 1289"/>
              <a:gd name="f1031" fmla="val 1291"/>
              <a:gd name="f1032" fmla="val 1293"/>
              <a:gd name="f1033" fmla="val 1294"/>
              <a:gd name="f1034" fmla="val 1296"/>
              <a:gd name="f1035" fmla="val 1297"/>
              <a:gd name="f1036" fmla="val 1298"/>
              <a:gd name="f1037" fmla="val 1301"/>
              <a:gd name="f1038" fmla="val 1303"/>
              <a:gd name="f1039" fmla="val 1328"/>
              <a:gd name="f1040" fmla="val 1337"/>
              <a:gd name="f1041" fmla="val 1340"/>
              <a:gd name="f1042" fmla="val 1342"/>
              <a:gd name="f1043" fmla="val 1344"/>
              <a:gd name="f1044" fmla="val 1346"/>
              <a:gd name="f1045" fmla="val 1347"/>
              <a:gd name="f1046" fmla="val 1351"/>
              <a:gd name="f1047" fmla="val 1343"/>
              <a:gd name="f1048" fmla="val 1341"/>
              <a:gd name="f1049" fmla="val 1339"/>
              <a:gd name="f1050" fmla="val 1335"/>
              <a:gd name="f1051" fmla="val 1338"/>
              <a:gd name="f1052" fmla="val 1305"/>
              <a:gd name="f1053" fmla="val 1300"/>
              <a:gd name="f1054" fmla="val 1295"/>
              <a:gd name="f1055" fmla="val 1285"/>
              <a:gd name="f1056" fmla="val 1282"/>
              <a:gd name="f1057" fmla="val 1280"/>
              <a:gd name="f1058" fmla="val 1278"/>
              <a:gd name="f1059" fmla="val 1276"/>
              <a:gd name="f1060" fmla="val 1274"/>
              <a:gd name="f1061" fmla="val 1273"/>
              <a:gd name="f1062" fmla="val 1272"/>
              <a:gd name="f1063" fmla="val 1267"/>
              <a:gd name="f1064" fmla="val 1270"/>
              <a:gd name="f1065" fmla="val 1268"/>
              <a:gd name="f1066" fmla="val 1266"/>
              <a:gd name="f1067" fmla="val 1265"/>
              <a:gd name="f1068" fmla="val 1271"/>
              <a:gd name="f1069" fmla="val 1275"/>
              <a:gd name="f1070" fmla="val 1279"/>
              <a:gd name="f1071" fmla="val 1281"/>
              <a:gd name="f1072" fmla="val 1284"/>
              <a:gd name="f1073" fmla="val 1286"/>
              <a:gd name="f1074" fmla="val 1349"/>
              <a:gd name="f1075" fmla="val 1352"/>
              <a:gd name="f1076" fmla="val 1348"/>
              <a:gd name="f1077" fmla="val 1165"/>
              <a:gd name="f1078" fmla="val 1164"/>
              <a:gd name="f1079" fmla="val 1163"/>
              <a:gd name="f1080" fmla="val 1159"/>
              <a:gd name="f1081" fmla="val 1156"/>
              <a:gd name="f1082" fmla="val 1157"/>
              <a:gd name="f1083" fmla="val 1158"/>
              <a:gd name="f1084" fmla="val 1140"/>
              <a:gd name="f1085" fmla="val 1141"/>
              <a:gd name="f1086" fmla="val 1142"/>
              <a:gd name="f1087" fmla="val 1139"/>
              <a:gd name="f1088" fmla="val 1138"/>
              <a:gd name="f1089" fmla="val 1130"/>
              <a:gd name="f1090" fmla="val 1129"/>
              <a:gd name="f1091" fmla="val 1128"/>
              <a:gd name="f1092" fmla="val 1127"/>
              <a:gd name="f1093" fmla="val 1126"/>
              <a:gd name="f1094" fmla="val 1125"/>
              <a:gd name="f1095" fmla="val 1124"/>
              <a:gd name="f1096" fmla="val 1131"/>
              <a:gd name="f1097" fmla="val 1132"/>
              <a:gd name="f1098" fmla="val 1035"/>
              <a:gd name="f1099" fmla="val 1031"/>
              <a:gd name="f1100" fmla="val 1032"/>
              <a:gd name="f1101" fmla="val 1033"/>
              <a:gd name="f1102" fmla="val 1037"/>
              <a:gd name="f1103" fmla="val 1038"/>
              <a:gd name="f1104" fmla="val 1040"/>
              <a:gd name="f1105" fmla="val 1043"/>
              <a:gd name="f1106" fmla="val 1044"/>
              <a:gd name="f1107" fmla="val 1045"/>
              <a:gd name="f1108" fmla="val 1039"/>
              <a:gd name="f1109" fmla="val 1024"/>
              <a:gd name="f1110" fmla="val 1017"/>
              <a:gd name="f1111" fmla="val 1011"/>
              <a:gd name="f1112" fmla="val 1036"/>
              <a:gd name="f1113" fmla="val 1030"/>
              <a:gd name="f1114" fmla="val 1034"/>
              <a:gd name="f1115" fmla="val 1006"/>
              <a:gd name="f1116" fmla="val 1005"/>
              <a:gd name="f1117" fmla="val 1004"/>
              <a:gd name="f1118" fmla="val 1444"/>
              <a:gd name="f1119" fmla="val 1445"/>
              <a:gd name="f1120" fmla="val 1446"/>
              <a:gd name="f1121" fmla="val 1345"/>
              <a:gd name="f1122" fmla="val 1447"/>
              <a:gd name="f1123" fmla="val 1448"/>
              <a:gd name="f1124" fmla="val 1450"/>
              <a:gd name="f1125" fmla="val 1451"/>
              <a:gd name="f1126" fmla="val 1353"/>
              <a:gd name="f1127" fmla="val 1354"/>
              <a:gd name="f1128" fmla="val 1355"/>
              <a:gd name="f1129" fmla="val 1443"/>
              <a:gd name="f1130" fmla="val 1442"/>
              <a:gd name="f1131" fmla="val 1441"/>
              <a:gd name="f1132" fmla="val 1440"/>
              <a:gd name="f1133" fmla="val 1439"/>
              <a:gd name="f1134" fmla="val 1356"/>
              <a:gd name="f1135" fmla="val 1438"/>
              <a:gd name="f1136" fmla="val 1357"/>
              <a:gd name="f1137" fmla="val 1437"/>
              <a:gd name="f1138" fmla="val 1436"/>
              <a:gd name="f1139" fmla="val 1435"/>
              <a:gd name="f1140" fmla="val 1358"/>
              <a:gd name="f1141" fmla="val 1359"/>
              <a:gd name="f1142" fmla="val 1434"/>
              <a:gd name="f1143" fmla="val 1433"/>
              <a:gd name="f1144" fmla="val 1432"/>
              <a:gd name="f1145" fmla="val 1350"/>
              <a:gd name="f1146" fmla="val 1429"/>
              <a:gd name="f1147" fmla="val 1428"/>
              <a:gd name="f1148" fmla="val 1427"/>
              <a:gd name="f1149" fmla="val 1224"/>
              <a:gd name="f1150" fmla="val 1491"/>
              <a:gd name="f1151" fmla="val 1473"/>
              <a:gd name="f1152" fmla="val 1474"/>
              <a:gd name="f1153" fmla="val 1490"/>
              <a:gd name="f1154" fmla="val 1475"/>
              <a:gd name="f1155" fmla="val 1489"/>
              <a:gd name="f1156" fmla="val 1488"/>
              <a:gd name="f1157" fmla="val 1487"/>
              <a:gd name="f1158" fmla="val 1486"/>
              <a:gd name="f1159" fmla="val 1485"/>
              <a:gd name="f1160" fmla="val 1476"/>
              <a:gd name="f1161" fmla="val 1484"/>
              <a:gd name="f1162" fmla="val 1477"/>
              <a:gd name="f1163" fmla="val 1483"/>
              <a:gd name="f1164" fmla="val 1480"/>
              <a:gd name="f1165" fmla="val 1479"/>
              <a:gd name="f1166" fmla="val 1478"/>
              <a:gd name="f1167" fmla="val 1481"/>
              <a:gd name="f1168" fmla="val 1482"/>
              <a:gd name="f1169" fmla="val 1493"/>
              <a:gd name="f1170" fmla="val 1492"/>
              <a:gd name="f1171" fmla="val 1495"/>
              <a:gd name="f1172" fmla="val 1497"/>
              <a:gd name="f1173" fmla="val 1494"/>
              <a:gd name="f1174" fmla="val 1499"/>
              <a:gd name="f1175" fmla="val 1501"/>
              <a:gd name="f1176" fmla="val 1503"/>
              <a:gd name="f1177" fmla="val 1504"/>
              <a:gd name="f1178" fmla="val 1505"/>
              <a:gd name="f1179" fmla="val 1506"/>
              <a:gd name="f1180" fmla="val 1507"/>
              <a:gd name="f1181" fmla="val 1508"/>
              <a:gd name="f1182" fmla="val 1509"/>
              <a:gd name="f1183" fmla="val 1510"/>
              <a:gd name="f1184" fmla="val 1511"/>
              <a:gd name="f1185" fmla="val 1513"/>
              <a:gd name="f1186" fmla="val 1514"/>
              <a:gd name="f1187" fmla="val 1515"/>
              <a:gd name="f1188" fmla="val 1516"/>
              <a:gd name="f1189" fmla="val 1517"/>
              <a:gd name="f1190" fmla="val 1518"/>
              <a:gd name="f1191" fmla="val 1519"/>
              <a:gd name="f1192" fmla="val 1521"/>
              <a:gd name="f1193" fmla="val 1522"/>
              <a:gd name="f1194" fmla="val 1523"/>
              <a:gd name="f1195" fmla="val 1524"/>
              <a:gd name="f1196" fmla="val 1526"/>
              <a:gd name="f1197" fmla="val 1527"/>
              <a:gd name="f1198" fmla="val 1529"/>
              <a:gd name="f1199" fmla="val 1530"/>
              <a:gd name="f1200" fmla="val 1533"/>
              <a:gd name="f1201" fmla="val 1531"/>
              <a:gd name="f1202" fmla="val 1528"/>
              <a:gd name="f1203" fmla="val 1472"/>
              <a:gd name="f1204" fmla="val 1471"/>
              <a:gd name="f1205" fmla="val 1470"/>
              <a:gd name="f1206" fmla="val 1532"/>
              <a:gd name="f1207" fmla="val 1469"/>
              <a:gd name="f1208" fmla="val 1468"/>
              <a:gd name="f1209" fmla="val 1535"/>
              <a:gd name="f1210" fmla="val 1466"/>
              <a:gd name="f1211" fmla="val 1537"/>
              <a:gd name="f1212" fmla="val 1467"/>
              <a:gd name="f1213" fmla="val 1539"/>
              <a:gd name="f1214" fmla="val 1465"/>
              <a:gd name="f1215" fmla="val 1540"/>
              <a:gd name="f1216" fmla="val 1464"/>
              <a:gd name="f1217" fmla="val 1463"/>
              <a:gd name="f1218" fmla="val 1541"/>
              <a:gd name="f1219" fmla="val 1462"/>
              <a:gd name="f1220" fmla="val 1542"/>
              <a:gd name="f1221" fmla="val 1461"/>
              <a:gd name="f1222" fmla="val 1543"/>
              <a:gd name="f1223" fmla="val 1544"/>
              <a:gd name="f1224" fmla="val 1545"/>
              <a:gd name="f1225" fmla="val 1460"/>
              <a:gd name="f1226" fmla="val 1549"/>
              <a:gd name="f1227" fmla="val 1457"/>
              <a:gd name="f1228" fmla="val 1546"/>
              <a:gd name="f1229" fmla="val 1458"/>
              <a:gd name="f1230" fmla="val 1459"/>
              <a:gd name="f1231" fmla="val 1525"/>
              <a:gd name="f1232" fmla="val 1520"/>
              <a:gd name="f1233" fmla="val 1502"/>
              <a:gd name="f1234" fmla="val 1500"/>
              <a:gd name="f1235" fmla="val 1498"/>
              <a:gd name="f1236" fmla="val 997"/>
              <a:gd name="f1237" fmla="val 996"/>
              <a:gd name="f1238" fmla="val 995"/>
              <a:gd name="f1239" fmla="val 994"/>
              <a:gd name="f1240" fmla="val 993"/>
              <a:gd name="f1241" fmla="val 998"/>
              <a:gd name="f1242" fmla="val 999"/>
              <a:gd name="f1243" fmla="val 1000"/>
              <a:gd name="f1244" fmla="val 1133"/>
              <a:gd name="f1245" fmla="val 1134"/>
              <a:gd name="f1246" fmla="val 1135"/>
              <a:gd name="f1247" fmla="val 1137"/>
              <a:gd name="f1248" fmla="val 1143"/>
              <a:gd name="f1249" fmla="val 1144"/>
              <a:gd name="f1250" fmla="val 1145"/>
              <a:gd name="f1251" fmla="val 1136"/>
              <a:gd name="f1252" fmla="val 1151"/>
              <a:gd name="f1253" fmla="val 1152"/>
              <a:gd name="f1254" fmla="val 1153"/>
              <a:gd name="f1255" fmla="val 1155"/>
              <a:gd name="f1256" fmla="val 1154"/>
              <a:gd name="f1257" fmla="val 1150"/>
              <a:gd name="f1258" fmla="val 1149"/>
              <a:gd name="f1259" fmla="val 1148"/>
              <a:gd name="f1260" fmla="val 1146"/>
              <a:gd name="f1261" fmla="val 1147"/>
              <a:gd name="f1262" fmla="val 1002"/>
              <a:gd name="f1263" fmla="val 1001"/>
              <a:gd name="f1264" fmla="val 1269"/>
              <a:gd name="f1265" fmla="val 1264"/>
              <a:gd name="f1266" fmla="val 1277"/>
              <a:gd name="f1267" fmla="val 1292"/>
              <a:gd name="f1268" fmla="val 1283"/>
              <a:gd name="f1269" fmla="val 1244"/>
              <a:gd name="f1270" fmla="val 1255"/>
              <a:gd name="f1271" fmla="val 1383"/>
              <a:gd name="f1272" fmla="val 1251"/>
              <a:gd name="f1273" fmla="val 1287"/>
              <a:gd name="f1274" fmla="val 1253"/>
              <a:gd name="f1275" fmla="val 1304"/>
              <a:gd name="f1276" fmla="val 1302"/>
              <a:gd name="f1277" fmla="val 1299"/>
              <a:gd name="f1278" fmla="val 1453"/>
              <a:gd name="f1279" fmla="val 1454"/>
              <a:gd name="f1280" fmla="val 1456"/>
              <a:gd name="f1281" fmla="val 1455"/>
              <a:gd name="f1282" fmla="val 1452"/>
              <a:gd name="f1283" fmla="val 1369"/>
              <a:gd name="f1284" fmla="val 1367"/>
              <a:gd name="f1285" fmla="val 1365"/>
              <a:gd name="f1286" fmla="val 1363"/>
              <a:gd name="f1287" fmla="val 1362"/>
              <a:gd name="f1288" fmla="val 1360"/>
              <a:gd name="f1289" fmla="val 1361"/>
              <a:gd name="f1290" fmla="val 1364"/>
              <a:gd name="f1291" fmla="val 1366"/>
              <a:gd name="f1292" fmla="val 1368"/>
              <a:gd name="f1293" fmla="val 1218"/>
              <a:gd name="f1294" fmla="val 1216"/>
              <a:gd name="f1295" fmla="val 1228"/>
              <a:gd name="f1296" fmla="val 1234"/>
              <a:gd name="f1297" fmla="val 1236"/>
              <a:gd name="f1298" fmla="val 1230"/>
              <a:gd name="f1299" fmla="val 1226"/>
              <a:gd name="f1300" fmla="val 12"/>
              <a:gd name="f1301" fmla="val 13"/>
              <a:gd name="f1302" fmla="val 14"/>
              <a:gd name="f1303" fmla="val 15"/>
              <a:gd name="f1304" fmla="val 11"/>
              <a:gd name="f1305" fmla="val 8"/>
              <a:gd name="f1306" fmla="val 7"/>
              <a:gd name="f1307" fmla="val 6"/>
              <a:gd name="f1308" fmla="val 5"/>
              <a:gd name="f1309" fmla="val 4"/>
              <a:gd name="f1310" fmla="val 3"/>
              <a:gd name="f1311" fmla="val 2"/>
              <a:gd name="f1312" fmla="val 9"/>
              <a:gd name="f1313" fmla="val 10"/>
              <a:gd name="f1314" fmla="val 16"/>
              <a:gd name="f1315" fmla="val 17"/>
              <a:gd name="f1316" fmla="val 18"/>
              <a:gd name="f1317" fmla="val 19"/>
              <a:gd name="f1318" fmla="val 20"/>
              <a:gd name="f1319" fmla="val 22"/>
              <a:gd name="f1320" fmla="val 23"/>
              <a:gd name="f1321" fmla="val 24"/>
              <a:gd name="f1322" fmla="val 25"/>
              <a:gd name="f1323" fmla="val 26"/>
              <a:gd name="f1324" fmla="val 27"/>
              <a:gd name="f1325" fmla="val 21"/>
              <a:gd name="f1326" fmla="val 65"/>
              <a:gd name="f1327" fmla="val 66"/>
              <a:gd name="f1328" fmla="val 64"/>
              <a:gd name="f1329" fmla="val 62"/>
              <a:gd name="f1330" fmla="val 63"/>
              <a:gd name="f1331" fmla="val 61"/>
              <a:gd name="f1332" fmla="val 58"/>
              <a:gd name="f1333" fmla="val 60"/>
              <a:gd name="f1334" fmla="val 56"/>
              <a:gd name="f1335" fmla="val 55"/>
              <a:gd name="f1336" fmla="val 54"/>
              <a:gd name="f1337" fmla="val 53"/>
              <a:gd name="f1338" fmla="val 52"/>
              <a:gd name="f1339" fmla="val 51"/>
              <a:gd name="f1340" fmla="val 50"/>
              <a:gd name="f1341" fmla="val 49"/>
              <a:gd name="f1342" fmla="val 48"/>
              <a:gd name="f1343" fmla="val 1089"/>
              <a:gd name="f1344" fmla="val 1090"/>
              <a:gd name="f1345" fmla="val 1091"/>
              <a:gd name="f1346" fmla="val 1093"/>
              <a:gd name="f1347" fmla="val 1095"/>
              <a:gd name="f1348" fmla="val 1097"/>
              <a:gd name="f1349" fmla="val 1099"/>
              <a:gd name="f1350" fmla="val 1101"/>
              <a:gd name="f1351" fmla="val 46"/>
              <a:gd name="f1352" fmla="val 45"/>
              <a:gd name="f1353" fmla="val 43"/>
              <a:gd name="f1354" fmla="val 41"/>
              <a:gd name="f1355" fmla="val 40"/>
              <a:gd name="f1356" fmla="val 39"/>
              <a:gd name="f1357" fmla="val 38"/>
              <a:gd name="f1358" fmla="val 36"/>
              <a:gd name="f1359" fmla="val 37"/>
              <a:gd name="f1360" fmla="val 42"/>
              <a:gd name="f1361" fmla="val 47"/>
              <a:gd name="f1362" fmla="val 57"/>
              <a:gd name="f1363" fmla="val 1056"/>
              <a:gd name="f1364" fmla="val 138"/>
              <a:gd name="f1365" fmla="val 136"/>
              <a:gd name="f1366" fmla="val 135"/>
              <a:gd name="f1367" fmla="val 134"/>
              <a:gd name="f1368" fmla="val 133"/>
              <a:gd name="f1369" fmla="val 132"/>
              <a:gd name="f1370" fmla="val 131"/>
              <a:gd name="f1371" fmla="val 129"/>
              <a:gd name="f1372" fmla="val 128"/>
              <a:gd name="f1373" fmla="val 127"/>
              <a:gd name="f1374" fmla="val 126"/>
              <a:gd name="f1375" fmla="val 125"/>
              <a:gd name="f1376" fmla="val 121"/>
              <a:gd name="f1377" fmla="val 122"/>
              <a:gd name="f1378" fmla="val 123"/>
              <a:gd name="f1379" fmla="val 124"/>
              <a:gd name="f1380" fmla="val 130"/>
              <a:gd name="f1381" fmla="val 113"/>
              <a:gd name="f1382" fmla="val 114"/>
              <a:gd name="f1383" fmla="val 115"/>
              <a:gd name="f1384" fmla="val 116"/>
              <a:gd name="f1385" fmla="val 117"/>
              <a:gd name="f1386" fmla="val 118"/>
              <a:gd name="f1387" fmla="val 120"/>
              <a:gd name="f1388" fmla="val 987"/>
              <a:gd name="f1389" fmla="val 989"/>
              <a:gd name="f1390" fmla="val 990"/>
              <a:gd name="f1391" fmla="val 991"/>
              <a:gd name="f1392" fmla="val 992"/>
              <a:gd name="f1393" fmla="val 119"/>
              <a:gd name="f1394" fmla="val 1003"/>
              <a:gd name="f1395" fmla="val 111"/>
              <a:gd name="f1396" fmla="val 109"/>
              <a:gd name="f1397" fmla="val 107"/>
              <a:gd name="f1398" fmla="val 104"/>
              <a:gd name="f1399" fmla="val 103"/>
              <a:gd name="f1400" fmla="val 102"/>
              <a:gd name="f1401" fmla="val 101"/>
              <a:gd name="f1402" fmla="val 100"/>
              <a:gd name="f1403" fmla="val 105"/>
              <a:gd name="f1404" fmla="val 106"/>
              <a:gd name="f1405" fmla="val 112"/>
              <a:gd name="f1406" fmla="val 110"/>
              <a:gd name="f1407" fmla="val 99"/>
              <a:gd name="f1408" fmla="val 96"/>
              <a:gd name="f1409" fmla="val 988"/>
              <a:gd name="f1410" fmla="val 97"/>
              <a:gd name="f1411" fmla="val 108"/>
              <a:gd name="f1412" fmla="val 98"/>
              <a:gd name="f1413" fmla="val 94"/>
              <a:gd name="f1414" fmla="val 93"/>
              <a:gd name="f1415" fmla="val 95"/>
              <a:gd name="f1416" fmla="val 92"/>
              <a:gd name="f1417" fmla="val 90"/>
              <a:gd name="f1418" fmla="val 88"/>
              <a:gd name="f1419" fmla="val 87"/>
              <a:gd name="f1420" fmla="val 86"/>
              <a:gd name="f1421" fmla="val 83"/>
              <a:gd name="f1422" fmla="val 82"/>
              <a:gd name="f1423" fmla="val 81"/>
              <a:gd name="f1424" fmla="val 84"/>
              <a:gd name="f1425" fmla="val 89"/>
              <a:gd name="f1426" fmla="val 142"/>
              <a:gd name="f1427" fmla="val 141"/>
              <a:gd name="f1428" fmla="val 139"/>
              <a:gd name="f1429" fmla="val 137"/>
              <a:gd name="f1430" fmla="val 937"/>
              <a:gd name="f1431" fmla="val 34"/>
              <a:gd name="f1432" fmla="val 35"/>
              <a:gd name="f1433" fmla="val 33"/>
              <a:gd name="f1434" fmla="val 32"/>
              <a:gd name="f1435" fmla="val 31"/>
              <a:gd name="f1436" fmla="val 30"/>
              <a:gd name="f1437" fmla="val 29"/>
              <a:gd name="f1438" fmla="val 28"/>
              <a:gd name="f1439" fmla="val 155"/>
              <a:gd name="f1440" fmla="val 153"/>
              <a:gd name="f1441" fmla="val 151"/>
              <a:gd name="f1442" fmla="val 150"/>
              <a:gd name="f1443" fmla="val 149"/>
              <a:gd name="f1444" fmla="val 148"/>
              <a:gd name="f1445" fmla="val 147"/>
              <a:gd name="f1446" fmla="val 146"/>
              <a:gd name="f1447" fmla="val 145"/>
              <a:gd name="f1448" fmla="val 144"/>
              <a:gd name="f1449" fmla="val 143"/>
              <a:gd name="f1450" fmla="val 140"/>
              <a:gd name="f1451" fmla="val 152"/>
              <a:gd name="f1452" fmla="val 156"/>
              <a:gd name="f1453" fmla="val 2257"/>
              <a:gd name="f1454" fmla="val 2258"/>
              <a:gd name="f1455" fmla="val 2259"/>
              <a:gd name="f1456" fmla="val 2260"/>
              <a:gd name="f1457" fmla="val 2262"/>
              <a:gd name="f1458" fmla="val 2256"/>
              <a:gd name="f1459" fmla="val 2255"/>
              <a:gd name="f1460" fmla="val 2261"/>
              <a:gd name="f1461" fmla="val 2263"/>
              <a:gd name="f1462" fmla="val 2265"/>
              <a:gd name="f1463" fmla="val 2266"/>
              <a:gd name="f1464" fmla="val 2267"/>
              <a:gd name="f1465" fmla="val 2268"/>
              <a:gd name="f1466" fmla="val 2269"/>
              <a:gd name="f1467" fmla="val 2270"/>
              <a:gd name="f1468" fmla="val 2271"/>
              <a:gd name="f1469" fmla="val 2273"/>
              <a:gd name="f1470" fmla="val 2272"/>
              <a:gd name="f1471" fmla="val 2274"/>
              <a:gd name="f1472" fmla="val 2275"/>
              <a:gd name="f1473" fmla="val 2276"/>
              <a:gd name="f1474" fmla="val 2277"/>
              <a:gd name="f1475" fmla="val 2279"/>
              <a:gd name="f1476" fmla="val 2282"/>
              <a:gd name="f1477" fmla="val 2284"/>
              <a:gd name="f1478" fmla="val 2285"/>
              <a:gd name="f1479" fmla="val 2286"/>
              <a:gd name="f1480" fmla="val 2287"/>
              <a:gd name="f1481" fmla="val 2288"/>
              <a:gd name="f1482" fmla="val 2289"/>
              <a:gd name="f1483" fmla="val 2292"/>
              <a:gd name="f1484" fmla="val 2294"/>
              <a:gd name="f1485" fmla="val 2295"/>
              <a:gd name="f1486" fmla="val 59"/>
              <a:gd name="f1487" fmla="val 2296"/>
              <a:gd name="f1488" fmla="val 2298"/>
              <a:gd name="f1489" fmla="val 2300"/>
              <a:gd name="f1490" fmla="val 2301"/>
              <a:gd name="f1491" fmla="val 2305"/>
              <a:gd name="f1492" fmla="val 2310"/>
              <a:gd name="f1493" fmla="val 2314"/>
              <a:gd name="f1494" fmla="val 2315"/>
              <a:gd name="f1495" fmla="val 2313"/>
              <a:gd name="f1496" fmla="val 2312"/>
              <a:gd name="f1497" fmla="val 2311"/>
              <a:gd name="f1498" fmla="val 2309"/>
              <a:gd name="f1499" fmla="val 2308"/>
              <a:gd name="f1500" fmla="val 2304"/>
              <a:gd name="f1501" fmla="val 2303"/>
              <a:gd name="f1502" fmla="val 2302"/>
              <a:gd name="f1503" fmla="val 2297"/>
              <a:gd name="f1504" fmla="val 2291"/>
              <a:gd name="f1505" fmla="val 2283"/>
              <a:gd name="f1506" fmla="val 2281"/>
              <a:gd name="f1507" fmla="val 2280"/>
              <a:gd name="f1508" fmla="val 2264"/>
              <a:gd name="f1509" fmla="val 1953"/>
              <a:gd name="f1510" fmla="val 1954"/>
              <a:gd name="f1511" fmla="val 1955"/>
              <a:gd name="f1512" fmla="val 1957"/>
              <a:gd name="f1513" fmla="val 1958"/>
              <a:gd name="f1514" fmla="val 1960"/>
              <a:gd name="f1515" fmla="val 1962"/>
              <a:gd name="f1516" fmla="val 1963"/>
              <a:gd name="f1517" fmla="val 1964"/>
              <a:gd name="f1518" fmla="val 1966"/>
              <a:gd name="f1519" fmla="val 1968"/>
              <a:gd name="f1520" fmla="val 1970"/>
              <a:gd name="f1521" fmla="val 1972"/>
              <a:gd name="f1522" fmla="val 1974"/>
              <a:gd name="f1523" fmla="val 1977"/>
              <a:gd name="f1524" fmla="val 1979"/>
              <a:gd name="f1525" fmla="val 1982"/>
              <a:gd name="f1526" fmla="val 1984"/>
              <a:gd name="f1527" fmla="val 1986"/>
              <a:gd name="f1528" fmla="val 1989"/>
              <a:gd name="f1529" fmla="val 1991"/>
              <a:gd name="f1530" fmla="val 1994"/>
              <a:gd name="f1531" fmla="val 1996"/>
              <a:gd name="f1532" fmla="val 1997"/>
              <a:gd name="f1533" fmla="val 1998"/>
              <a:gd name="f1534" fmla="val 2000"/>
              <a:gd name="f1535" fmla="val 2001"/>
              <a:gd name="f1536" fmla="val 2002"/>
              <a:gd name="f1537" fmla="val 2003"/>
              <a:gd name="f1538" fmla="val 2005"/>
              <a:gd name="f1539" fmla="val 91"/>
              <a:gd name="f1540" fmla="val 2006"/>
              <a:gd name="f1541" fmla="val 2007"/>
              <a:gd name="f1542" fmla="val 2009"/>
              <a:gd name="f1543" fmla="val 2010"/>
              <a:gd name="f1544" fmla="val 2011"/>
              <a:gd name="f1545" fmla="val 2008"/>
              <a:gd name="f1546" fmla="val 2012"/>
              <a:gd name="f1547" fmla="val 2013"/>
              <a:gd name="f1548" fmla="val 85"/>
              <a:gd name="f1549" fmla="val 2004"/>
              <a:gd name="f1550" fmla="val 80"/>
              <a:gd name="f1551" fmla="val 79"/>
              <a:gd name="f1552" fmla="val 78"/>
              <a:gd name="f1553" fmla="val 76"/>
              <a:gd name="f1554" fmla="val 75"/>
              <a:gd name="f1555" fmla="val 74"/>
              <a:gd name="f1556" fmla="val 73"/>
              <a:gd name="f1557" fmla="val 72"/>
              <a:gd name="f1558" fmla="val 1987"/>
              <a:gd name="f1559" fmla="val 71"/>
              <a:gd name="f1560" fmla="val 70"/>
              <a:gd name="f1561" fmla="val 1983"/>
              <a:gd name="f1562" fmla="val 69"/>
              <a:gd name="f1563" fmla="val 1980"/>
              <a:gd name="f1564" fmla="val 1978"/>
              <a:gd name="f1565" fmla="val 68"/>
              <a:gd name="f1566" fmla="val 1975"/>
              <a:gd name="f1567" fmla="val 1961"/>
              <a:gd name="f1568" fmla="val 77"/>
              <a:gd name="f1569" fmla="val 1956"/>
              <a:gd name="f1570" fmla="val 1952"/>
              <a:gd name="f1571" fmla="val 1951"/>
              <a:gd name="f1572" fmla="val 1950"/>
              <a:gd name="f1573" fmla="val 2144"/>
              <a:gd name="f1574" fmla="val 2145"/>
              <a:gd name="f1575" fmla="val 2146"/>
              <a:gd name="f1576" fmla="val 2147"/>
              <a:gd name="f1577" fmla="val 2148"/>
              <a:gd name="f1578" fmla="val 2151"/>
              <a:gd name="f1579" fmla="val 2152"/>
              <a:gd name="f1580" fmla="val 2153"/>
              <a:gd name="f1581" fmla="val 2154"/>
              <a:gd name="f1582" fmla="val 2155"/>
              <a:gd name="f1583" fmla="val 2156"/>
              <a:gd name="f1584" fmla="val 2157"/>
              <a:gd name="f1585" fmla="val 2159"/>
              <a:gd name="f1586" fmla="val 2158"/>
              <a:gd name="f1587" fmla="val 2161"/>
              <a:gd name="f1588" fmla="val 2163"/>
              <a:gd name="f1589" fmla="val 2165"/>
              <a:gd name="f1590" fmla="val 2167"/>
              <a:gd name="f1591" fmla="val 2170"/>
              <a:gd name="f1592" fmla="val 2172"/>
              <a:gd name="f1593" fmla="val 2173"/>
              <a:gd name="f1594" fmla="val 2174"/>
              <a:gd name="f1595" fmla="val 2177"/>
              <a:gd name="f1596" fmla="val 2179"/>
              <a:gd name="f1597" fmla="val 2180"/>
              <a:gd name="f1598" fmla="val 2181"/>
              <a:gd name="f1599" fmla="val 2182"/>
              <a:gd name="f1600" fmla="val 2178"/>
              <a:gd name="f1601" fmla="val 2184"/>
              <a:gd name="f1602" fmla="val 2187"/>
              <a:gd name="f1603" fmla="val 2190"/>
              <a:gd name="f1604" fmla="val 2191"/>
              <a:gd name="f1605" fmla="val 2192"/>
              <a:gd name="f1606" fmla="val 2193"/>
              <a:gd name="f1607" fmla="val 2194"/>
              <a:gd name="f1608" fmla="val 2195"/>
              <a:gd name="f1609" fmla="val 2196"/>
              <a:gd name="f1610" fmla="val 2199"/>
              <a:gd name="f1611" fmla="val 2189"/>
              <a:gd name="f1612" fmla="val 2188"/>
              <a:gd name="f1613" fmla="val 2197"/>
              <a:gd name="f1614" fmla="val 2203"/>
              <a:gd name="f1615" fmla="val 2205"/>
              <a:gd name="f1616" fmla="val 2206"/>
              <a:gd name="f1617" fmla="val 2207"/>
              <a:gd name="f1618" fmla="val 2208"/>
              <a:gd name="f1619" fmla="val 2209"/>
              <a:gd name="f1620" fmla="val 2210"/>
              <a:gd name="f1621" fmla="val 2212"/>
              <a:gd name="f1622" fmla="val 2213"/>
              <a:gd name="f1623" fmla="val 2215"/>
              <a:gd name="f1624" fmla="val 2216"/>
              <a:gd name="f1625" fmla="val 2220"/>
              <a:gd name="f1626" fmla="val 2218"/>
              <a:gd name="f1627" fmla="val 2217"/>
              <a:gd name="f1628" fmla="val 2214"/>
              <a:gd name="f1629" fmla="val 2219"/>
              <a:gd name="f1630" fmla="val 2224"/>
              <a:gd name="f1631" fmla="val 2223"/>
              <a:gd name="f1632" fmla="val 2225"/>
              <a:gd name="f1633" fmla="val 2227"/>
              <a:gd name="f1634" fmla="val 2228"/>
              <a:gd name="f1635" fmla="val 2229"/>
              <a:gd name="f1636" fmla="val 2231"/>
              <a:gd name="f1637" fmla="val 2230"/>
              <a:gd name="f1638" fmla="val 2142"/>
              <a:gd name="f1639" fmla="val 2143"/>
              <a:gd name="f1640" fmla="val 2126"/>
              <a:gd name="f1641" fmla="val 2127"/>
              <a:gd name="f1642" fmla="val 2128"/>
              <a:gd name="f1643" fmla="val 2129"/>
              <a:gd name="f1644" fmla="val 2131"/>
              <a:gd name="f1645" fmla="val 2133"/>
              <a:gd name="f1646" fmla="val 2135"/>
              <a:gd name="f1647" fmla="val 2137"/>
              <a:gd name="f1648" fmla="val 2138"/>
              <a:gd name="f1649" fmla="val 2139"/>
              <a:gd name="f1650" fmla="val 2140"/>
              <a:gd name="f1651" fmla="val 2125"/>
              <a:gd name="f1652" fmla="val 2581"/>
              <a:gd name="f1653" fmla="val 207"/>
              <a:gd name="f1654" fmla="val 2586"/>
              <a:gd name="f1655" fmla="val 206"/>
              <a:gd name="f1656" fmla="val 2591"/>
              <a:gd name="f1657" fmla="val 204"/>
              <a:gd name="f1658" fmla="val 2595"/>
              <a:gd name="f1659" fmla="val 2598"/>
              <a:gd name="f1660" fmla="val 2600"/>
              <a:gd name="f1661" fmla="val 208"/>
              <a:gd name="f1662" fmla="val 2602"/>
              <a:gd name="f1663" fmla="val 209"/>
              <a:gd name="f1664" fmla="val 2603"/>
              <a:gd name="f1665" fmla="val 2604"/>
              <a:gd name="f1666" fmla="val 2607"/>
              <a:gd name="f1667" fmla="val 2612"/>
              <a:gd name="f1668" fmla="val 2616"/>
              <a:gd name="f1669" fmla="val 210"/>
              <a:gd name="f1670" fmla="val 2620"/>
              <a:gd name="f1671" fmla="val 2623"/>
              <a:gd name="f1672" fmla="val 2625"/>
              <a:gd name="f1673" fmla="val 2628"/>
              <a:gd name="f1674" fmla="val 2631"/>
              <a:gd name="f1675" fmla="val 2633"/>
              <a:gd name="f1676" fmla="val 2636"/>
              <a:gd name="f1677" fmla="val 205"/>
              <a:gd name="f1678" fmla="val 2640"/>
              <a:gd name="f1679" fmla="val 2644"/>
              <a:gd name="f1680" fmla="val 203"/>
              <a:gd name="f1681" fmla="val 2518"/>
              <a:gd name="f1682" fmla="val 2516"/>
              <a:gd name="f1683" fmla="val 2515"/>
              <a:gd name="f1684" fmla="val 2513"/>
              <a:gd name="f1685" fmla="val 2514"/>
              <a:gd name="f1686" fmla="val 2512"/>
              <a:gd name="f1687" fmla="val 2510"/>
              <a:gd name="f1688" fmla="val 2517"/>
              <a:gd name="f1689" fmla="val 2511"/>
              <a:gd name="f1690" fmla="val 2509"/>
              <a:gd name="f1691" fmla="val 2508"/>
              <a:gd name="f1692" fmla="val 2505"/>
              <a:gd name="f1693" fmla="val 2506"/>
              <a:gd name="f1694" fmla="val 2503"/>
              <a:gd name="f1695" fmla="val 2502"/>
              <a:gd name="f1696" fmla="val 2501"/>
              <a:gd name="f1697" fmla="val 2507"/>
              <a:gd name="f1698" fmla="val 2520"/>
              <a:gd name="f1699" fmla="val 2522"/>
              <a:gd name="f1700" fmla="val 2524"/>
              <a:gd name="f1701" fmla="val 2527"/>
              <a:gd name="f1702" fmla="val 2529"/>
              <a:gd name="f1703" fmla="val 2531"/>
              <a:gd name="f1704" fmla="val 2533"/>
              <a:gd name="f1705" fmla="val 2535"/>
              <a:gd name="f1706" fmla="val 2536"/>
              <a:gd name="f1707" fmla="val 2537"/>
              <a:gd name="f1708" fmla="val 2538"/>
              <a:gd name="f1709" fmla="val 2539"/>
              <a:gd name="f1710" fmla="val 2540"/>
              <a:gd name="f1711" fmla="val 2542"/>
              <a:gd name="f1712" fmla="val 2541"/>
              <a:gd name="f1713" fmla="val 2543"/>
              <a:gd name="f1714" fmla="val 2544"/>
              <a:gd name="f1715" fmla="val 2545"/>
              <a:gd name="f1716" fmla="val 2546"/>
              <a:gd name="f1717" fmla="val 2547"/>
              <a:gd name="f1718" fmla="val 2548"/>
              <a:gd name="f1719" fmla="val 2549"/>
              <a:gd name="f1720" fmla="val 2551"/>
              <a:gd name="f1721" fmla="val 2552"/>
              <a:gd name="f1722" fmla="val 2554"/>
              <a:gd name="f1723" fmla="val 2555"/>
              <a:gd name="f1724" fmla="val 2556"/>
              <a:gd name="f1725" fmla="val 2557"/>
              <a:gd name="f1726" fmla="val 2558"/>
              <a:gd name="f1727" fmla="val 2560"/>
              <a:gd name="f1728" fmla="val 2562"/>
              <a:gd name="f1729" fmla="val 2564"/>
              <a:gd name="f1730" fmla="val 2565"/>
              <a:gd name="f1731" fmla="val 2569"/>
              <a:gd name="f1732" fmla="val 2570"/>
              <a:gd name="f1733" fmla="val 2568"/>
              <a:gd name="f1734" fmla="val 2566"/>
              <a:gd name="f1735" fmla="val 2567"/>
              <a:gd name="f1736" fmla="val 2561"/>
              <a:gd name="f1737" fmla="val 2550"/>
              <a:gd name="f1738" fmla="val 2534"/>
              <a:gd name="f1739" fmla="val 2532"/>
              <a:gd name="f1740" fmla="val 2530"/>
              <a:gd name="f1741" fmla="val 2528"/>
              <a:gd name="f1742" fmla="val 2526"/>
              <a:gd name="f1743" fmla="val 2525"/>
              <a:gd name="f1744" fmla="val 2523"/>
              <a:gd name="f1745" fmla="val 2521"/>
              <a:gd name="f1746" fmla="val 2519"/>
              <a:gd name="f1747" fmla="val 2499"/>
              <a:gd name="f1748" fmla="val 2496"/>
              <a:gd name="f1749" fmla="val 2494"/>
              <a:gd name="f1750" fmla="val 2492"/>
              <a:gd name="f1751" fmla="val 2489"/>
              <a:gd name="f1752" fmla="val 2487"/>
              <a:gd name="f1753" fmla="val 2484"/>
              <a:gd name="f1754" fmla="val 2483"/>
              <a:gd name="f1755" fmla="val 2482"/>
              <a:gd name="f1756" fmla="val 2480"/>
              <a:gd name="f1757" fmla="val 2478"/>
              <a:gd name="f1758" fmla="val 2476"/>
              <a:gd name="f1759" fmla="val 2474"/>
              <a:gd name="f1760" fmla="val 2473"/>
              <a:gd name="f1761" fmla="val 2472"/>
              <a:gd name="f1762" fmla="val 2470"/>
              <a:gd name="f1763" fmla="val 2469"/>
              <a:gd name="f1764" fmla="val 2466"/>
              <a:gd name="f1765" fmla="val 2464"/>
              <a:gd name="f1766" fmla="val 2462"/>
              <a:gd name="f1767" fmla="val 2460"/>
              <a:gd name="f1768" fmla="val 2458"/>
              <a:gd name="f1769" fmla="val 2455"/>
              <a:gd name="f1770" fmla="val 2454"/>
              <a:gd name="f1771" fmla="val 2452"/>
              <a:gd name="f1772" fmla="val 2450"/>
              <a:gd name="f1773" fmla="val 2449"/>
              <a:gd name="f1774" fmla="val 2447"/>
              <a:gd name="f1775" fmla="val 2446"/>
              <a:gd name="f1776" fmla="val 2444"/>
              <a:gd name="f1777" fmla="val 2445"/>
              <a:gd name="f1778" fmla="val 2448"/>
              <a:gd name="f1779" fmla="val 2443"/>
              <a:gd name="f1780" fmla="val 2441"/>
              <a:gd name="f1781" fmla="val 2439"/>
              <a:gd name="f1782" fmla="val 2436"/>
              <a:gd name="f1783" fmla="val 2434"/>
              <a:gd name="f1784" fmla="val 2430"/>
              <a:gd name="f1785" fmla="val 2424"/>
              <a:gd name="f1786" fmla="val 2419"/>
              <a:gd name="f1787" fmla="val 2416"/>
              <a:gd name="f1788" fmla="val 2413"/>
              <a:gd name="f1789" fmla="val 2410"/>
              <a:gd name="f1790" fmla="val 2407"/>
              <a:gd name="f1791" fmla="val 2405"/>
              <a:gd name="f1792" fmla="val 2402"/>
              <a:gd name="f1793" fmla="val 2401"/>
              <a:gd name="f1794" fmla="val 2400"/>
              <a:gd name="f1795" fmla="val 2399"/>
              <a:gd name="f1796" fmla="val 2397"/>
              <a:gd name="f1797" fmla="val 2394"/>
              <a:gd name="f1798" fmla="val 2391"/>
              <a:gd name="f1799" fmla="val 2389"/>
              <a:gd name="f1800" fmla="val 2386"/>
              <a:gd name="f1801" fmla="val 2383"/>
              <a:gd name="f1802" fmla="val 2381"/>
              <a:gd name="f1803" fmla="val 2379"/>
              <a:gd name="f1804" fmla="val 2377"/>
              <a:gd name="f1805" fmla="val 2374"/>
              <a:gd name="f1806" fmla="val 2371"/>
              <a:gd name="f1807" fmla="val 2369"/>
              <a:gd name="f1808" fmla="val 2366"/>
              <a:gd name="f1809" fmla="val 2364"/>
              <a:gd name="f1810" fmla="val 2361"/>
              <a:gd name="f1811" fmla="val 2357"/>
              <a:gd name="f1812" fmla="val 2352"/>
              <a:gd name="f1813" fmla="val 2347"/>
              <a:gd name="f1814" fmla="val 2345"/>
              <a:gd name="f1815" fmla="val 2343"/>
              <a:gd name="f1816" fmla="val 2341"/>
              <a:gd name="f1817" fmla="val 2339"/>
              <a:gd name="f1818" fmla="val 2337"/>
              <a:gd name="f1819" fmla="val 2334"/>
              <a:gd name="f1820" fmla="val 2333"/>
              <a:gd name="f1821" fmla="val 2332"/>
              <a:gd name="f1822" fmla="val 2331"/>
              <a:gd name="f1823" fmla="val 2330"/>
              <a:gd name="f1824" fmla="val 2329"/>
              <a:gd name="f1825" fmla="val 2328"/>
              <a:gd name="f1826" fmla="val 2326"/>
              <a:gd name="f1827" fmla="val 2325"/>
              <a:gd name="f1828" fmla="val 2323"/>
              <a:gd name="f1829" fmla="val 2319"/>
              <a:gd name="f1830" fmla="val 2316"/>
              <a:gd name="f1831" fmla="val 2307"/>
              <a:gd name="f1832" fmla="val 2306"/>
              <a:gd name="f1833" fmla="val 2317"/>
              <a:gd name="f1834" fmla="val 2318"/>
              <a:gd name="f1835" fmla="val 2320"/>
              <a:gd name="f1836" fmla="val 2321"/>
              <a:gd name="f1837" fmla="val 2324"/>
              <a:gd name="f1838" fmla="val 2327"/>
              <a:gd name="f1839" fmla="val 2322"/>
              <a:gd name="f1840" fmla="val 2299"/>
              <a:gd name="f1841" fmla="val 2278"/>
              <a:gd name="f1842" fmla="val 2253"/>
              <a:gd name="f1843" fmla="val 2252"/>
              <a:gd name="f1844" fmla="val 2249"/>
              <a:gd name="f1845" fmla="val 2248"/>
              <a:gd name="f1846" fmla="val 2250"/>
              <a:gd name="f1847" fmla="val 2247"/>
              <a:gd name="f1848" fmla="val 2246"/>
              <a:gd name="f1849" fmla="val 2245"/>
              <a:gd name="f1850" fmla="val 2244"/>
              <a:gd name="f1851" fmla="val 2243"/>
              <a:gd name="f1852" fmla="val 2242"/>
              <a:gd name="f1853" fmla="val 2239"/>
              <a:gd name="f1854" fmla="val 2237"/>
              <a:gd name="f1855" fmla="val 2235"/>
              <a:gd name="f1856" fmla="val 2233"/>
              <a:gd name="f1857" fmla="val 2232"/>
              <a:gd name="f1858" fmla="val 2226"/>
              <a:gd name="f1859" fmla="val 2222"/>
              <a:gd name="f1860" fmla="val 2221"/>
              <a:gd name="f1861" fmla="val 2201"/>
              <a:gd name="f1862" fmla="val 2186"/>
              <a:gd name="f1863" fmla="val 2175"/>
              <a:gd name="f1864" fmla="val 2169"/>
              <a:gd name="f1865" fmla="val 2164"/>
              <a:gd name="f1866" fmla="val 2162"/>
              <a:gd name="f1867" fmla="val 2150"/>
              <a:gd name="f1868" fmla="val 2149"/>
              <a:gd name="f1869" fmla="val 2141"/>
              <a:gd name="f1870" fmla="val 2134"/>
              <a:gd name="f1871" fmla="val 2132"/>
              <a:gd name="f1872" fmla="val 2130"/>
              <a:gd name="f1873" fmla="val 2124"/>
              <a:gd name="f1874" fmla="val 2123"/>
              <a:gd name="f1875" fmla="val 2121"/>
              <a:gd name="f1876" fmla="val 2118"/>
              <a:gd name="f1877" fmla="val 2116"/>
              <a:gd name="f1878" fmla="val 2115"/>
              <a:gd name="f1879" fmla="val 2113"/>
              <a:gd name="f1880" fmla="val 2111"/>
              <a:gd name="f1881" fmla="val 2110"/>
              <a:gd name="f1882" fmla="val 2109"/>
              <a:gd name="f1883" fmla="val 2108"/>
              <a:gd name="f1884" fmla="val 2106"/>
              <a:gd name="f1885" fmla="val 2105"/>
              <a:gd name="f1886" fmla="val 2112"/>
              <a:gd name="f1887" fmla="val 2114"/>
              <a:gd name="f1888" fmla="val 2119"/>
              <a:gd name="f1889" fmla="val 2117"/>
              <a:gd name="f1890" fmla="val 2120"/>
              <a:gd name="f1891" fmla="val 2103"/>
              <a:gd name="f1892" fmla="val 2101"/>
              <a:gd name="f1893" fmla="val 2098"/>
              <a:gd name="f1894" fmla="val 2096"/>
              <a:gd name="f1895" fmla="val 2094"/>
              <a:gd name="f1896" fmla="val 2091"/>
              <a:gd name="f1897" fmla="val 2088"/>
              <a:gd name="f1898" fmla="val 2085"/>
              <a:gd name="f1899" fmla="val 2083"/>
              <a:gd name="f1900" fmla="val 2081"/>
              <a:gd name="f1901" fmla="val 2078"/>
              <a:gd name="f1902" fmla="val 2076"/>
              <a:gd name="f1903" fmla="val 2072"/>
              <a:gd name="f1904" fmla="val 2073"/>
              <a:gd name="f1905" fmla="val 2074"/>
              <a:gd name="f1906" fmla="val 2075"/>
              <a:gd name="f1907" fmla="val 2077"/>
              <a:gd name="f1908" fmla="val 2080"/>
              <a:gd name="f1909" fmla="val 2082"/>
              <a:gd name="f1910" fmla="val 2084"/>
              <a:gd name="f1911" fmla="val 2079"/>
              <a:gd name="f1912" fmla="val 2071"/>
              <a:gd name="f1913" fmla="val 2069"/>
              <a:gd name="f1914" fmla="val 2068"/>
              <a:gd name="f1915" fmla="val 2070"/>
              <a:gd name="f1916" fmla="val 2067"/>
              <a:gd name="f1917" fmla="val 2066"/>
              <a:gd name="f1918" fmla="val 2064"/>
              <a:gd name="f1919" fmla="val 2063"/>
              <a:gd name="f1920" fmla="val 2062"/>
              <a:gd name="f1921" fmla="val 2060"/>
              <a:gd name="f1922" fmla="val 2058"/>
              <a:gd name="f1923" fmla="val 2056"/>
              <a:gd name="f1924" fmla="val 2054"/>
              <a:gd name="f1925" fmla="val 2052"/>
              <a:gd name="f1926" fmla="val 2051"/>
              <a:gd name="f1927" fmla="val 2050"/>
              <a:gd name="f1928" fmla="val 2049"/>
              <a:gd name="f1929" fmla="val 2048"/>
              <a:gd name="f1930" fmla="val 2047"/>
              <a:gd name="f1931" fmla="val 2046"/>
              <a:gd name="f1932" fmla="val 2043"/>
              <a:gd name="f1933" fmla="val 2041"/>
              <a:gd name="f1934" fmla="val 2038"/>
              <a:gd name="f1935" fmla="val 2036"/>
              <a:gd name="f1936" fmla="val 2033"/>
              <a:gd name="f1937" fmla="val 2031"/>
              <a:gd name="f1938" fmla="val 2028"/>
              <a:gd name="f1939" fmla="val 2027"/>
              <a:gd name="f1940" fmla="val 2024"/>
              <a:gd name="f1941" fmla="val 2023"/>
              <a:gd name="f1942" fmla="val 2021"/>
              <a:gd name="f1943" fmla="val 2020"/>
              <a:gd name="f1944" fmla="val 2018"/>
              <a:gd name="f1945" fmla="val 2017"/>
              <a:gd name="f1946" fmla="val 2015"/>
              <a:gd name="f1947" fmla="val 2014"/>
              <a:gd name="f1948" fmla="val 1992"/>
              <a:gd name="f1949" fmla="val 1988"/>
              <a:gd name="f1950" fmla="val 1985"/>
              <a:gd name="f1951" fmla="val 1976"/>
              <a:gd name="f1952" fmla="val 154"/>
              <a:gd name="f1953" fmla="val 1969"/>
              <a:gd name="f1954" fmla="val 157"/>
              <a:gd name="f1955" fmla="val 158"/>
              <a:gd name="f1956" fmla="val 159"/>
              <a:gd name="f1957" fmla="val 160"/>
              <a:gd name="f1958" fmla="val 161"/>
              <a:gd name="f1959" fmla="val 1971"/>
              <a:gd name="f1960" fmla="val 162"/>
              <a:gd name="f1961" fmla="val 163"/>
              <a:gd name="f1962" fmla="val 166"/>
              <a:gd name="f1963" fmla="val 165"/>
              <a:gd name="f1964" fmla="val 164"/>
              <a:gd name="f1965" fmla="val 1967"/>
              <a:gd name="f1966" fmla="val 1965"/>
              <a:gd name="f1967" fmla="val 1949"/>
              <a:gd name="f1968" fmla="val 1947"/>
              <a:gd name="f1969" fmla="val 1945"/>
              <a:gd name="f1970" fmla="val 167"/>
              <a:gd name="f1971" fmla="val 1944"/>
              <a:gd name="f1972" fmla="val 1942"/>
              <a:gd name="f1973" fmla="val 1941"/>
              <a:gd name="f1974" fmla="val 1940"/>
              <a:gd name="f1975" fmla="val 1939"/>
              <a:gd name="f1976" fmla="val 1938"/>
              <a:gd name="f1977" fmla="val 168"/>
              <a:gd name="f1978" fmla="val 169"/>
              <a:gd name="f1979" fmla="val 170"/>
              <a:gd name="f1980" fmla="val 171"/>
              <a:gd name="f1981" fmla="val 172"/>
              <a:gd name="f1982" fmla="val 173"/>
              <a:gd name="f1983" fmla="val 175"/>
              <a:gd name="f1984" fmla="val 176"/>
              <a:gd name="f1985" fmla="val 177"/>
              <a:gd name="f1986" fmla="val 178"/>
              <a:gd name="f1987" fmla="val 179"/>
              <a:gd name="f1988" fmla="val 1937"/>
              <a:gd name="f1989" fmla="val 181"/>
              <a:gd name="f1990" fmla="val 184"/>
              <a:gd name="f1991" fmla="val 186"/>
              <a:gd name="f1992" fmla="val 1936"/>
              <a:gd name="f1993" fmla="val 187"/>
              <a:gd name="f1994" fmla="val 188"/>
              <a:gd name="f1995" fmla="val 190"/>
              <a:gd name="f1996" fmla="val 192"/>
              <a:gd name="f1997" fmla="val 194"/>
              <a:gd name="f1998" fmla="val 195"/>
              <a:gd name="f1999" fmla="val 197"/>
              <a:gd name="f2000" fmla="val 1935"/>
              <a:gd name="f2001" fmla="val 198"/>
              <a:gd name="f2002" fmla="val 1934"/>
              <a:gd name="f2003" fmla="val 199"/>
              <a:gd name="f2004" fmla="val 1933"/>
              <a:gd name="f2005" fmla="val 1932"/>
              <a:gd name="f2006" fmla="val 200"/>
              <a:gd name="f2007" fmla="val 201"/>
              <a:gd name="f2008" fmla="val 1931"/>
              <a:gd name="f2009" fmla="val 202"/>
              <a:gd name="f2010" fmla="val 1930"/>
              <a:gd name="f2011" fmla="val 1928"/>
              <a:gd name="f2012" fmla="val 1927"/>
              <a:gd name="f2013" fmla="val 1924"/>
              <a:gd name="f2014" fmla="val 1921"/>
              <a:gd name="f2015" fmla="val 1918"/>
              <a:gd name="f2016" fmla="val 1916"/>
              <a:gd name="f2017" fmla="val 1913"/>
              <a:gd name="f2018" fmla="val 1911"/>
              <a:gd name="f2019" fmla="val 1909"/>
              <a:gd name="f2020" fmla="val 1906"/>
              <a:gd name="f2021" fmla="val 1904"/>
              <a:gd name="f2022" fmla="val 1903"/>
              <a:gd name="f2023" fmla="val 1902"/>
              <a:gd name="f2024" fmla="val 1901"/>
              <a:gd name="f2025" fmla="val 1900"/>
              <a:gd name="f2026" fmla="val 1899"/>
              <a:gd name="f2027" fmla="val 1897"/>
              <a:gd name="f2028" fmla="val 1895"/>
              <a:gd name="f2029" fmla="val 1892"/>
              <a:gd name="f2030" fmla="val 1891"/>
              <a:gd name="f2031" fmla="val 1889"/>
              <a:gd name="f2032" fmla="val 1887"/>
              <a:gd name="f2033" fmla="val 1885"/>
              <a:gd name="f2034" fmla="val 1882"/>
              <a:gd name="f2035" fmla="val 1880"/>
              <a:gd name="f2036" fmla="val 1877"/>
              <a:gd name="f2037" fmla="val 1875"/>
              <a:gd name="f2038" fmla="val 1872"/>
              <a:gd name="f2039" fmla="val 191"/>
              <a:gd name="f2040" fmla="val 1869"/>
              <a:gd name="f2041" fmla="val 1864"/>
              <a:gd name="f2042" fmla="val 185"/>
              <a:gd name="f2043" fmla="val 1860"/>
              <a:gd name="f2044" fmla="val 183"/>
              <a:gd name="f2045" fmla="val 1857"/>
              <a:gd name="f2046" fmla="val 182"/>
              <a:gd name="f2047" fmla="val 1851"/>
              <a:gd name="f2048" fmla="val 1855"/>
              <a:gd name="f2049" fmla="val 174"/>
              <a:gd name="f2050" fmla="val 1856"/>
              <a:gd name="f2051" fmla="val 1859"/>
              <a:gd name="f2052" fmla="val 1861"/>
              <a:gd name="f2053" fmla="val 1863"/>
              <a:gd name="f2054" fmla="val 1865"/>
              <a:gd name="f2055" fmla="val 1867"/>
              <a:gd name="f2056" fmla="val 1871"/>
              <a:gd name="f2057" fmla="val 1874"/>
              <a:gd name="f2058" fmla="val 1876"/>
              <a:gd name="f2059" fmla="val 1878"/>
              <a:gd name="f2060" fmla="val 1893"/>
              <a:gd name="f2061" fmla="val 1908"/>
              <a:gd name="f2062" fmla="val 1905"/>
              <a:gd name="f2063" fmla="val 1896"/>
              <a:gd name="f2064" fmla="val 1886"/>
              <a:gd name="f2065" fmla="val 1883"/>
              <a:gd name="f2066" fmla="val 1884"/>
              <a:gd name="f2067" fmla="val 1888"/>
              <a:gd name="f2068" fmla="val 1881"/>
              <a:gd name="f2069" fmla="val 1879"/>
              <a:gd name="f2070" fmla="val 1873"/>
              <a:gd name="f2071" fmla="val 1870"/>
              <a:gd name="f2072" fmla="val 1866"/>
              <a:gd name="f2073" fmla="val 1850"/>
              <a:gd name="f2074" fmla="val 1844"/>
              <a:gd name="f2075" fmla="val 1842"/>
              <a:gd name="f2076" fmla="val 1840"/>
              <a:gd name="f2077" fmla="val 1838"/>
              <a:gd name="f2078" fmla="val 1836"/>
              <a:gd name="f2079" fmla="val 1833"/>
              <a:gd name="f2080" fmla="val 1831"/>
              <a:gd name="f2081" fmla="val 1827"/>
              <a:gd name="f2082" fmla="val 1822"/>
              <a:gd name="f2083" fmla="val 1818"/>
              <a:gd name="f2084" fmla="val 1814"/>
              <a:gd name="f2085" fmla="val 1809"/>
              <a:gd name="f2086" fmla="val 1806"/>
              <a:gd name="f2087" fmla="val 1805"/>
              <a:gd name="f2088" fmla="val 1804"/>
              <a:gd name="f2089" fmla="val 1803"/>
              <a:gd name="f2090" fmla="val 1807"/>
              <a:gd name="f2091" fmla="val 1811"/>
              <a:gd name="f2092" fmla="val 1815"/>
              <a:gd name="f2093" fmla="val 1820"/>
              <a:gd name="f2094" fmla="val 1823"/>
              <a:gd name="f2095" fmla="val 1825"/>
              <a:gd name="f2096" fmla="val 1828"/>
              <a:gd name="f2097" fmla="val 1829"/>
              <a:gd name="f2098" fmla="val 1834"/>
              <a:gd name="f2099" fmla="val 1835"/>
              <a:gd name="f2100" fmla="val 1837"/>
              <a:gd name="f2101" fmla="val 1832"/>
              <a:gd name="f2102" fmla="val 1830"/>
              <a:gd name="f2103" fmla="val 1826"/>
              <a:gd name="f2104" fmla="val 1824"/>
              <a:gd name="f2105" fmla="val 1821"/>
              <a:gd name="f2106" fmla="val 1819"/>
              <a:gd name="f2107" fmla="val 189"/>
              <a:gd name="f2108" fmla="val 193"/>
              <a:gd name="f2109" fmla="val 1841"/>
              <a:gd name="f2110" fmla="val 212"/>
              <a:gd name="f2111" fmla="val 1839"/>
              <a:gd name="f2112" fmla="val 1817"/>
              <a:gd name="f2113" fmla="val 1816"/>
              <a:gd name="f2114" fmla="val 1813"/>
              <a:gd name="f2115" fmla="val 1812"/>
              <a:gd name="f2116" fmla="val 1810"/>
              <a:gd name="f2117" fmla="val 1808"/>
              <a:gd name="f2118" fmla="val 1802"/>
              <a:gd name="f2119" fmla="val 1796"/>
              <a:gd name="f2120" fmla="val 1792"/>
              <a:gd name="f2121" fmla="val 1791"/>
              <a:gd name="f2122" fmla="val 1790"/>
              <a:gd name="f2123" fmla="val 1789"/>
              <a:gd name="f2124" fmla="val 1788"/>
              <a:gd name="f2125" fmla="val 1787"/>
              <a:gd name="f2126" fmla="val 1786"/>
              <a:gd name="f2127" fmla="val 1784"/>
              <a:gd name="f2128" fmla="val 1783"/>
              <a:gd name="f2129" fmla="val 1781"/>
              <a:gd name="f2130" fmla="val 1779"/>
              <a:gd name="f2131" fmla="val 1777"/>
              <a:gd name="f2132" fmla="val 1775"/>
              <a:gd name="f2133" fmla="val 1773"/>
              <a:gd name="f2134" fmla="val 1771"/>
              <a:gd name="f2135" fmla="val 1769"/>
              <a:gd name="f2136" fmla="val 1767"/>
              <a:gd name="f2137" fmla="val 1764"/>
              <a:gd name="f2138" fmla="val 1763"/>
              <a:gd name="f2139" fmla="val 1760"/>
              <a:gd name="f2140" fmla="val 1757"/>
              <a:gd name="f2141" fmla="val 1753"/>
              <a:gd name="f2142" fmla="val 1751"/>
              <a:gd name="f2143" fmla="val 1749"/>
              <a:gd name="f2144" fmla="val 1747"/>
              <a:gd name="f2145" fmla="val 1745"/>
              <a:gd name="f2146" fmla="val 1743"/>
              <a:gd name="f2147" fmla="val 1741"/>
              <a:gd name="f2148" fmla="val 1738"/>
              <a:gd name="f2149" fmla="val 1736"/>
              <a:gd name="f2150" fmla="val 1734"/>
              <a:gd name="f2151" fmla="val 1732"/>
              <a:gd name="f2152" fmla="val 1730"/>
              <a:gd name="f2153" fmla="val 1728"/>
              <a:gd name="f2154" fmla="val 1725"/>
              <a:gd name="f2155" fmla="val 1723"/>
              <a:gd name="f2156" fmla="val 1721"/>
              <a:gd name="f2157" fmla="val 1717"/>
              <a:gd name="f2158" fmla="val 1713"/>
              <a:gd name="f2159" fmla="val 1709"/>
              <a:gd name="f2160" fmla="val 1707"/>
              <a:gd name="f2161" fmla="val 1705"/>
              <a:gd name="f2162" fmla="val 1704"/>
              <a:gd name="f2163" fmla="val 1702"/>
              <a:gd name="f2164" fmla="val 1700"/>
              <a:gd name="f2165" fmla="val 1699"/>
              <a:gd name="f2166" fmla="val 1698"/>
              <a:gd name="f2167" fmla="val 1697"/>
              <a:gd name="f2168" fmla="val 1701"/>
              <a:gd name="f2169" fmla="val 1703"/>
              <a:gd name="f2170" fmla="val 1708"/>
              <a:gd name="f2171" fmla="val 1710"/>
              <a:gd name="f2172" fmla="val 1716"/>
              <a:gd name="f2173" fmla="val 1718"/>
              <a:gd name="f2174" fmla="val 1720"/>
              <a:gd name="f2175" fmla="val 1722"/>
              <a:gd name="f2176" fmla="val 1724"/>
              <a:gd name="f2177" fmla="val 1715"/>
              <a:gd name="f2178" fmla="val 1706"/>
              <a:gd name="f2179" fmla="val 1695"/>
              <a:gd name="f2180" fmla="val 1693"/>
              <a:gd name="f2181" fmla="val 1691"/>
              <a:gd name="f2182" fmla="val 1688"/>
              <a:gd name="f2183" fmla="val 1687"/>
              <a:gd name="f2184" fmla="val 1685"/>
              <a:gd name="f2185" fmla="val 1683"/>
              <a:gd name="f2186" fmla="val 1681"/>
              <a:gd name="f2187" fmla="val 1678"/>
              <a:gd name="f2188" fmla="val 1676"/>
              <a:gd name="f2189" fmla="val 1671"/>
              <a:gd name="f2190" fmla="val 1666"/>
              <a:gd name="f2191" fmla="val 1662"/>
              <a:gd name="f2192" fmla="val 1660"/>
              <a:gd name="f2193" fmla="val 1658"/>
              <a:gd name="f2194" fmla="val 1656"/>
              <a:gd name="f2195" fmla="val 1654"/>
              <a:gd name="f2196" fmla="val 1653"/>
              <a:gd name="f2197" fmla="val 1652"/>
              <a:gd name="f2198" fmla="val 1651"/>
              <a:gd name="f2199" fmla="val 1649"/>
              <a:gd name="f2200" fmla="val 1648"/>
              <a:gd name="f2201" fmla="val 1650"/>
              <a:gd name="f2202" fmla="val 1655"/>
              <a:gd name="f2203" fmla="val 1657"/>
              <a:gd name="f2204" fmla="val 1661"/>
              <a:gd name="f2205" fmla="val 1646"/>
              <a:gd name="f2206" fmla="val 1644"/>
              <a:gd name="f2207" fmla="val 1641"/>
              <a:gd name="f2208" fmla="val 1637"/>
              <a:gd name="f2209" fmla="val 1633"/>
              <a:gd name="f2210" fmla="val 1631"/>
              <a:gd name="f2211" fmla="val 1629"/>
              <a:gd name="f2212" fmla="val 1627"/>
              <a:gd name="f2213" fmla="val 1625"/>
              <a:gd name="f2214" fmla="val 1623"/>
              <a:gd name="f2215" fmla="val 1621"/>
              <a:gd name="f2216" fmla="val 1619"/>
              <a:gd name="f2217" fmla="val 1616"/>
              <a:gd name="f2218" fmla="val 1615"/>
              <a:gd name="f2219" fmla="val 1613"/>
              <a:gd name="f2220" fmla="val 1612"/>
              <a:gd name="f2221" fmla="val 1610"/>
              <a:gd name="f2222" fmla="val 1608"/>
              <a:gd name="f2223" fmla="val 1607"/>
              <a:gd name="f2224" fmla="val 1605"/>
              <a:gd name="f2225" fmla="val 1603"/>
              <a:gd name="f2226" fmla="val 1602"/>
              <a:gd name="f2227" fmla="val 1601"/>
              <a:gd name="f2228" fmla="val 1604"/>
              <a:gd name="f2229" fmla="val 1606"/>
              <a:gd name="f2230" fmla="val 1609"/>
              <a:gd name="f2231" fmla="val 1614"/>
              <a:gd name="f2232" fmla="val 1618"/>
              <a:gd name="f2233" fmla="val 1620"/>
              <a:gd name="f2234" fmla="val 1622"/>
              <a:gd name="f2235" fmla="val 1624"/>
              <a:gd name="f2236" fmla="val 1630"/>
              <a:gd name="f2237" fmla="val 1632"/>
              <a:gd name="f2238" fmla="val 1634"/>
              <a:gd name="f2239" fmla="val 1636"/>
              <a:gd name="f2240" fmla="val 1638"/>
              <a:gd name="f2241" fmla="val 1640"/>
              <a:gd name="f2242" fmla="val 1643"/>
              <a:gd name="f2243" fmla="val 1642"/>
              <a:gd name="f2244" fmla="val 1645"/>
              <a:gd name="f2245" fmla="val 1647"/>
              <a:gd name="f2246" fmla="val 1639"/>
              <a:gd name="f2247" fmla="val 1635"/>
              <a:gd name="f2248" fmla="val 1599"/>
              <a:gd name="f2249" fmla="val 1597"/>
              <a:gd name="f2250" fmla="val 1596"/>
              <a:gd name="f2251" fmla="val 1594"/>
              <a:gd name="f2252" fmla="val 1592"/>
              <a:gd name="f2253" fmla="val 1591"/>
              <a:gd name="f2254" fmla="val 1589"/>
              <a:gd name="f2255" fmla="val 1586"/>
              <a:gd name="f2256" fmla="val 1583"/>
              <a:gd name="f2257" fmla="val 1580"/>
              <a:gd name="f2258" fmla="val 1577"/>
              <a:gd name="f2259" fmla="val 1575"/>
              <a:gd name="f2260" fmla="val 1573"/>
              <a:gd name="f2261" fmla="val 1570"/>
              <a:gd name="f2262" fmla="val 1568"/>
              <a:gd name="f2263" fmla="val 1566"/>
              <a:gd name="f2264" fmla="val 1564"/>
              <a:gd name="f2265" fmla="val 1563"/>
              <a:gd name="f2266" fmla="val 1560"/>
              <a:gd name="f2267" fmla="val 1558"/>
              <a:gd name="f2268" fmla="val 1557"/>
              <a:gd name="f2269" fmla="val 1555"/>
              <a:gd name="f2270" fmla="val 1553"/>
              <a:gd name="f2271" fmla="val 1552"/>
              <a:gd name="f2272" fmla="val 1554"/>
              <a:gd name="f2273" fmla="val 1556"/>
              <a:gd name="f2274" fmla="val 1559"/>
              <a:gd name="f2275" fmla="val 1551"/>
              <a:gd name="f2276" fmla="val 1550"/>
              <a:gd name="f2277" fmla="val 1547"/>
              <a:gd name="f2278" fmla="val 1548"/>
              <a:gd name="f2279" fmla="val 1538"/>
              <a:gd name="f2280" fmla="val 1536"/>
              <a:gd name="f2281" fmla="val 1534"/>
              <a:gd name="f2282" fmla="val 1512"/>
              <a:gd name="f2283" fmla="val 1496"/>
              <a:gd name="f2284" fmla="val 196"/>
              <a:gd name="f2285" fmla="val 1565"/>
              <a:gd name="f2286" fmla="val 1571"/>
              <a:gd name="f2287" fmla="val 1574"/>
              <a:gd name="f2288" fmla="val 1584"/>
              <a:gd name="f2289" fmla="val 1587"/>
              <a:gd name="f2290" fmla="val 1595"/>
              <a:gd name="f2291" fmla="val 1598"/>
              <a:gd name="f2292" fmla="val 1611"/>
              <a:gd name="f2293" fmla="val 1626"/>
              <a:gd name="f2294" fmla="val 1664"/>
              <a:gd name="f2295" fmla="val 1667"/>
              <a:gd name="f2296" fmla="val 1670"/>
              <a:gd name="f2297" fmla="val 1673"/>
              <a:gd name="f2298" fmla="val 1680"/>
              <a:gd name="f2299" fmla="val 1694"/>
              <a:gd name="f2300" fmla="val 1696"/>
              <a:gd name="f2301" fmla="val 1726"/>
              <a:gd name="f2302" fmla="val 1731"/>
              <a:gd name="f2303" fmla="val 1733"/>
              <a:gd name="f2304" fmla="val 1735"/>
              <a:gd name="f2305" fmla="val 1744"/>
              <a:gd name="f2306" fmla="val 1746"/>
              <a:gd name="f2307" fmla="val 1748"/>
              <a:gd name="f2308" fmla="val 1742"/>
              <a:gd name="f2309" fmla="val 1740"/>
              <a:gd name="f2310" fmla="val 1739"/>
              <a:gd name="f2311" fmla="val 1719"/>
              <a:gd name="f2312" fmla="val 1714"/>
              <a:gd name="f2313" fmla="val 1712"/>
              <a:gd name="f2314" fmla="val 1692"/>
              <a:gd name="f2315" fmla="val 1690"/>
              <a:gd name="f2316" fmla="val 1679"/>
              <a:gd name="f2317" fmla="val 1674"/>
              <a:gd name="f2318" fmla="val 1668"/>
              <a:gd name="f2319" fmla="val 1663"/>
              <a:gd name="f2320" fmla="val 1659"/>
              <a:gd name="f2321" fmla="val 1628"/>
              <a:gd name="f2322" fmla="val 1617"/>
              <a:gd name="f2323" fmla="val 1600"/>
              <a:gd name="f2324" fmla="val 1590"/>
              <a:gd name="f2325" fmla="val 1588"/>
              <a:gd name="f2326" fmla="val 1585"/>
              <a:gd name="f2327" fmla="val 1581"/>
              <a:gd name="f2328" fmla="val 1579"/>
              <a:gd name="f2329" fmla="val 1561"/>
              <a:gd name="f2330" fmla="val 67"/>
              <a:gd name="f2331" fmla="val 1431"/>
              <a:gd name="f2332" fmla="val 44"/>
              <a:gd name="f2333" fmla="val 1430"/>
              <a:gd name="f2334" fmla="val 1100"/>
              <a:gd name="f2335" fmla="val 1098"/>
              <a:gd name="f2336" fmla="val 1096"/>
              <a:gd name="f2337" fmla="val 1094"/>
              <a:gd name="f2338" fmla="val 1092"/>
              <a:gd name="f2339" fmla="val 1055"/>
              <a:gd name="f2340" fmla="val 1053"/>
              <a:gd name="f2341" fmla="val 1052"/>
              <a:gd name="f2342" fmla="val 1050"/>
              <a:gd name="f2343" fmla="val 1049"/>
              <a:gd name="f2344" fmla="val 1048"/>
              <a:gd name="f2345" fmla="val 1047"/>
              <a:gd name="f2346" fmla="val 1046"/>
              <a:gd name="f2347" fmla="val 1042"/>
              <a:gd name="f2348" fmla="val 1041"/>
              <a:gd name="f2349" fmla="val 1051"/>
              <a:gd name="f2350" fmla="val 1054"/>
              <a:gd name="f2351" fmla="val 902"/>
              <a:gd name="f2352" fmla="val 471"/>
              <a:gd name="f2353" fmla="val 1449"/>
              <a:gd name="f2354" fmla="val 1562"/>
              <a:gd name="f2355" fmla="val 1567"/>
              <a:gd name="f2356" fmla="val 1569"/>
              <a:gd name="f2357" fmla="val 1576"/>
              <a:gd name="f2358" fmla="val 1578"/>
              <a:gd name="f2359" fmla="val 1582"/>
              <a:gd name="f2360" fmla="val 1593"/>
              <a:gd name="f2361" fmla="val 1572"/>
              <a:gd name="f2362" fmla="val 1665"/>
              <a:gd name="f2363" fmla="val 1675"/>
              <a:gd name="f2364" fmla="val 1677"/>
              <a:gd name="f2365" fmla="val 1682"/>
              <a:gd name="f2366" fmla="val 1686"/>
              <a:gd name="f2367" fmla="val 1711"/>
              <a:gd name="f2368" fmla="val 1727"/>
              <a:gd name="f2369" fmla="val 1754"/>
              <a:gd name="f2370" fmla="val 1758"/>
              <a:gd name="f2371" fmla="val 1765"/>
              <a:gd name="f2372" fmla="val 1766"/>
              <a:gd name="f2373" fmla="val 1768"/>
              <a:gd name="f2374" fmla="val 1782"/>
              <a:gd name="f2375" fmla="val 1793"/>
              <a:gd name="f2376" fmla="val 1799"/>
              <a:gd name="f2377" fmla="val 1845"/>
              <a:gd name="f2378" fmla="val 1847"/>
              <a:gd name="f2379" fmla="val 1854"/>
              <a:gd name="f2380" fmla="val 1898"/>
              <a:gd name="f2381" fmla="val 1910"/>
              <a:gd name="f2382" fmla="val 1912"/>
              <a:gd name="f2383" fmla="val 1920"/>
              <a:gd name="f2384" fmla="val 1923"/>
              <a:gd name="f2385" fmla="val 1925"/>
              <a:gd name="f2386" fmla="val 1929"/>
              <a:gd name="f2387" fmla="val 1943"/>
              <a:gd name="f2388" fmla="val 1948"/>
              <a:gd name="f2389" fmla="val 1973"/>
              <a:gd name="f2390" fmla="val 1981"/>
              <a:gd name="f2391" fmla="val 1993"/>
              <a:gd name="f2392" fmla="val 1995"/>
              <a:gd name="f2393" fmla="val 2025"/>
              <a:gd name="f2394" fmla="val 2030"/>
              <a:gd name="f2395" fmla="val 2034"/>
              <a:gd name="f2396" fmla="val 2039"/>
              <a:gd name="f2397" fmla="val 2053"/>
              <a:gd name="f2398" fmla="val 2095"/>
              <a:gd name="f2399" fmla="val 2107"/>
              <a:gd name="f2400" fmla="val 2122"/>
              <a:gd name="f2401" fmla="val 1"/>
              <a:gd name="f2402" fmla="val 2160"/>
              <a:gd name="f2403" fmla="val 1915"/>
              <a:gd name="f2404" fmla="val 1917"/>
              <a:gd name="f2405" fmla="val 1922"/>
              <a:gd name="f2406" fmla="val 1946"/>
              <a:gd name="f2407" fmla="val 2136"/>
              <a:gd name="f2408" fmla="val 2037"/>
              <a:gd name="f2409" fmla="val 2042"/>
              <a:gd name="f2410" fmla="val 2055"/>
              <a:gd name="f2411" fmla="val 2104"/>
              <a:gd name="f2412" fmla="val 2057"/>
              <a:gd name="f2413" fmla="val 2102"/>
              <a:gd name="f2414" fmla="val 2100"/>
              <a:gd name="f2415" fmla="val 2099"/>
              <a:gd name="f2416" fmla="val 2092"/>
              <a:gd name="f2417" fmla="val 2086"/>
              <a:gd name="f2418" fmla="val 2090"/>
              <a:gd name="f2419" fmla="val 2097"/>
              <a:gd name="f2420" fmla="val 2065"/>
              <a:gd name="f2421" fmla="val 2061"/>
              <a:gd name="f2422" fmla="val 2059"/>
              <a:gd name="f2423" fmla="val 2045"/>
              <a:gd name="f2424" fmla="val 2035"/>
              <a:gd name="f2425" fmla="val 2168"/>
              <a:gd name="f2426" fmla="val 2029"/>
              <a:gd name="f2427" fmla="val 2183"/>
              <a:gd name="f2428" fmla="val 2026"/>
              <a:gd name="f2429" fmla="val 2198"/>
              <a:gd name="f2430" fmla="val 2019"/>
              <a:gd name="f2431" fmla="val 2016"/>
              <a:gd name="f2432" fmla="val 2200"/>
              <a:gd name="f2433" fmla="val 2202"/>
              <a:gd name="f2434" fmla="val 2204"/>
              <a:gd name="f2435" fmla="val 2211"/>
              <a:gd name="f2436" fmla="val 2236"/>
              <a:gd name="f2437" fmla="val 1990"/>
              <a:gd name="f2438" fmla="val 2234"/>
              <a:gd name="f2439" fmla="val 2238"/>
              <a:gd name="f2440" fmla="val 2241"/>
              <a:gd name="f2441" fmla="val 2251"/>
              <a:gd name="f2442" fmla="val 2254"/>
              <a:gd name="f2443" fmla="val 1926"/>
              <a:gd name="f2444" fmla="val 1919"/>
              <a:gd name="f2445" fmla="val 1907"/>
              <a:gd name="f2446" fmla="val 2290"/>
              <a:gd name="f2447" fmla="val 2293"/>
              <a:gd name="f2448" fmla="val 1862"/>
              <a:gd name="f2449" fmla="val 1858"/>
              <a:gd name="f2450" fmla="val 1853"/>
              <a:gd name="f2451" fmla="val 1849"/>
              <a:gd name="f2452" fmla="val 1846"/>
              <a:gd name="f2453" fmla="val 1843"/>
              <a:gd name="f2454" fmla="val 1795"/>
              <a:gd name="f2455" fmla="val 1785"/>
              <a:gd name="f2456" fmla="val 1780"/>
              <a:gd name="f2457" fmla="val 1778"/>
              <a:gd name="f2458" fmla="val 1776"/>
              <a:gd name="f2459" fmla="val 1774"/>
              <a:gd name="f2460" fmla="val 1770"/>
              <a:gd name="f2461" fmla="val 2185"/>
              <a:gd name="f2462" fmla="val 1772"/>
              <a:gd name="f2463" fmla="val 2176"/>
              <a:gd name="f2464" fmla="val 1794"/>
              <a:gd name="f2465" fmla="val 1801"/>
              <a:gd name="f2466" fmla="val 2044"/>
              <a:gd name="f2467" fmla="val 1800"/>
              <a:gd name="f2468" fmla="val 1798"/>
              <a:gd name="f2469" fmla="val 1797"/>
              <a:gd name="f2470" fmla="val 2032"/>
              <a:gd name="f2471" fmla="val 2022"/>
              <a:gd name="f2472" fmla="val 1762"/>
              <a:gd name="f2473" fmla="val 1761"/>
              <a:gd name="f2474" fmla="val 1759"/>
              <a:gd name="f2475" fmla="val 1756"/>
              <a:gd name="f2476" fmla="val 1755"/>
              <a:gd name="f2477" fmla="val 1752"/>
              <a:gd name="f2478" fmla="val 1750"/>
              <a:gd name="f2479" fmla="val 1999"/>
              <a:gd name="f2480" fmla="val 1737"/>
              <a:gd name="f2481" fmla="val 1729"/>
              <a:gd name="f2482" fmla="val 1959"/>
              <a:gd name="f2483" fmla="val 1689"/>
              <a:gd name="f2484" fmla="val 1684"/>
              <a:gd name="f2485" fmla="val 1672"/>
              <a:gd name="f2486" fmla="val 2087"/>
              <a:gd name="f2487" fmla="val 2093"/>
              <a:gd name="f2488" fmla="val 2171"/>
              <a:gd name="f2489" fmla="val 2336"/>
              <a:gd name="f2490" fmla="val 2338"/>
              <a:gd name="f2491" fmla="val 2348"/>
              <a:gd name="f2492" fmla="val 2350"/>
              <a:gd name="f2493" fmla="val 2353"/>
              <a:gd name="f2494" fmla="val 2355"/>
              <a:gd name="f2495" fmla="val 2356"/>
              <a:gd name="f2496" fmla="val 2359"/>
              <a:gd name="f2497" fmla="val 2363"/>
              <a:gd name="f2498" fmla="val 2367"/>
              <a:gd name="f2499" fmla="val 2368"/>
              <a:gd name="f2500" fmla="val 2370"/>
              <a:gd name="f2501" fmla="val 2372"/>
              <a:gd name="f2502" fmla="val 2375"/>
              <a:gd name="f2503" fmla="val 2376"/>
              <a:gd name="f2504" fmla="val 2378"/>
              <a:gd name="f2505" fmla="val 2380"/>
              <a:gd name="f2506" fmla="val 2388"/>
              <a:gd name="f2507" fmla="val 2392"/>
              <a:gd name="f2508" fmla="val 2396"/>
              <a:gd name="f2509" fmla="val 2398"/>
              <a:gd name="f2510" fmla="val 2403"/>
              <a:gd name="f2511" fmla="val 2404"/>
              <a:gd name="f2512" fmla="val 2406"/>
              <a:gd name="f2513" fmla="val 2408"/>
              <a:gd name="f2514" fmla="val 2409"/>
              <a:gd name="f2515" fmla="val 2411"/>
              <a:gd name="f2516" fmla="val 2414"/>
              <a:gd name="f2517" fmla="val 2415"/>
              <a:gd name="f2518" fmla="val 2421"/>
              <a:gd name="f2519" fmla="val 2426"/>
              <a:gd name="f2520" fmla="val 2428"/>
              <a:gd name="f2521" fmla="val 2433"/>
              <a:gd name="f2522" fmla="val 2437"/>
              <a:gd name="f2523" fmla="val 2438"/>
              <a:gd name="f2524" fmla="val 2440"/>
              <a:gd name="f2525" fmla="val 2451"/>
              <a:gd name="f2526" fmla="val 2463"/>
              <a:gd name="f2527" fmla="val 2467"/>
              <a:gd name="f2528" fmla="val 2471"/>
              <a:gd name="f2529" fmla="val 2477"/>
              <a:gd name="f2530" fmla="val 2479"/>
              <a:gd name="f2531" fmla="val 2486"/>
              <a:gd name="f2532" fmla="val 2488"/>
              <a:gd name="f2533" fmla="val 2490"/>
              <a:gd name="f2534" fmla="val 2495"/>
              <a:gd name="f2535" fmla="val 2493"/>
              <a:gd name="f2536" fmla="val 2491"/>
              <a:gd name="f2537" fmla="val 2497"/>
              <a:gd name="f2538" fmla="val 2500"/>
              <a:gd name="f2539" fmla="val 2498"/>
              <a:gd name="f2540" fmla="val 2504"/>
              <a:gd name="f2541" fmla="val 1848"/>
              <a:gd name="f2542" fmla="val 2553"/>
              <a:gd name="f2543" fmla="val 1852"/>
              <a:gd name="f2544" fmla="val 2563"/>
              <a:gd name="f2545" fmla="val 2573"/>
              <a:gd name="f2546" fmla="val 2577"/>
              <a:gd name="f2547" fmla="val 2580"/>
              <a:gd name="f2548" fmla="val 2582"/>
              <a:gd name="f2549" fmla="val 2584"/>
              <a:gd name="f2550" fmla="val 2587"/>
              <a:gd name="f2551" fmla="val 2589"/>
              <a:gd name="f2552" fmla="val 2593"/>
              <a:gd name="f2553" fmla="val 2594"/>
              <a:gd name="f2554" fmla="val 2596"/>
              <a:gd name="f2555" fmla="val 2597"/>
              <a:gd name="f2556" fmla="val 2599"/>
              <a:gd name="f2557" fmla="val 2601"/>
              <a:gd name="f2558" fmla="val 2605"/>
              <a:gd name="f2559" fmla="val 2606"/>
              <a:gd name="f2560" fmla="val 2608"/>
              <a:gd name="f2561" fmla="val 2592"/>
              <a:gd name="f2562" fmla="val 2588"/>
              <a:gd name="f2563" fmla="val 1890"/>
              <a:gd name="f2564" fmla="val 2578"/>
              <a:gd name="f2565" fmla="val 2576"/>
              <a:gd name="f2566" fmla="val 2574"/>
              <a:gd name="f2567" fmla="val 2572"/>
              <a:gd name="f2568" fmla="val 2575"/>
              <a:gd name="f2569" fmla="val 1894"/>
              <a:gd name="f2570" fmla="val 2571"/>
              <a:gd name="f2571" fmla="val 2579"/>
              <a:gd name="f2572" fmla="val 2609"/>
              <a:gd name="f2573" fmla="val 2610"/>
              <a:gd name="f2574" fmla="val 2614"/>
              <a:gd name="f2575" fmla="val 2618"/>
              <a:gd name="f2576" fmla="val 2619"/>
              <a:gd name="f2577" fmla="val 2621"/>
              <a:gd name="f2578" fmla="val 2622"/>
              <a:gd name="f2579" fmla="val 2624"/>
              <a:gd name="f2580" fmla="val 2627"/>
              <a:gd name="f2581" fmla="val 2629"/>
              <a:gd name="f2582" fmla="val 2635"/>
              <a:gd name="f2583" fmla="val 2638"/>
              <a:gd name="f2584" fmla="val 2642"/>
              <a:gd name="f2585" fmla="val 2645"/>
              <a:gd name="f2586" fmla="val 2646"/>
              <a:gd name="f2587" fmla="val 2643"/>
              <a:gd name="f2588" fmla="val 2641"/>
              <a:gd name="f2589" fmla="val 2630"/>
              <a:gd name="f2590" fmla="val 2617"/>
              <a:gd name="f2591" fmla="val 2590"/>
              <a:gd name="f2592" fmla="val 1669"/>
              <a:gd name="f2593" fmla="val 1914"/>
              <a:gd name="f2594" fmla="val 1868"/>
              <a:gd name="f2595" fmla="val 2089"/>
              <a:gd name="f2596" fmla="val 2040"/>
              <a:gd name="f2597" fmla="val 2335"/>
              <a:gd name="f2598" fmla="val 2340"/>
              <a:gd name="f2599" fmla="+- 0 0 -90"/>
              <a:gd name="f2600" fmla="*/ f4 1 2647"/>
              <a:gd name="f2601" fmla="*/ f5 1 2166"/>
              <a:gd name="f2602" fmla="val f6"/>
              <a:gd name="f2603" fmla="val f7"/>
              <a:gd name="f2604" fmla="val f8"/>
              <a:gd name="f2605" fmla="*/ f2599 f0 1"/>
              <a:gd name="f2606" fmla="+- f2604 0 f2602"/>
              <a:gd name="f2607" fmla="+- f2603 0 f2602"/>
              <a:gd name="f2608" fmla="*/ f2605 1 f3"/>
              <a:gd name="f2609" fmla="*/ f2607 1 2647"/>
              <a:gd name="f2610" fmla="*/ f2606 1 2166"/>
              <a:gd name="f2611" fmla="*/ 378 f2607 1"/>
              <a:gd name="f2612" fmla="*/ 714 f2606 1"/>
              <a:gd name="f2613" fmla="*/ 438 f2607 1"/>
              <a:gd name="f2614" fmla="*/ 879 f2606 1"/>
              <a:gd name="f2615" fmla="*/ 571 f2607 1"/>
              <a:gd name="f2616" fmla="*/ 835 f2606 1"/>
              <a:gd name="f2617" fmla="*/ 588 f2606 1"/>
              <a:gd name="f2618" fmla="*/ 335 f2607 1"/>
              <a:gd name="f2619" fmla="*/ 656 f2606 1"/>
              <a:gd name="f2620" fmla="*/ 221 f2607 1"/>
              <a:gd name="f2621" fmla="*/ 860 f2606 1"/>
              <a:gd name="f2622" fmla="*/ 292 f2607 1"/>
              <a:gd name="f2623" fmla="*/ 729 f2606 1"/>
              <a:gd name="f2624" fmla="*/ 299 f2607 1"/>
              <a:gd name="f2625" fmla="*/ 647 f2606 1"/>
              <a:gd name="f2626" fmla="*/ 882 f2607 1"/>
              <a:gd name="f2627" fmla="*/ 733 f2606 1"/>
              <a:gd name="f2628" fmla="*/ 1209 f2607 1"/>
              <a:gd name="f2629" fmla="*/ 586 f2606 1"/>
              <a:gd name="f2630" fmla="*/ 681 f2607 1"/>
              <a:gd name="f2631" fmla="*/ 530 f2606 1"/>
              <a:gd name="f2632" fmla="*/ 770 f2607 1"/>
              <a:gd name="f2633" fmla="*/ 1294 f2606 1"/>
              <a:gd name="f2634" fmla="*/ 1036 f2607 1"/>
              <a:gd name="f2635" fmla="*/ 1204 f2606 1"/>
              <a:gd name="f2636" fmla="*/ 967 f2607 1"/>
              <a:gd name="f2637" fmla="*/ 1151 f2606 1"/>
              <a:gd name="f2638" fmla="*/ 1321 f2607 1"/>
              <a:gd name="f2639" fmla="*/ 1411 f2606 1"/>
              <a:gd name="f2640" fmla="*/ 1135 f2607 1"/>
              <a:gd name="f2641" fmla="*/ 1382 f2606 1"/>
              <a:gd name="f2642" fmla="*/ 981 f2607 1"/>
              <a:gd name="f2643" fmla="*/ 113 f2606 1"/>
              <a:gd name="f2644" fmla="*/ 2289 f2607 1"/>
              <a:gd name="f2645" fmla="*/ 54 f2606 1"/>
              <a:gd name="f2646" fmla="*/ 2505 f2607 1"/>
              <a:gd name="f2647" fmla="*/ 66 f2606 1"/>
              <a:gd name="f2648" fmla="*/ 2142 f2607 1"/>
              <a:gd name="f2649" fmla="*/ 134 f2606 1"/>
              <a:gd name="f2650" fmla="*/ 1827 f2607 1"/>
              <a:gd name="f2651" fmla="*/ 158 f2606 1"/>
              <a:gd name="f2652" fmla="*/ 1542 f2607 1"/>
              <a:gd name="f2653" fmla="*/ 279 f2606 1"/>
              <a:gd name="f2654" fmla="*/ 1507 f2607 1"/>
              <a:gd name="f2655" fmla="*/ 90 f2606 1"/>
              <a:gd name="f2656" fmla="*/ 1361 f2607 1"/>
              <a:gd name="f2657" fmla="*/ 7 f2606 1"/>
              <a:gd name="f2658" fmla="*/ 1130 f2607 1"/>
              <a:gd name="f2659" fmla="*/ 53 f2606 1"/>
              <a:gd name="f2660" fmla="*/ 1040 f2607 1"/>
              <a:gd name="f2661" fmla="*/ 131 f2606 1"/>
              <a:gd name="f2662" fmla="*/ 922 f2607 1"/>
              <a:gd name="f2663" fmla="*/ 218 f2606 1"/>
              <a:gd name="f2664" fmla="*/ 848 f2607 1"/>
              <a:gd name="f2665" fmla="*/ 345 f2606 1"/>
              <a:gd name="f2666" fmla="*/ 687 f2607 1"/>
              <a:gd name="f2667" fmla="*/ 427 f2606 1"/>
              <a:gd name="f2668" fmla="*/ 678 f2607 1"/>
              <a:gd name="f2669" fmla="*/ 545 f2606 1"/>
              <a:gd name="f2670" fmla="*/ 870 f2607 1"/>
              <a:gd name="f2671" fmla="*/ 618 f2606 1"/>
              <a:gd name="f2672" fmla="*/ 1082 f2607 1"/>
              <a:gd name="f2673" fmla="*/ 526 f2606 1"/>
              <a:gd name="f2674" fmla="*/ 1250 f2607 1"/>
              <a:gd name="f2675" fmla="*/ 262 f2606 1"/>
              <a:gd name="f2676" fmla="*/ 1370 f2607 1"/>
              <a:gd name="f2677" fmla="*/ 505 f2606 1"/>
              <a:gd name="f2678" fmla="*/ 1078 f2607 1"/>
              <a:gd name="f2679" fmla="*/ 755 f2606 1"/>
              <a:gd name="f2680" fmla="*/ 808 f2607 1"/>
              <a:gd name="f2681" fmla="*/ 713 f2606 1"/>
              <a:gd name="f2682" fmla="*/ 778 f2607 1"/>
              <a:gd name="f2683" fmla="*/ 731 f2606 1"/>
              <a:gd name="f2684" fmla="*/ 606 f2607 1"/>
              <a:gd name="f2685" fmla="*/ 894 f2606 1"/>
              <a:gd name="f2686" fmla="*/ 486 f2607 1"/>
              <a:gd name="f2687" fmla="*/ 1089 f2606 1"/>
              <a:gd name="f2688" fmla="*/ 257 f2607 1"/>
              <a:gd name="f2689" fmla="*/ 1362 f2606 1"/>
              <a:gd name="f2690" fmla="*/ 679 f2607 1"/>
              <a:gd name="f2691" fmla="*/ 1193 f2606 1"/>
              <a:gd name="f2692" fmla="*/ 1008 f2607 1"/>
              <a:gd name="f2693" fmla="*/ 1369 f2606 1"/>
              <a:gd name="f2694" fmla="*/ 963 f2607 1"/>
              <a:gd name="f2695" fmla="*/ 1136 f2606 1"/>
              <a:gd name="f2696" fmla="*/ 1154 f2607 1"/>
              <a:gd name="f2697" fmla="*/ 1364 f2606 1"/>
              <a:gd name="f2698" fmla="*/ 1202 f2607 1"/>
              <a:gd name="f2699" fmla="*/ 1347 f2606 1"/>
              <a:gd name="f2700" fmla="*/ 1384 f2607 1"/>
              <a:gd name="f2701" fmla="*/ 1276 f2606 1"/>
              <a:gd name="f2702" fmla="*/ 1420 f2606 1"/>
              <a:gd name="f2703" fmla="*/ 1267 f2607 1"/>
              <a:gd name="f2704" fmla="*/ 1593 f2606 1"/>
              <a:gd name="f2705" fmla="*/ 287 f2607 1"/>
              <a:gd name="f2706" fmla="*/ 1531 f2606 1"/>
              <a:gd name="f2707" fmla="*/ 2008 f2607 1"/>
              <a:gd name="f2708" fmla="*/ 2120 f2606 1"/>
              <a:gd name="f2709" fmla="*/ 2071 f2607 1"/>
              <a:gd name="f2710" fmla="*/ 1839 f2606 1"/>
              <a:gd name="f2711" fmla="*/ 2016 f2607 1"/>
              <a:gd name="f2712" fmla="*/ 1657 f2606 1"/>
              <a:gd name="f2713" fmla="*/ 2502 f2607 1"/>
              <a:gd name="f2714" fmla="*/ 1811 f2606 1"/>
              <a:gd name="f2715" fmla="*/ 756 f2607 1"/>
              <a:gd name="f2716" fmla="*/ 404 f2606 1"/>
              <a:gd name="f2717" fmla="*/ 1554 f2607 1"/>
              <a:gd name="f2718" fmla="*/ 1469 f2607 1"/>
              <a:gd name="f2719" fmla="*/ 468 f2606 1"/>
              <a:gd name="f2720" fmla="*/ 1444 f2607 1"/>
              <a:gd name="f2721" fmla="*/ 1071 f2606 1"/>
              <a:gd name="f2722" fmla="*/ 1676 f2607 1"/>
              <a:gd name="f2723" fmla="*/ 1048 f2606 1"/>
              <a:gd name="f2724" fmla="*/ 1710 f2607 1"/>
              <a:gd name="f2725" fmla="*/ 2113 f2606 1"/>
              <a:gd name="f2726" fmla="*/ 1640 f2607 1"/>
              <a:gd name="f2727" fmla="*/ 1831 f2606 1"/>
              <a:gd name="f2728" fmla="*/ 2058 f2607 1"/>
              <a:gd name="f2729" fmla="*/ 1426 f2606 1"/>
              <a:gd name="f2730" fmla="*/ 2073 f2607 1"/>
              <a:gd name="f2731" fmla="*/ 1061 f2606 1"/>
              <a:gd name="f2732" fmla="*/ 2295 f2607 1"/>
              <a:gd name="f2733" fmla="*/ 1098 f2606 1"/>
              <a:gd name="f2734" fmla="+- f2608 0 f1"/>
              <a:gd name="f2735" fmla="*/ f2611 1 2647"/>
              <a:gd name="f2736" fmla="*/ f2612 1 2166"/>
              <a:gd name="f2737" fmla="*/ f2613 1 2647"/>
              <a:gd name="f2738" fmla="*/ f2614 1 2166"/>
              <a:gd name="f2739" fmla="*/ f2615 1 2647"/>
              <a:gd name="f2740" fmla="*/ f2616 1 2166"/>
              <a:gd name="f2741" fmla="*/ f2617 1 2166"/>
              <a:gd name="f2742" fmla="*/ f2618 1 2647"/>
              <a:gd name="f2743" fmla="*/ f2619 1 2166"/>
              <a:gd name="f2744" fmla="*/ f2620 1 2647"/>
              <a:gd name="f2745" fmla="*/ f2621 1 2166"/>
              <a:gd name="f2746" fmla="*/ f2622 1 2647"/>
              <a:gd name="f2747" fmla="*/ f2623 1 2166"/>
              <a:gd name="f2748" fmla="*/ f2624 1 2647"/>
              <a:gd name="f2749" fmla="*/ f2625 1 2166"/>
              <a:gd name="f2750" fmla="*/ f2626 1 2647"/>
              <a:gd name="f2751" fmla="*/ f2627 1 2166"/>
              <a:gd name="f2752" fmla="*/ f2628 1 2647"/>
              <a:gd name="f2753" fmla="*/ f2629 1 2166"/>
              <a:gd name="f2754" fmla="*/ f2630 1 2647"/>
              <a:gd name="f2755" fmla="*/ f2631 1 2166"/>
              <a:gd name="f2756" fmla="*/ f2632 1 2647"/>
              <a:gd name="f2757" fmla="*/ f2633 1 2166"/>
              <a:gd name="f2758" fmla="*/ f2634 1 2647"/>
              <a:gd name="f2759" fmla="*/ f2635 1 2166"/>
              <a:gd name="f2760" fmla="*/ f2636 1 2647"/>
              <a:gd name="f2761" fmla="*/ f2637 1 2166"/>
              <a:gd name="f2762" fmla="*/ f2638 1 2647"/>
              <a:gd name="f2763" fmla="*/ f2639 1 2166"/>
              <a:gd name="f2764" fmla="*/ f2640 1 2647"/>
              <a:gd name="f2765" fmla="*/ f2641 1 2166"/>
              <a:gd name="f2766" fmla="*/ f2642 1 2647"/>
              <a:gd name="f2767" fmla="*/ f2643 1 2166"/>
              <a:gd name="f2768" fmla="*/ f2644 1 2647"/>
              <a:gd name="f2769" fmla="*/ f2645 1 2166"/>
              <a:gd name="f2770" fmla="*/ f2646 1 2647"/>
              <a:gd name="f2771" fmla="*/ f2647 1 2166"/>
              <a:gd name="f2772" fmla="*/ f2648 1 2647"/>
              <a:gd name="f2773" fmla="*/ f2649 1 2166"/>
              <a:gd name="f2774" fmla="*/ f2650 1 2647"/>
              <a:gd name="f2775" fmla="*/ f2651 1 2166"/>
              <a:gd name="f2776" fmla="*/ f2652 1 2647"/>
              <a:gd name="f2777" fmla="*/ f2653 1 2166"/>
              <a:gd name="f2778" fmla="*/ f2654 1 2647"/>
              <a:gd name="f2779" fmla="*/ f2655 1 2166"/>
              <a:gd name="f2780" fmla="*/ f2656 1 2647"/>
              <a:gd name="f2781" fmla="*/ f2657 1 2166"/>
              <a:gd name="f2782" fmla="*/ f2658 1 2647"/>
              <a:gd name="f2783" fmla="*/ f2659 1 2166"/>
              <a:gd name="f2784" fmla="*/ f2660 1 2647"/>
              <a:gd name="f2785" fmla="*/ f2661 1 2166"/>
              <a:gd name="f2786" fmla="*/ f2662 1 2647"/>
              <a:gd name="f2787" fmla="*/ f2663 1 2166"/>
              <a:gd name="f2788" fmla="*/ f2664 1 2647"/>
              <a:gd name="f2789" fmla="*/ f2665 1 2166"/>
              <a:gd name="f2790" fmla="*/ f2666 1 2647"/>
              <a:gd name="f2791" fmla="*/ f2667 1 2166"/>
              <a:gd name="f2792" fmla="*/ f2668 1 2647"/>
              <a:gd name="f2793" fmla="*/ f2669 1 2166"/>
              <a:gd name="f2794" fmla="*/ f2670 1 2647"/>
              <a:gd name="f2795" fmla="*/ f2671 1 2166"/>
              <a:gd name="f2796" fmla="*/ f2672 1 2647"/>
              <a:gd name="f2797" fmla="*/ f2673 1 2166"/>
              <a:gd name="f2798" fmla="*/ f2674 1 2647"/>
              <a:gd name="f2799" fmla="*/ f2675 1 2166"/>
              <a:gd name="f2800" fmla="*/ f2676 1 2647"/>
              <a:gd name="f2801" fmla="*/ f2677 1 2166"/>
              <a:gd name="f2802" fmla="*/ f2678 1 2647"/>
              <a:gd name="f2803" fmla="*/ f2679 1 2166"/>
              <a:gd name="f2804" fmla="*/ f2680 1 2647"/>
              <a:gd name="f2805" fmla="*/ f2681 1 2166"/>
              <a:gd name="f2806" fmla="*/ f2682 1 2647"/>
              <a:gd name="f2807" fmla="*/ f2683 1 2166"/>
              <a:gd name="f2808" fmla="*/ f2684 1 2647"/>
              <a:gd name="f2809" fmla="*/ f2685 1 2166"/>
              <a:gd name="f2810" fmla="*/ f2686 1 2647"/>
              <a:gd name="f2811" fmla="*/ f2687 1 2166"/>
              <a:gd name="f2812" fmla="*/ f2688 1 2647"/>
              <a:gd name="f2813" fmla="*/ f2689 1 2166"/>
              <a:gd name="f2814" fmla="*/ f2690 1 2647"/>
              <a:gd name="f2815" fmla="*/ f2691 1 2166"/>
              <a:gd name="f2816" fmla="*/ f2692 1 2647"/>
              <a:gd name="f2817" fmla="*/ f2693 1 2166"/>
              <a:gd name="f2818" fmla="*/ f2694 1 2647"/>
              <a:gd name="f2819" fmla="*/ f2695 1 2166"/>
              <a:gd name="f2820" fmla="*/ f2696 1 2647"/>
              <a:gd name="f2821" fmla="*/ f2697 1 2166"/>
              <a:gd name="f2822" fmla="*/ f2698 1 2647"/>
              <a:gd name="f2823" fmla="*/ f2699 1 2166"/>
              <a:gd name="f2824" fmla="*/ f2700 1 2647"/>
              <a:gd name="f2825" fmla="*/ f2701 1 2166"/>
              <a:gd name="f2826" fmla="*/ f2702 1 2166"/>
              <a:gd name="f2827" fmla="*/ f2703 1 2647"/>
              <a:gd name="f2828" fmla="*/ f2704 1 2166"/>
              <a:gd name="f2829" fmla="*/ f2705 1 2647"/>
              <a:gd name="f2830" fmla="*/ f2706 1 2166"/>
              <a:gd name="f2831" fmla="*/ f2707 1 2647"/>
              <a:gd name="f2832" fmla="*/ f2708 1 2166"/>
              <a:gd name="f2833" fmla="*/ f2709 1 2647"/>
              <a:gd name="f2834" fmla="*/ f2710 1 2166"/>
              <a:gd name="f2835" fmla="*/ f2711 1 2647"/>
              <a:gd name="f2836" fmla="*/ f2712 1 2166"/>
              <a:gd name="f2837" fmla="*/ f2713 1 2647"/>
              <a:gd name="f2838" fmla="*/ f2714 1 2166"/>
              <a:gd name="f2839" fmla="*/ f2715 1 2647"/>
              <a:gd name="f2840" fmla="*/ f2716 1 2166"/>
              <a:gd name="f2841" fmla="*/ f2717 1 2647"/>
              <a:gd name="f2842" fmla="*/ f2718 1 2647"/>
              <a:gd name="f2843" fmla="*/ f2719 1 2166"/>
              <a:gd name="f2844" fmla="*/ f2720 1 2647"/>
              <a:gd name="f2845" fmla="*/ f2721 1 2166"/>
              <a:gd name="f2846" fmla="*/ f2722 1 2647"/>
              <a:gd name="f2847" fmla="*/ f2723 1 2166"/>
              <a:gd name="f2848" fmla="*/ f2724 1 2647"/>
              <a:gd name="f2849" fmla="*/ f2725 1 2166"/>
              <a:gd name="f2850" fmla="*/ f2726 1 2647"/>
              <a:gd name="f2851" fmla="*/ f2727 1 2166"/>
              <a:gd name="f2852" fmla="*/ f2728 1 2647"/>
              <a:gd name="f2853" fmla="*/ f2729 1 2166"/>
              <a:gd name="f2854" fmla="*/ f2730 1 2647"/>
              <a:gd name="f2855" fmla="*/ f2731 1 2166"/>
              <a:gd name="f2856" fmla="*/ f2732 1 2647"/>
              <a:gd name="f2857" fmla="*/ f2733 1 2166"/>
              <a:gd name="f2858" fmla="*/ 0 1 f2609"/>
              <a:gd name="f2859" fmla="*/ f2603 1 f2609"/>
              <a:gd name="f2860" fmla="*/ 0 1 f2610"/>
              <a:gd name="f2861" fmla="*/ f2604 1 f2610"/>
              <a:gd name="f2862" fmla="*/ f2735 1 f2609"/>
              <a:gd name="f2863" fmla="*/ f2736 1 f2610"/>
              <a:gd name="f2864" fmla="*/ f2737 1 f2609"/>
              <a:gd name="f2865" fmla="*/ f2738 1 f2610"/>
              <a:gd name="f2866" fmla="*/ f2739 1 f2609"/>
              <a:gd name="f2867" fmla="*/ f2740 1 f2610"/>
              <a:gd name="f2868" fmla="*/ f2741 1 f2610"/>
              <a:gd name="f2869" fmla="*/ f2742 1 f2609"/>
              <a:gd name="f2870" fmla="*/ f2743 1 f2610"/>
              <a:gd name="f2871" fmla="*/ f2744 1 f2609"/>
              <a:gd name="f2872" fmla="*/ f2745 1 f2610"/>
              <a:gd name="f2873" fmla="*/ f2746 1 f2609"/>
              <a:gd name="f2874" fmla="*/ f2747 1 f2610"/>
              <a:gd name="f2875" fmla="*/ f2748 1 f2609"/>
              <a:gd name="f2876" fmla="*/ f2749 1 f2610"/>
              <a:gd name="f2877" fmla="*/ f2750 1 f2609"/>
              <a:gd name="f2878" fmla="*/ f2751 1 f2610"/>
              <a:gd name="f2879" fmla="*/ f2752 1 f2609"/>
              <a:gd name="f2880" fmla="*/ f2753 1 f2610"/>
              <a:gd name="f2881" fmla="*/ f2754 1 f2609"/>
              <a:gd name="f2882" fmla="*/ f2755 1 f2610"/>
              <a:gd name="f2883" fmla="*/ f2756 1 f2609"/>
              <a:gd name="f2884" fmla="*/ f2757 1 f2610"/>
              <a:gd name="f2885" fmla="*/ f2758 1 f2609"/>
              <a:gd name="f2886" fmla="*/ f2759 1 f2610"/>
              <a:gd name="f2887" fmla="*/ f2760 1 f2609"/>
              <a:gd name="f2888" fmla="*/ f2761 1 f2610"/>
              <a:gd name="f2889" fmla="*/ f2762 1 f2609"/>
              <a:gd name="f2890" fmla="*/ f2763 1 f2610"/>
              <a:gd name="f2891" fmla="*/ f2764 1 f2609"/>
              <a:gd name="f2892" fmla="*/ f2765 1 f2610"/>
              <a:gd name="f2893" fmla="*/ f2766 1 f2609"/>
              <a:gd name="f2894" fmla="*/ f2767 1 f2610"/>
              <a:gd name="f2895" fmla="*/ f2768 1 f2609"/>
              <a:gd name="f2896" fmla="*/ f2769 1 f2610"/>
              <a:gd name="f2897" fmla="*/ f2770 1 f2609"/>
              <a:gd name="f2898" fmla="*/ f2771 1 f2610"/>
              <a:gd name="f2899" fmla="*/ f2772 1 f2609"/>
              <a:gd name="f2900" fmla="*/ f2773 1 f2610"/>
              <a:gd name="f2901" fmla="*/ f2774 1 f2609"/>
              <a:gd name="f2902" fmla="*/ f2775 1 f2610"/>
              <a:gd name="f2903" fmla="*/ f2776 1 f2609"/>
              <a:gd name="f2904" fmla="*/ f2777 1 f2610"/>
              <a:gd name="f2905" fmla="*/ f2778 1 f2609"/>
              <a:gd name="f2906" fmla="*/ f2779 1 f2610"/>
              <a:gd name="f2907" fmla="*/ f2780 1 f2609"/>
              <a:gd name="f2908" fmla="*/ f2781 1 f2610"/>
              <a:gd name="f2909" fmla="*/ f2782 1 f2609"/>
              <a:gd name="f2910" fmla="*/ f2783 1 f2610"/>
              <a:gd name="f2911" fmla="*/ f2784 1 f2609"/>
              <a:gd name="f2912" fmla="*/ f2785 1 f2610"/>
              <a:gd name="f2913" fmla="*/ f2786 1 f2609"/>
              <a:gd name="f2914" fmla="*/ f2787 1 f2610"/>
              <a:gd name="f2915" fmla="*/ f2788 1 f2609"/>
              <a:gd name="f2916" fmla="*/ f2789 1 f2610"/>
              <a:gd name="f2917" fmla="*/ f2790 1 f2609"/>
              <a:gd name="f2918" fmla="*/ f2791 1 f2610"/>
              <a:gd name="f2919" fmla="*/ f2792 1 f2609"/>
              <a:gd name="f2920" fmla="*/ f2793 1 f2610"/>
              <a:gd name="f2921" fmla="*/ f2794 1 f2609"/>
              <a:gd name="f2922" fmla="*/ f2795 1 f2610"/>
              <a:gd name="f2923" fmla="*/ f2796 1 f2609"/>
              <a:gd name="f2924" fmla="*/ f2797 1 f2610"/>
              <a:gd name="f2925" fmla="*/ f2798 1 f2609"/>
              <a:gd name="f2926" fmla="*/ f2799 1 f2610"/>
              <a:gd name="f2927" fmla="*/ f2800 1 f2609"/>
              <a:gd name="f2928" fmla="*/ f2801 1 f2610"/>
              <a:gd name="f2929" fmla="*/ f2802 1 f2609"/>
              <a:gd name="f2930" fmla="*/ f2803 1 f2610"/>
              <a:gd name="f2931" fmla="*/ f2804 1 f2609"/>
              <a:gd name="f2932" fmla="*/ f2805 1 f2610"/>
              <a:gd name="f2933" fmla="*/ f2806 1 f2609"/>
              <a:gd name="f2934" fmla="*/ f2807 1 f2610"/>
              <a:gd name="f2935" fmla="*/ f2808 1 f2609"/>
              <a:gd name="f2936" fmla="*/ f2809 1 f2610"/>
              <a:gd name="f2937" fmla="*/ f2810 1 f2609"/>
              <a:gd name="f2938" fmla="*/ f2811 1 f2610"/>
              <a:gd name="f2939" fmla="*/ f2812 1 f2609"/>
              <a:gd name="f2940" fmla="*/ f2813 1 f2610"/>
              <a:gd name="f2941" fmla="*/ f2814 1 f2609"/>
              <a:gd name="f2942" fmla="*/ f2815 1 f2610"/>
              <a:gd name="f2943" fmla="*/ f2816 1 f2609"/>
              <a:gd name="f2944" fmla="*/ f2817 1 f2610"/>
              <a:gd name="f2945" fmla="*/ f2818 1 f2609"/>
              <a:gd name="f2946" fmla="*/ f2819 1 f2610"/>
              <a:gd name="f2947" fmla="*/ f2820 1 f2609"/>
              <a:gd name="f2948" fmla="*/ f2821 1 f2610"/>
              <a:gd name="f2949" fmla="*/ f2822 1 f2609"/>
              <a:gd name="f2950" fmla="*/ f2823 1 f2610"/>
              <a:gd name="f2951" fmla="*/ f2824 1 f2609"/>
              <a:gd name="f2952" fmla="*/ f2825 1 f2610"/>
              <a:gd name="f2953" fmla="*/ f2826 1 f2610"/>
              <a:gd name="f2954" fmla="*/ f2827 1 f2609"/>
              <a:gd name="f2955" fmla="*/ f2828 1 f2610"/>
              <a:gd name="f2956" fmla="*/ f2829 1 f2609"/>
              <a:gd name="f2957" fmla="*/ f2830 1 f2610"/>
              <a:gd name="f2958" fmla="*/ f2831 1 f2609"/>
              <a:gd name="f2959" fmla="*/ f2832 1 f2610"/>
              <a:gd name="f2960" fmla="*/ f2833 1 f2609"/>
              <a:gd name="f2961" fmla="*/ f2834 1 f2610"/>
              <a:gd name="f2962" fmla="*/ f2835 1 f2609"/>
              <a:gd name="f2963" fmla="*/ f2836 1 f2610"/>
              <a:gd name="f2964" fmla="*/ f2837 1 f2609"/>
              <a:gd name="f2965" fmla="*/ f2838 1 f2610"/>
              <a:gd name="f2966" fmla="*/ f2839 1 f2609"/>
              <a:gd name="f2967" fmla="*/ f2840 1 f2610"/>
              <a:gd name="f2968" fmla="*/ f2841 1 f2609"/>
              <a:gd name="f2969" fmla="*/ f2842 1 f2609"/>
              <a:gd name="f2970" fmla="*/ f2843 1 f2610"/>
              <a:gd name="f2971" fmla="*/ f2844 1 f2609"/>
              <a:gd name="f2972" fmla="*/ f2845 1 f2610"/>
              <a:gd name="f2973" fmla="*/ f2846 1 f2609"/>
              <a:gd name="f2974" fmla="*/ f2847 1 f2610"/>
              <a:gd name="f2975" fmla="*/ f2848 1 f2609"/>
              <a:gd name="f2976" fmla="*/ f2849 1 f2610"/>
              <a:gd name="f2977" fmla="*/ f2850 1 f2609"/>
              <a:gd name="f2978" fmla="*/ f2851 1 f2610"/>
              <a:gd name="f2979" fmla="*/ f2852 1 f2609"/>
              <a:gd name="f2980" fmla="*/ f2853 1 f2610"/>
              <a:gd name="f2981" fmla="*/ f2854 1 f2609"/>
              <a:gd name="f2982" fmla="*/ f2855 1 f2610"/>
              <a:gd name="f2983" fmla="*/ f2856 1 f2609"/>
              <a:gd name="f2984" fmla="*/ f2857 1 f2610"/>
              <a:gd name="f2985" fmla="*/ f2858 f2600 1"/>
              <a:gd name="f2986" fmla="*/ f2859 f2600 1"/>
              <a:gd name="f2987" fmla="*/ f2861 f2601 1"/>
              <a:gd name="f2988" fmla="*/ f2860 f2601 1"/>
              <a:gd name="f2989" fmla="*/ f2862 f2600 1"/>
              <a:gd name="f2990" fmla="*/ f2863 f2601 1"/>
              <a:gd name="f2991" fmla="*/ f2864 f2600 1"/>
              <a:gd name="f2992" fmla="*/ f2865 f2601 1"/>
              <a:gd name="f2993" fmla="*/ f2866 f2600 1"/>
              <a:gd name="f2994" fmla="*/ f2867 f2601 1"/>
              <a:gd name="f2995" fmla="*/ f2868 f2601 1"/>
              <a:gd name="f2996" fmla="*/ f2869 f2600 1"/>
              <a:gd name="f2997" fmla="*/ f2870 f2601 1"/>
              <a:gd name="f2998" fmla="*/ f2871 f2600 1"/>
              <a:gd name="f2999" fmla="*/ f2872 f2601 1"/>
              <a:gd name="f3000" fmla="*/ f2873 f2600 1"/>
              <a:gd name="f3001" fmla="*/ f2874 f2601 1"/>
              <a:gd name="f3002" fmla="*/ f2875 f2600 1"/>
              <a:gd name="f3003" fmla="*/ f2876 f2601 1"/>
              <a:gd name="f3004" fmla="*/ f2877 f2600 1"/>
              <a:gd name="f3005" fmla="*/ f2878 f2601 1"/>
              <a:gd name="f3006" fmla="*/ f2879 f2600 1"/>
              <a:gd name="f3007" fmla="*/ f2880 f2601 1"/>
              <a:gd name="f3008" fmla="*/ f2881 f2600 1"/>
              <a:gd name="f3009" fmla="*/ f2882 f2601 1"/>
              <a:gd name="f3010" fmla="*/ f2883 f2600 1"/>
              <a:gd name="f3011" fmla="*/ f2884 f2601 1"/>
              <a:gd name="f3012" fmla="*/ f2885 f2600 1"/>
              <a:gd name="f3013" fmla="*/ f2886 f2601 1"/>
              <a:gd name="f3014" fmla="*/ f2887 f2600 1"/>
              <a:gd name="f3015" fmla="*/ f2888 f2601 1"/>
              <a:gd name="f3016" fmla="*/ f2889 f2600 1"/>
              <a:gd name="f3017" fmla="*/ f2890 f2601 1"/>
              <a:gd name="f3018" fmla="*/ f2891 f2600 1"/>
              <a:gd name="f3019" fmla="*/ f2892 f2601 1"/>
              <a:gd name="f3020" fmla="*/ f2893 f2600 1"/>
              <a:gd name="f3021" fmla="*/ f2894 f2601 1"/>
              <a:gd name="f3022" fmla="*/ f2895 f2600 1"/>
              <a:gd name="f3023" fmla="*/ f2896 f2601 1"/>
              <a:gd name="f3024" fmla="*/ f2897 f2600 1"/>
              <a:gd name="f3025" fmla="*/ f2898 f2601 1"/>
              <a:gd name="f3026" fmla="*/ f2899 f2600 1"/>
              <a:gd name="f3027" fmla="*/ f2900 f2601 1"/>
              <a:gd name="f3028" fmla="*/ f2901 f2600 1"/>
              <a:gd name="f3029" fmla="*/ f2902 f2601 1"/>
              <a:gd name="f3030" fmla="*/ f2903 f2600 1"/>
              <a:gd name="f3031" fmla="*/ f2904 f2601 1"/>
              <a:gd name="f3032" fmla="*/ f2905 f2600 1"/>
              <a:gd name="f3033" fmla="*/ f2906 f2601 1"/>
              <a:gd name="f3034" fmla="*/ f2907 f2600 1"/>
              <a:gd name="f3035" fmla="*/ f2908 f2601 1"/>
              <a:gd name="f3036" fmla="*/ f2909 f2600 1"/>
              <a:gd name="f3037" fmla="*/ f2910 f2601 1"/>
              <a:gd name="f3038" fmla="*/ f2911 f2600 1"/>
              <a:gd name="f3039" fmla="*/ f2912 f2601 1"/>
              <a:gd name="f3040" fmla="*/ f2913 f2600 1"/>
              <a:gd name="f3041" fmla="*/ f2914 f2601 1"/>
              <a:gd name="f3042" fmla="*/ f2915 f2600 1"/>
              <a:gd name="f3043" fmla="*/ f2916 f2601 1"/>
              <a:gd name="f3044" fmla="*/ f2917 f2600 1"/>
              <a:gd name="f3045" fmla="*/ f2918 f2601 1"/>
              <a:gd name="f3046" fmla="*/ f2919 f2600 1"/>
              <a:gd name="f3047" fmla="*/ f2920 f2601 1"/>
              <a:gd name="f3048" fmla="*/ f2921 f2600 1"/>
              <a:gd name="f3049" fmla="*/ f2922 f2601 1"/>
              <a:gd name="f3050" fmla="*/ f2923 f2600 1"/>
              <a:gd name="f3051" fmla="*/ f2924 f2601 1"/>
              <a:gd name="f3052" fmla="*/ f2925 f2600 1"/>
              <a:gd name="f3053" fmla="*/ f2926 f2601 1"/>
              <a:gd name="f3054" fmla="*/ f2927 f2600 1"/>
              <a:gd name="f3055" fmla="*/ f2928 f2601 1"/>
              <a:gd name="f3056" fmla="*/ f2929 f2600 1"/>
              <a:gd name="f3057" fmla="*/ f2930 f2601 1"/>
              <a:gd name="f3058" fmla="*/ f2931 f2600 1"/>
              <a:gd name="f3059" fmla="*/ f2932 f2601 1"/>
              <a:gd name="f3060" fmla="*/ f2933 f2600 1"/>
              <a:gd name="f3061" fmla="*/ f2934 f2601 1"/>
              <a:gd name="f3062" fmla="*/ f2935 f2600 1"/>
              <a:gd name="f3063" fmla="*/ f2936 f2601 1"/>
              <a:gd name="f3064" fmla="*/ f2937 f2600 1"/>
              <a:gd name="f3065" fmla="*/ f2938 f2601 1"/>
              <a:gd name="f3066" fmla="*/ f2939 f2600 1"/>
              <a:gd name="f3067" fmla="*/ f2940 f2601 1"/>
              <a:gd name="f3068" fmla="*/ f2941 f2600 1"/>
              <a:gd name="f3069" fmla="*/ f2942 f2601 1"/>
              <a:gd name="f3070" fmla="*/ f2943 f2600 1"/>
              <a:gd name="f3071" fmla="*/ f2944 f2601 1"/>
              <a:gd name="f3072" fmla="*/ f2945 f2600 1"/>
              <a:gd name="f3073" fmla="*/ f2946 f2601 1"/>
              <a:gd name="f3074" fmla="*/ f2947 f2600 1"/>
              <a:gd name="f3075" fmla="*/ f2948 f2601 1"/>
              <a:gd name="f3076" fmla="*/ f2949 f2600 1"/>
              <a:gd name="f3077" fmla="*/ f2950 f2601 1"/>
              <a:gd name="f3078" fmla="*/ f2951 f2600 1"/>
              <a:gd name="f3079" fmla="*/ f2952 f2601 1"/>
              <a:gd name="f3080" fmla="*/ f2953 f2601 1"/>
              <a:gd name="f3081" fmla="*/ f2954 f2600 1"/>
              <a:gd name="f3082" fmla="*/ f2955 f2601 1"/>
              <a:gd name="f3083" fmla="*/ f2956 f2600 1"/>
              <a:gd name="f3084" fmla="*/ f2957 f2601 1"/>
              <a:gd name="f3085" fmla="*/ f2958 f2600 1"/>
              <a:gd name="f3086" fmla="*/ f2959 f2601 1"/>
              <a:gd name="f3087" fmla="*/ f2960 f2600 1"/>
              <a:gd name="f3088" fmla="*/ f2961 f2601 1"/>
              <a:gd name="f3089" fmla="*/ f2962 f2600 1"/>
              <a:gd name="f3090" fmla="*/ f2963 f2601 1"/>
              <a:gd name="f3091" fmla="*/ f2964 f2600 1"/>
              <a:gd name="f3092" fmla="*/ f2965 f2601 1"/>
              <a:gd name="f3093" fmla="*/ f2966 f2600 1"/>
              <a:gd name="f3094" fmla="*/ f2967 f2601 1"/>
              <a:gd name="f3095" fmla="*/ f2968 f2600 1"/>
              <a:gd name="f3096" fmla="*/ f2969 f2600 1"/>
              <a:gd name="f3097" fmla="*/ f2970 f2601 1"/>
              <a:gd name="f3098" fmla="*/ f2971 f2600 1"/>
              <a:gd name="f3099" fmla="*/ f2972 f2601 1"/>
              <a:gd name="f3100" fmla="*/ f2973 f2600 1"/>
              <a:gd name="f3101" fmla="*/ f2974 f2601 1"/>
              <a:gd name="f3102" fmla="*/ f2975 f2600 1"/>
              <a:gd name="f3103" fmla="*/ f2976 f2601 1"/>
              <a:gd name="f3104" fmla="*/ f2977 f2600 1"/>
              <a:gd name="f3105" fmla="*/ f2978 f2601 1"/>
              <a:gd name="f3106" fmla="*/ f2979 f2600 1"/>
              <a:gd name="f3107" fmla="*/ f2980 f2601 1"/>
              <a:gd name="f3108" fmla="*/ f2981 f2600 1"/>
              <a:gd name="f3109" fmla="*/ f2982 f2601 1"/>
              <a:gd name="f3110" fmla="*/ f2983 f2600 1"/>
              <a:gd name="f3111" fmla="*/ f2984 f260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34">
                <a:pos x="f2989" y="f2990"/>
              </a:cxn>
              <a:cxn ang="f2734">
                <a:pos x="f2991" y="f2992"/>
              </a:cxn>
              <a:cxn ang="f2734">
                <a:pos x="f2993" y="f2994"/>
              </a:cxn>
              <a:cxn ang="f2734">
                <a:pos x="f2989" y="f2995"/>
              </a:cxn>
              <a:cxn ang="f2734">
                <a:pos x="f2996" y="f2997"/>
              </a:cxn>
              <a:cxn ang="f2734">
                <a:pos x="f2998" y="f2999"/>
              </a:cxn>
              <a:cxn ang="f2734">
                <a:pos x="f3000" y="f3001"/>
              </a:cxn>
              <a:cxn ang="f2734">
                <a:pos x="f3002" y="f3003"/>
              </a:cxn>
              <a:cxn ang="f2734">
                <a:pos x="f3004" y="f3005"/>
              </a:cxn>
              <a:cxn ang="f2734">
                <a:pos x="f3006" y="f3007"/>
              </a:cxn>
              <a:cxn ang="f2734">
                <a:pos x="f3008" y="f3009"/>
              </a:cxn>
              <a:cxn ang="f2734">
                <a:pos x="f3010" y="f3011"/>
              </a:cxn>
              <a:cxn ang="f2734">
                <a:pos x="f3012" y="f3013"/>
              </a:cxn>
              <a:cxn ang="f2734">
                <a:pos x="f3014" y="f3015"/>
              </a:cxn>
              <a:cxn ang="f2734">
                <a:pos x="f3016" y="f3017"/>
              </a:cxn>
              <a:cxn ang="f2734">
                <a:pos x="f3018" y="f3019"/>
              </a:cxn>
              <a:cxn ang="f2734">
                <a:pos x="f3020" y="f3021"/>
              </a:cxn>
              <a:cxn ang="f2734">
                <a:pos x="f3022" y="f3023"/>
              </a:cxn>
              <a:cxn ang="f2734">
                <a:pos x="f3024" y="f3025"/>
              </a:cxn>
              <a:cxn ang="f2734">
                <a:pos x="f3026" y="f3027"/>
              </a:cxn>
              <a:cxn ang="f2734">
                <a:pos x="f3028" y="f3029"/>
              </a:cxn>
              <a:cxn ang="f2734">
                <a:pos x="f3030" y="f3031"/>
              </a:cxn>
              <a:cxn ang="f2734">
                <a:pos x="f3032" y="f3033"/>
              </a:cxn>
              <a:cxn ang="f2734">
                <a:pos x="f3034" y="f3035"/>
              </a:cxn>
              <a:cxn ang="f2734">
                <a:pos x="f3036" y="f3037"/>
              </a:cxn>
              <a:cxn ang="f2734">
                <a:pos x="f3038" y="f3039"/>
              </a:cxn>
              <a:cxn ang="f2734">
                <a:pos x="f3040" y="f3041"/>
              </a:cxn>
              <a:cxn ang="f2734">
                <a:pos x="f3042" y="f3043"/>
              </a:cxn>
              <a:cxn ang="f2734">
                <a:pos x="f3044" y="f3045"/>
              </a:cxn>
              <a:cxn ang="f2734">
                <a:pos x="f3046" y="f3047"/>
              </a:cxn>
              <a:cxn ang="f2734">
                <a:pos x="f3048" y="f3049"/>
              </a:cxn>
              <a:cxn ang="f2734">
                <a:pos x="f3050" y="f3051"/>
              </a:cxn>
              <a:cxn ang="f2734">
                <a:pos x="f3052" y="f3053"/>
              </a:cxn>
              <a:cxn ang="f2734">
                <a:pos x="f3054" y="f3055"/>
              </a:cxn>
              <a:cxn ang="f2734">
                <a:pos x="f3056" y="f3057"/>
              </a:cxn>
              <a:cxn ang="f2734">
                <a:pos x="f3058" y="f3059"/>
              </a:cxn>
              <a:cxn ang="f2734">
                <a:pos x="f3060" y="f3061"/>
              </a:cxn>
              <a:cxn ang="f2734">
                <a:pos x="f3062" y="f3063"/>
              </a:cxn>
              <a:cxn ang="f2734">
                <a:pos x="f3064" y="f3065"/>
              </a:cxn>
              <a:cxn ang="f2734">
                <a:pos x="f3066" y="f3067"/>
              </a:cxn>
              <a:cxn ang="f2734">
                <a:pos x="f3068" y="f3069"/>
              </a:cxn>
              <a:cxn ang="f2734">
                <a:pos x="f3070" y="f3071"/>
              </a:cxn>
              <a:cxn ang="f2734">
                <a:pos x="f3072" y="f3073"/>
              </a:cxn>
              <a:cxn ang="f2734">
                <a:pos x="f3074" y="f3075"/>
              </a:cxn>
              <a:cxn ang="f2734">
                <a:pos x="f3076" y="f3077"/>
              </a:cxn>
              <a:cxn ang="f2734">
                <a:pos x="f3078" y="f3079"/>
              </a:cxn>
              <a:cxn ang="f2734">
                <a:pos x="f3034" y="f3080"/>
              </a:cxn>
              <a:cxn ang="f2734">
                <a:pos x="f3081" y="f3082"/>
              </a:cxn>
              <a:cxn ang="f2734">
                <a:pos x="f3083" y="f3084"/>
              </a:cxn>
              <a:cxn ang="f2734">
                <a:pos x="f3085" y="f3086"/>
              </a:cxn>
              <a:cxn ang="f2734">
                <a:pos x="f3087" y="f3088"/>
              </a:cxn>
              <a:cxn ang="f2734">
                <a:pos x="f3089" y="f3090"/>
              </a:cxn>
              <a:cxn ang="f2734">
                <a:pos x="f3091" y="f3092"/>
              </a:cxn>
              <a:cxn ang="f2734">
                <a:pos x="f3093" y="f3094"/>
              </a:cxn>
              <a:cxn ang="f2734">
                <a:pos x="f3095" y="f3045"/>
              </a:cxn>
              <a:cxn ang="f2734">
                <a:pos x="f3096" y="f3097"/>
              </a:cxn>
              <a:cxn ang="f2734">
                <a:pos x="f3098" y="f3099"/>
              </a:cxn>
              <a:cxn ang="f2734">
                <a:pos x="f3100" y="f3101"/>
              </a:cxn>
              <a:cxn ang="f2734">
                <a:pos x="f3102" y="f3103"/>
              </a:cxn>
              <a:cxn ang="f2734">
                <a:pos x="f3104" y="f3105"/>
              </a:cxn>
              <a:cxn ang="f2734">
                <a:pos x="f3106" y="f3107"/>
              </a:cxn>
              <a:cxn ang="f2734">
                <a:pos x="f3108" y="f3109"/>
              </a:cxn>
              <a:cxn ang="f2734">
                <a:pos x="f3110" y="f3111"/>
              </a:cxn>
            </a:cxnLst>
            <a:rect l="f2985" t="f2988" r="f2986" b="f2987"/>
            <a:pathLst>
              <a:path w="2647" h="2166">
                <a:moveTo>
                  <a:pt x="f9" y="f10"/>
                </a:moveTo>
                <a:cubicBezTo>
                  <a:pt x="f11" y="f10"/>
                  <a:pt x="f12" y="f10"/>
                  <a:pt x="f13" y="f10"/>
                </a:cubicBezTo>
                <a:cubicBezTo>
                  <a:pt x="f14" y="f10"/>
                  <a:pt x="f14" y="f15"/>
                  <a:pt x="f16" y="f15"/>
                </a:cubicBezTo>
                <a:cubicBezTo>
                  <a:pt x="f17" y="f18"/>
                  <a:pt x="f19" y="f18"/>
                  <a:pt x="f20" y="f21"/>
                </a:cubicBezTo>
                <a:cubicBezTo>
                  <a:pt x="f22" y="f23"/>
                  <a:pt x="f24" y="f25"/>
                  <a:pt x="f26" y="f21"/>
                </a:cubicBezTo>
                <a:cubicBezTo>
                  <a:pt x="f26" y="f18"/>
                  <a:pt x="f26" y="f18"/>
                  <a:pt x="f27" y="f18"/>
                </a:cubicBezTo>
                <a:cubicBezTo>
                  <a:pt x="f27" y="f15"/>
                  <a:pt x="f28" y="f15"/>
                  <a:pt x="f28" y="f10"/>
                </a:cubicBezTo>
                <a:cubicBezTo>
                  <a:pt x="f27" y="f10"/>
                  <a:pt x="f26" y="f10"/>
                  <a:pt x="f24" y="f15"/>
                </a:cubicBezTo>
                <a:cubicBezTo>
                  <a:pt x="f29" y="f15"/>
                  <a:pt x="f22" y="f15"/>
                  <a:pt x="f30" y="f10"/>
                </a:cubicBezTo>
                <a:cubicBezTo>
                  <a:pt x="f30" y="f31"/>
                  <a:pt x="f30" y="f31"/>
                  <a:pt x="f20" y="f32"/>
                </a:cubicBezTo>
                <a:cubicBezTo>
                  <a:pt x="f33" y="f32"/>
                  <a:pt x="f19" y="f32"/>
                  <a:pt x="f17" y="f32"/>
                </a:cubicBezTo>
                <a:cubicBezTo>
                  <a:pt x="f34" y="f32"/>
                  <a:pt x="f14" y="f32"/>
                  <a:pt x="f14" y="f35"/>
                </a:cubicBezTo>
                <a:cubicBezTo>
                  <a:pt x="f14" y="f36"/>
                  <a:pt x="f34" y="f37"/>
                  <a:pt x="f17" y="f37"/>
                </a:cubicBezTo>
                <a:cubicBezTo>
                  <a:pt x="f19" y="f37"/>
                  <a:pt x="f33" y="f37"/>
                  <a:pt x="f33" y="f36"/>
                </a:cubicBezTo>
                <a:cubicBezTo>
                  <a:pt x="f33" y="f38"/>
                  <a:pt x="f19" y="f38"/>
                  <a:pt x="f17" y="f38"/>
                </a:cubicBezTo>
                <a:cubicBezTo>
                  <a:pt x="f16" y="f39"/>
                  <a:pt x="f34" y="f40"/>
                  <a:pt x="f16" y="f41"/>
                </a:cubicBezTo>
                <a:cubicBezTo>
                  <a:pt x="f16" y="f41"/>
                  <a:pt x="f14" y="f41"/>
                  <a:pt x="f13" y="f41"/>
                </a:cubicBezTo>
                <a:cubicBezTo>
                  <a:pt x="f13" y="f42"/>
                  <a:pt x="f13" y="f42"/>
                  <a:pt x="f13" y="f43"/>
                </a:cubicBezTo>
                <a:cubicBezTo>
                  <a:pt x="f12" y="f44"/>
                  <a:pt x="f11" y="f45"/>
                  <a:pt x="f46" y="f44"/>
                </a:cubicBezTo>
                <a:cubicBezTo>
                  <a:pt x="f9" y="f42"/>
                  <a:pt x="f11" y="f41"/>
                  <a:pt x="f46" y="f40"/>
                </a:cubicBezTo>
                <a:cubicBezTo>
                  <a:pt x="f46" y="f39"/>
                  <a:pt x="f47" y="f39"/>
                  <a:pt x="f47" y="f38"/>
                </a:cubicBezTo>
                <a:cubicBezTo>
                  <a:pt x="f48" y="f37"/>
                  <a:pt x="f48" y="f10"/>
                  <a:pt x="f9" y="f10"/>
                </a:cubicBezTo>
                <a:close/>
                <a:moveTo>
                  <a:pt x="f9" y="f25"/>
                </a:moveTo>
                <a:cubicBezTo>
                  <a:pt x="f46" y="f25"/>
                  <a:pt x="f46" y="f49"/>
                  <a:pt x="f11" y="f49"/>
                </a:cubicBezTo>
                <a:cubicBezTo>
                  <a:pt x="f12" y="f50"/>
                  <a:pt x="f12" y="f51"/>
                  <a:pt x="f12" y="f51"/>
                </a:cubicBezTo>
                <a:cubicBezTo>
                  <a:pt x="f11" y="f23"/>
                  <a:pt x="f46" y="f15"/>
                  <a:pt x="f48" y="f18"/>
                </a:cubicBezTo>
                <a:cubicBezTo>
                  <a:pt x="f52" y="f18"/>
                  <a:pt x="f52" y="f21"/>
                  <a:pt x="f53" y="f54"/>
                </a:cubicBezTo>
                <a:cubicBezTo>
                  <a:pt x="f48" y="f23"/>
                  <a:pt x="f47" y="f23"/>
                  <a:pt x="f9" y="f25"/>
                </a:cubicBezTo>
                <a:close/>
                <a:moveTo>
                  <a:pt x="f55" y="f56"/>
                </a:moveTo>
                <a:cubicBezTo>
                  <a:pt x="f57" y="f58"/>
                  <a:pt x="f55" y="f59"/>
                  <a:pt x="f60" y="f61"/>
                </a:cubicBezTo>
                <a:cubicBezTo>
                  <a:pt x="f62" y="f61"/>
                  <a:pt x="f62" y="f58"/>
                  <a:pt x="f63" y="f56"/>
                </a:cubicBezTo>
                <a:cubicBezTo>
                  <a:pt x="f64" y="f56"/>
                  <a:pt x="f64" y="f56"/>
                  <a:pt x="f65" y="f66"/>
                </a:cubicBezTo>
                <a:cubicBezTo>
                  <a:pt x="f67" y="f68"/>
                  <a:pt x="f67" y="f69"/>
                  <a:pt x="f70" y="f69"/>
                </a:cubicBezTo>
                <a:cubicBezTo>
                  <a:pt x="f70" y="f71"/>
                  <a:pt x="f72" y="f71"/>
                  <a:pt x="f73" y="f74"/>
                </a:cubicBezTo>
                <a:cubicBezTo>
                  <a:pt x="f75" y="f76"/>
                  <a:pt x="f77" y="f78"/>
                  <a:pt x="f79" y="f80"/>
                </a:cubicBezTo>
                <a:cubicBezTo>
                  <a:pt x="f79" y="f81"/>
                  <a:pt x="f72" y="f81"/>
                  <a:pt x="f70" y="f80"/>
                </a:cubicBezTo>
                <a:cubicBezTo>
                  <a:pt x="f67" y="f78"/>
                  <a:pt x="f65" y="f82"/>
                  <a:pt x="f64" y="f83"/>
                </a:cubicBezTo>
                <a:cubicBezTo>
                  <a:pt x="f63" y="f84"/>
                  <a:pt x="f62" y="f84"/>
                  <a:pt x="f60" y="f84"/>
                </a:cubicBezTo>
                <a:cubicBezTo>
                  <a:pt x="f57" y="f76"/>
                  <a:pt x="f57" y="f76"/>
                  <a:pt x="f57" y="f74"/>
                </a:cubicBezTo>
                <a:cubicBezTo>
                  <a:pt x="f55" y="f71"/>
                  <a:pt x="f85" y="f69"/>
                  <a:pt x="f86" y="f66"/>
                </a:cubicBezTo>
                <a:cubicBezTo>
                  <a:pt x="f86" y="f66"/>
                  <a:pt x="f55" y="f56"/>
                  <a:pt x="f55" y="f56"/>
                </a:cubicBezTo>
                <a:close/>
                <a:moveTo>
                  <a:pt x="f87" y="f88"/>
                </a:moveTo>
                <a:cubicBezTo>
                  <a:pt x="f89" y="f90"/>
                  <a:pt x="f87" y="f90"/>
                  <a:pt x="f89" y="f90"/>
                </a:cubicBezTo>
                <a:cubicBezTo>
                  <a:pt x="f91" y="f92"/>
                  <a:pt x="f93" y="f90"/>
                  <a:pt x="f94" y="f90"/>
                </a:cubicBezTo>
                <a:cubicBezTo>
                  <a:pt x="f94" y="f95"/>
                  <a:pt x="f89" y="f96"/>
                  <a:pt x="f87" y="f95"/>
                </a:cubicBezTo>
                <a:cubicBezTo>
                  <a:pt x="f97" y="f98"/>
                  <a:pt x="f97" y="f99"/>
                  <a:pt x="f87" y="f99"/>
                </a:cubicBezTo>
                <a:cubicBezTo>
                  <a:pt x="f89" y="f99"/>
                  <a:pt x="f91" y="f98"/>
                  <a:pt x="f93" y="f99"/>
                </a:cubicBezTo>
                <a:cubicBezTo>
                  <a:pt x="f93" y="f99"/>
                  <a:pt x="f91" y="f99"/>
                  <a:pt x="f93" y="f100"/>
                </a:cubicBezTo>
                <a:cubicBezTo>
                  <a:pt x="f93" y="f100"/>
                  <a:pt x="f94" y="f100"/>
                  <a:pt x="f94" y="f101"/>
                </a:cubicBezTo>
                <a:cubicBezTo>
                  <a:pt x="f102" y="f101"/>
                  <a:pt x="f102" y="f103"/>
                  <a:pt x="f94" y="f103"/>
                </a:cubicBezTo>
                <a:cubicBezTo>
                  <a:pt x="f93" y="f103"/>
                  <a:pt x="f93" y="f101"/>
                  <a:pt x="f91" y="f101"/>
                </a:cubicBezTo>
                <a:cubicBezTo>
                  <a:pt x="f89" y="f101"/>
                  <a:pt x="f87" y="f103"/>
                  <a:pt x="f87" y="f104"/>
                </a:cubicBezTo>
                <a:cubicBezTo>
                  <a:pt x="f105" y="f106"/>
                  <a:pt x="f93" y="f104"/>
                  <a:pt x="f93" y="f106"/>
                </a:cubicBezTo>
                <a:cubicBezTo>
                  <a:pt x="f93" y="f107"/>
                  <a:pt x="f91" y="f108"/>
                  <a:pt x="f89" y="f107"/>
                </a:cubicBezTo>
                <a:cubicBezTo>
                  <a:pt x="f97" y="f107"/>
                  <a:pt x="f89" y="f109"/>
                  <a:pt x="f89" y="f110"/>
                </a:cubicBezTo>
                <a:cubicBezTo>
                  <a:pt x="f89" y="f111"/>
                  <a:pt x="f97" y="f110"/>
                  <a:pt x="f97" y="f111"/>
                </a:cubicBezTo>
                <a:cubicBezTo>
                  <a:pt x="f105" y="f112"/>
                  <a:pt x="f87" y="f112"/>
                  <a:pt x="f87" y="f113"/>
                </a:cubicBezTo>
                <a:cubicBezTo>
                  <a:pt x="f87" y="f114"/>
                  <a:pt x="f115" y="f113"/>
                  <a:pt x="f115" y="f113"/>
                </a:cubicBezTo>
                <a:cubicBezTo>
                  <a:pt x="f116" y="f117"/>
                  <a:pt x="f116" y="f118"/>
                  <a:pt x="f115" y="f118"/>
                </a:cubicBezTo>
                <a:cubicBezTo>
                  <a:pt x="f115" y="f119"/>
                  <a:pt x="f105" y="f118"/>
                  <a:pt x="f120" y="f121"/>
                </a:cubicBezTo>
                <a:cubicBezTo>
                  <a:pt x="f120" y="f122"/>
                  <a:pt x="f116" y="f121"/>
                  <a:pt x="f123" y="f122"/>
                </a:cubicBezTo>
                <a:cubicBezTo>
                  <a:pt x="f124" y="f125"/>
                  <a:pt x="f123" y="f125"/>
                  <a:pt x="f116" y="f125"/>
                </a:cubicBezTo>
                <a:cubicBezTo>
                  <a:pt x="f120" y="f126"/>
                  <a:pt x="f120" y="f127"/>
                  <a:pt x="f116" y="f127"/>
                </a:cubicBezTo>
                <a:cubicBezTo>
                  <a:pt x="f116" y="f127"/>
                  <a:pt x="f123" y="f127"/>
                  <a:pt x="f123" y="f127"/>
                </a:cubicBezTo>
                <a:cubicBezTo>
                  <a:pt x="f124" y="f128"/>
                  <a:pt x="f124" y="f128"/>
                  <a:pt x="f129" y="f128"/>
                </a:cubicBezTo>
                <a:cubicBezTo>
                  <a:pt x="f130" y="f128"/>
                  <a:pt x="f131" y="f127"/>
                  <a:pt x="f132" y="f128"/>
                </a:cubicBezTo>
                <a:cubicBezTo>
                  <a:pt x="f133" y="f128"/>
                  <a:pt x="f134" y="f135"/>
                  <a:pt x="f136" y="f137"/>
                </a:cubicBezTo>
                <a:cubicBezTo>
                  <a:pt x="f133" y="f137"/>
                  <a:pt x="f130" y="f135"/>
                  <a:pt x="f130" y="f135"/>
                </a:cubicBezTo>
                <a:cubicBezTo>
                  <a:pt x="f129" y="f135"/>
                  <a:pt x="f123" y="f135"/>
                  <a:pt x="f123" y="f137"/>
                </a:cubicBezTo>
                <a:cubicBezTo>
                  <a:pt x="f123" y="f138"/>
                  <a:pt x="f129" y="f138"/>
                  <a:pt x="f124" y="f139"/>
                </a:cubicBezTo>
                <a:cubicBezTo>
                  <a:pt x="f123" y="f140"/>
                  <a:pt x="f123" y="f140"/>
                  <a:pt x="f116" y="f141"/>
                </a:cubicBezTo>
                <a:cubicBezTo>
                  <a:pt x="f115" y="f142"/>
                  <a:pt x="f120" y="f142"/>
                  <a:pt x="f87" y="f142"/>
                </a:cubicBezTo>
                <a:cubicBezTo>
                  <a:pt x="f89" y="f142"/>
                  <a:pt x="f93" y="f143"/>
                  <a:pt x="f102" y="f143"/>
                </a:cubicBezTo>
                <a:cubicBezTo>
                  <a:pt x="f144" y="f142"/>
                  <a:pt x="f144" y="f142"/>
                  <a:pt x="f145" y="f146"/>
                </a:cubicBezTo>
                <a:cubicBezTo>
                  <a:pt x="f145" y="f146"/>
                  <a:pt x="f147" y="f146"/>
                  <a:pt x="f148" y="f141"/>
                </a:cubicBezTo>
                <a:cubicBezTo>
                  <a:pt x="f148" y="f141"/>
                  <a:pt x="f2" y="f140"/>
                  <a:pt x="f2" y="f139"/>
                </a:cubicBezTo>
                <a:cubicBezTo>
                  <a:pt x="f149" y="f137"/>
                  <a:pt x="f150" y="f138"/>
                  <a:pt x="f151" y="f135"/>
                </a:cubicBezTo>
                <a:cubicBezTo>
                  <a:pt x="f152" y="f135"/>
                  <a:pt x="f152" y="f153"/>
                  <a:pt x="f152" y="f128"/>
                </a:cubicBezTo>
                <a:cubicBezTo>
                  <a:pt x="f154" y="f127"/>
                  <a:pt x="f152" y="f125"/>
                  <a:pt x="f154" y="f125"/>
                </a:cubicBezTo>
                <a:cubicBezTo>
                  <a:pt x="f155" y="f122"/>
                  <a:pt x="f155" y="f126"/>
                  <a:pt x="f156" y="f127"/>
                </a:cubicBezTo>
                <a:cubicBezTo>
                  <a:pt x="f156" y="f128"/>
                  <a:pt x="f154" y="f153"/>
                  <a:pt x="f156" y="f135"/>
                </a:cubicBezTo>
                <a:cubicBezTo>
                  <a:pt x="f156" y="f135"/>
                  <a:pt x="f157" y="f128"/>
                  <a:pt x="f158" y="f135"/>
                </a:cubicBezTo>
                <a:cubicBezTo>
                  <a:pt x="f158" y="f137"/>
                  <a:pt x="f156" y="f137"/>
                  <a:pt x="f156" y="f137"/>
                </a:cubicBezTo>
                <a:cubicBezTo>
                  <a:pt x="f152" y="f137"/>
                  <a:pt x="f151" y="f139"/>
                  <a:pt x="f150" y="f140"/>
                </a:cubicBezTo>
                <a:cubicBezTo>
                  <a:pt x="f159" y="f141"/>
                  <a:pt x="f159" y="f146"/>
                  <a:pt x="f2" y="f143"/>
                </a:cubicBezTo>
                <a:cubicBezTo>
                  <a:pt x="f2" y="f160"/>
                  <a:pt x="f148" y="f160"/>
                  <a:pt x="f148" y="f161"/>
                </a:cubicBezTo>
                <a:cubicBezTo>
                  <a:pt x="f147" y="f162"/>
                  <a:pt x="f145" y="f163"/>
                  <a:pt x="f145" y="f164"/>
                </a:cubicBezTo>
                <a:cubicBezTo>
                  <a:pt x="f145" y="f165"/>
                  <a:pt x="f145" y="f165"/>
                  <a:pt x="f144" y="f166"/>
                </a:cubicBezTo>
                <a:cubicBezTo>
                  <a:pt x="f102" y="f167"/>
                  <a:pt x="f145" y="f168"/>
                  <a:pt x="f144" y="f169"/>
                </a:cubicBezTo>
                <a:cubicBezTo>
                  <a:pt x="f144" y="f170"/>
                  <a:pt x="f102" y="f171"/>
                  <a:pt x="f94" y="f172"/>
                </a:cubicBezTo>
                <a:cubicBezTo>
                  <a:pt x="f93" y="f173"/>
                  <a:pt x="f94" y="f173"/>
                  <a:pt x="f94" y="f174"/>
                </a:cubicBezTo>
                <a:cubicBezTo>
                  <a:pt x="f94" y="f175"/>
                  <a:pt x="f93" y="f175"/>
                  <a:pt x="f91" y="f176"/>
                </a:cubicBezTo>
                <a:cubicBezTo>
                  <a:pt x="f89" y="f177"/>
                  <a:pt x="f91" y="f178"/>
                  <a:pt x="f93" y="f177"/>
                </a:cubicBezTo>
                <a:cubicBezTo>
                  <a:pt x="f102" y="f179"/>
                  <a:pt x="f87" y="f180"/>
                  <a:pt x="f91" y="f181"/>
                </a:cubicBezTo>
                <a:cubicBezTo>
                  <a:pt x="f94" y="f182"/>
                  <a:pt x="f145" y="f180"/>
                  <a:pt x="f147" y="f181"/>
                </a:cubicBezTo>
                <a:cubicBezTo>
                  <a:pt x="f147" y="f183"/>
                  <a:pt x="f145" y="f182"/>
                  <a:pt x="f144" y="f182"/>
                </a:cubicBezTo>
                <a:cubicBezTo>
                  <a:pt x="f94" y="f184"/>
                  <a:pt x="f93" y="f185"/>
                  <a:pt x="f91" y="f186"/>
                </a:cubicBezTo>
                <a:cubicBezTo>
                  <a:pt x="f89" y="f187"/>
                  <a:pt x="f91" y="f188"/>
                  <a:pt x="f91" y="f189"/>
                </a:cubicBezTo>
                <a:cubicBezTo>
                  <a:pt x="f89" y="f190"/>
                  <a:pt x="f97" y="f190"/>
                  <a:pt x="f105" y="f191"/>
                </a:cubicBezTo>
                <a:cubicBezTo>
                  <a:pt x="f105" y="f192"/>
                  <a:pt x="f89" y="f192"/>
                  <a:pt x="f93" y="f192"/>
                </a:cubicBezTo>
                <a:cubicBezTo>
                  <a:pt x="f94" y="f192"/>
                  <a:pt x="f145" y="f193"/>
                  <a:pt x="f145" y="f194"/>
                </a:cubicBezTo>
                <a:cubicBezTo>
                  <a:pt x="f144" y="f195"/>
                  <a:pt x="f102" y="f196"/>
                  <a:pt x="f145" y="f197"/>
                </a:cubicBezTo>
                <a:cubicBezTo>
                  <a:pt x="f145" y="f197"/>
                  <a:pt x="f147" y="f188"/>
                  <a:pt x="f148" y="f198"/>
                </a:cubicBezTo>
                <a:cubicBezTo>
                  <a:pt x="f148" y="f187"/>
                  <a:pt x="f148" y="f199"/>
                  <a:pt x="f148" y="f186"/>
                </a:cubicBezTo>
                <a:cubicBezTo>
                  <a:pt x="f147" y="f200"/>
                  <a:pt x="f147" y="f201"/>
                  <a:pt x="f2" y="f184"/>
                </a:cubicBezTo>
                <a:cubicBezTo>
                  <a:pt x="f159" y="f182"/>
                  <a:pt x="f150" y="f184"/>
                  <a:pt x="f202" y="f183"/>
                </a:cubicBezTo>
                <a:cubicBezTo>
                  <a:pt x="f202" y="f181"/>
                  <a:pt x="f150" y="f180"/>
                  <a:pt x="f149" y="f203"/>
                </a:cubicBezTo>
                <a:cubicBezTo>
                  <a:pt x="f149" y="f203"/>
                  <a:pt x="f149" y="f179"/>
                  <a:pt x="f159" y="f204"/>
                </a:cubicBezTo>
                <a:cubicBezTo>
                  <a:pt x="f159" y="f177"/>
                  <a:pt x="f2" y="f177"/>
                  <a:pt x="f2" y="f178"/>
                </a:cubicBezTo>
                <a:cubicBezTo>
                  <a:pt x="f148" y="f174"/>
                  <a:pt x="f159" y="f174"/>
                  <a:pt x="f150" y="f173"/>
                </a:cubicBezTo>
                <a:cubicBezTo>
                  <a:pt x="f202" y="f172"/>
                  <a:pt x="f151" y="f169"/>
                  <a:pt x="f154" y="f169"/>
                </a:cubicBezTo>
                <a:cubicBezTo>
                  <a:pt x="f154" y="f170"/>
                  <a:pt x="f152" y="f170"/>
                  <a:pt x="f152" y="f171"/>
                </a:cubicBezTo>
                <a:cubicBezTo>
                  <a:pt x="f151" y="f171"/>
                  <a:pt x="f151" y="f172"/>
                  <a:pt x="f202" y="f172"/>
                </a:cubicBezTo>
                <a:cubicBezTo>
                  <a:pt x="f202" y="f173"/>
                  <a:pt x="f150" y="f174"/>
                  <a:pt x="f150" y="f175"/>
                </a:cubicBezTo>
                <a:cubicBezTo>
                  <a:pt x="f149" y="f176"/>
                  <a:pt x="f149" y="f178"/>
                  <a:pt x="f150" y="f178"/>
                </a:cubicBezTo>
                <a:cubicBezTo>
                  <a:pt x="f150" y="f177"/>
                  <a:pt x="f202" y="f177"/>
                  <a:pt x="f202" y="f177"/>
                </a:cubicBezTo>
                <a:cubicBezTo>
                  <a:pt x="f202" y="f204"/>
                  <a:pt x="f202" y="f204"/>
                  <a:pt x="f202" y="f179"/>
                </a:cubicBezTo>
                <a:cubicBezTo>
                  <a:pt x="f151" y="f203"/>
                  <a:pt x="f152" y="f180"/>
                  <a:pt x="f152" y="f179"/>
                </a:cubicBezTo>
                <a:cubicBezTo>
                  <a:pt x="f154" y="f204"/>
                  <a:pt x="f151" y="f177"/>
                  <a:pt x="f154" y="f178"/>
                </a:cubicBezTo>
                <a:cubicBezTo>
                  <a:pt x="f156" y="f178"/>
                  <a:pt x="f155" y="f177"/>
                  <a:pt x="f158" y="f177"/>
                </a:cubicBezTo>
                <a:cubicBezTo>
                  <a:pt x="f158" y="f204"/>
                  <a:pt x="f158" y="f179"/>
                  <a:pt x="f157" y="f203"/>
                </a:cubicBezTo>
                <a:cubicBezTo>
                  <a:pt x="f205" y="f180"/>
                  <a:pt x="f205" y="f203"/>
                  <a:pt x="f206" y="f179"/>
                </a:cubicBezTo>
                <a:cubicBezTo>
                  <a:pt x="f207" y="f204"/>
                  <a:pt x="f208" y="f204"/>
                  <a:pt x="f208" y="f177"/>
                </a:cubicBezTo>
                <a:cubicBezTo>
                  <a:pt x="f209" y="f178"/>
                  <a:pt x="f208" y="f174"/>
                  <a:pt x="f210" y="f172"/>
                </a:cubicBezTo>
                <a:cubicBezTo>
                  <a:pt x="f209" y="f171"/>
                  <a:pt x="f209" y="f171"/>
                  <a:pt x="f209" y="f169"/>
                </a:cubicBezTo>
                <a:cubicBezTo>
                  <a:pt x="f209" y="f211"/>
                  <a:pt x="f209" y="f168"/>
                  <a:pt x="f212" y="f168"/>
                </a:cubicBezTo>
                <a:cubicBezTo>
                  <a:pt x="f75" y="f211"/>
                  <a:pt x="f79" y="f171"/>
                  <a:pt x="f79" y="f173"/>
                </a:cubicBezTo>
                <a:cubicBezTo>
                  <a:pt x="f75" y="f174"/>
                  <a:pt x="f70" y="f176"/>
                  <a:pt x="f72" y="f178"/>
                </a:cubicBezTo>
                <a:cubicBezTo>
                  <a:pt x="f73" y="f178"/>
                  <a:pt x="f75" y="f178"/>
                  <a:pt x="f75" y="f176"/>
                </a:cubicBezTo>
                <a:cubicBezTo>
                  <a:pt x="f79" y="f176"/>
                  <a:pt x="f212" y="f175"/>
                  <a:pt x="f77" y="f176"/>
                </a:cubicBezTo>
                <a:cubicBezTo>
                  <a:pt x="f210" y="f176"/>
                  <a:pt x="f209" y="f204"/>
                  <a:pt x="f77" y="f179"/>
                </a:cubicBezTo>
                <a:cubicBezTo>
                  <a:pt x="f77" y="f181"/>
                  <a:pt x="f209" y="f181"/>
                  <a:pt x="f209" y="f184"/>
                </a:cubicBezTo>
                <a:cubicBezTo>
                  <a:pt x="f210" y="f201"/>
                  <a:pt x="f210" y="f185"/>
                  <a:pt x="f77" y="f200"/>
                </a:cubicBezTo>
                <a:cubicBezTo>
                  <a:pt x="f77" y="f200"/>
                  <a:pt x="f212" y="f200"/>
                  <a:pt x="f212" y="f200"/>
                </a:cubicBezTo>
                <a:cubicBezTo>
                  <a:pt x="f79" y="f186"/>
                  <a:pt x="f75" y="f199"/>
                  <a:pt x="f75" y="f199"/>
                </a:cubicBezTo>
                <a:cubicBezTo>
                  <a:pt x="f72" y="f187"/>
                  <a:pt x="f72" y="f188"/>
                  <a:pt x="f73" y="f189"/>
                </a:cubicBezTo>
                <a:cubicBezTo>
                  <a:pt x="f75" y="f190"/>
                  <a:pt x="f73" y="f191"/>
                  <a:pt x="f75" y="f213"/>
                </a:cubicBezTo>
                <a:cubicBezTo>
                  <a:pt x="f79" y="f193"/>
                  <a:pt x="f212" y="f214"/>
                  <a:pt x="f209" y="f215"/>
                </a:cubicBezTo>
                <a:cubicBezTo>
                  <a:pt x="f208" y="f216"/>
                  <a:pt x="f207" y="f217"/>
                  <a:pt x="f206" y="f218"/>
                </a:cubicBezTo>
                <a:cubicBezTo>
                  <a:pt x="f206" y="f219"/>
                  <a:pt x="f206" y="f220"/>
                  <a:pt x="f157" y="f221"/>
                </a:cubicBezTo>
                <a:cubicBezTo>
                  <a:pt x="f158" y="f222"/>
                  <a:pt x="f154" y="f223"/>
                  <a:pt x="f154" y="f222"/>
                </a:cubicBezTo>
                <a:cubicBezTo>
                  <a:pt x="f152" y="f224"/>
                  <a:pt x="f155" y="f225"/>
                  <a:pt x="f158" y="f226"/>
                </a:cubicBezTo>
                <a:cubicBezTo>
                  <a:pt x="f157" y="f227"/>
                  <a:pt x="f205" y="f228"/>
                  <a:pt x="f206" y="f229"/>
                </a:cubicBezTo>
                <a:cubicBezTo>
                  <a:pt x="f206" y="f230"/>
                  <a:pt x="f207" y="f231"/>
                  <a:pt x="f208" y="f232"/>
                </a:cubicBezTo>
                <a:cubicBezTo>
                  <a:pt x="f77" y="f232"/>
                  <a:pt x="f208" y="f230"/>
                  <a:pt x="f208" y="f229"/>
                </a:cubicBezTo>
                <a:cubicBezTo>
                  <a:pt x="f205" y="f226"/>
                  <a:pt x="f77" y="f225"/>
                  <a:pt x="f75" y="f226"/>
                </a:cubicBezTo>
                <a:cubicBezTo>
                  <a:pt x="f73" y="f227"/>
                  <a:pt x="f73" y="f233"/>
                  <a:pt x="f72" y="f233"/>
                </a:cubicBezTo>
                <a:cubicBezTo>
                  <a:pt x="f72" y="f229"/>
                  <a:pt x="f70" y="f229"/>
                  <a:pt x="f67" y="f229"/>
                </a:cubicBezTo>
                <a:cubicBezTo>
                  <a:pt x="f64" y="f230"/>
                  <a:pt x="f63" y="f234"/>
                  <a:pt x="f60" y="f234"/>
                </a:cubicBezTo>
                <a:cubicBezTo>
                  <a:pt x="f55" y="f234"/>
                  <a:pt x="f57" y="f235"/>
                  <a:pt x="f57" y="f230"/>
                </a:cubicBezTo>
                <a:cubicBezTo>
                  <a:pt x="f60" y="f228"/>
                  <a:pt x="f55" y="f229"/>
                  <a:pt x="f55" y="f228"/>
                </a:cubicBezTo>
                <a:cubicBezTo>
                  <a:pt x="f55" y="f227"/>
                  <a:pt x="f60" y="f227"/>
                  <a:pt x="f62" y="f226"/>
                </a:cubicBezTo>
                <a:cubicBezTo>
                  <a:pt x="f62" y="f236"/>
                  <a:pt x="f62" y="f224"/>
                  <a:pt x="f60" y="f224"/>
                </a:cubicBezTo>
                <a:cubicBezTo>
                  <a:pt x="f57" y="f222"/>
                  <a:pt x="f57" y="f224"/>
                  <a:pt x="f55" y="f224"/>
                </a:cubicBezTo>
                <a:cubicBezTo>
                  <a:pt x="f86" y="f225"/>
                  <a:pt x="f237" y="f236"/>
                  <a:pt x="f238" y="f226"/>
                </a:cubicBezTo>
                <a:cubicBezTo>
                  <a:pt x="f238" y="f227"/>
                  <a:pt x="f239" y="f233"/>
                  <a:pt x="f240" y="f228"/>
                </a:cubicBezTo>
                <a:cubicBezTo>
                  <a:pt x="f241" y="f229"/>
                  <a:pt x="f242" y="f233"/>
                  <a:pt x="f243" y="f233"/>
                </a:cubicBezTo>
                <a:cubicBezTo>
                  <a:pt x="f244" y="f233"/>
                  <a:pt x="f243" y="f229"/>
                  <a:pt x="f245" y="f228"/>
                </a:cubicBezTo>
                <a:cubicBezTo>
                  <a:pt x="f246" y="f228"/>
                  <a:pt x="f247" y="f233"/>
                  <a:pt x="f247" y="f227"/>
                </a:cubicBezTo>
                <a:cubicBezTo>
                  <a:pt x="f248" y="f226"/>
                  <a:pt x="f249" y="f226"/>
                  <a:pt x="f250" y="f226"/>
                </a:cubicBezTo>
                <a:cubicBezTo>
                  <a:pt x="f251" y="f236"/>
                  <a:pt x="f251" y="f225"/>
                  <a:pt x="f252" y="f224"/>
                </a:cubicBezTo>
                <a:cubicBezTo>
                  <a:pt x="f252" y="f222"/>
                  <a:pt x="f252" y="f222"/>
                  <a:pt x="f253" y="f222"/>
                </a:cubicBezTo>
                <a:cubicBezTo>
                  <a:pt x="f254" y="f222"/>
                  <a:pt x="f254" y="f222"/>
                  <a:pt x="f254" y="f221"/>
                </a:cubicBezTo>
                <a:cubicBezTo>
                  <a:pt x="f255" y="f223"/>
                  <a:pt x="f256" y="f223"/>
                  <a:pt x="f53" y="f223"/>
                </a:cubicBezTo>
                <a:cubicBezTo>
                  <a:pt x="f53" y="f223"/>
                  <a:pt x="f13" y="f257"/>
                  <a:pt x="f12" y="f220"/>
                </a:cubicBezTo>
                <a:cubicBezTo>
                  <a:pt x="f12" y="f221"/>
                  <a:pt x="f11" y="f220"/>
                  <a:pt x="f46" y="f221"/>
                </a:cubicBezTo>
                <a:cubicBezTo>
                  <a:pt x="f46" y="f221"/>
                  <a:pt x="f46" y="f221"/>
                  <a:pt x="f9" y="f221"/>
                </a:cubicBezTo>
                <a:cubicBezTo>
                  <a:pt x="f9" y="f222"/>
                  <a:pt x="f9" y="f222"/>
                  <a:pt x="f47" y="f222"/>
                </a:cubicBezTo>
                <a:cubicBezTo>
                  <a:pt x="f48" y="f222"/>
                  <a:pt x="f48" y="f222"/>
                  <a:pt x="f48" y="f225"/>
                </a:cubicBezTo>
                <a:cubicBezTo>
                  <a:pt x="f48" y="f236"/>
                  <a:pt x="f53" y="f226"/>
                  <a:pt x="f256" y="f233"/>
                </a:cubicBezTo>
                <a:cubicBezTo>
                  <a:pt x="f258" y="f228"/>
                  <a:pt x="f258" y="f230"/>
                  <a:pt x="f259" y="f234"/>
                </a:cubicBezTo>
                <a:cubicBezTo>
                  <a:pt x="f255" y="f232"/>
                  <a:pt x="f253" y="f260"/>
                  <a:pt x="f253" y="f261"/>
                </a:cubicBezTo>
                <a:cubicBezTo>
                  <a:pt x="f253" y="f262"/>
                  <a:pt x="f253" y="f263"/>
                  <a:pt x="f255" y="f264"/>
                </a:cubicBezTo>
                <a:cubicBezTo>
                  <a:pt x="f256" y="f58"/>
                  <a:pt x="f256" y="f68"/>
                  <a:pt x="f53" y="f71"/>
                </a:cubicBezTo>
                <a:cubicBezTo>
                  <a:pt x="f48" y="f71"/>
                  <a:pt x="f48" y="f71"/>
                  <a:pt x="f48" y="f71"/>
                </a:cubicBezTo>
                <a:cubicBezTo>
                  <a:pt x="f47" y="f74"/>
                  <a:pt x="f48" y="f74"/>
                  <a:pt x="f47" y="f76"/>
                </a:cubicBezTo>
                <a:cubicBezTo>
                  <a:pt x="f47" y="f84"/>
                  <a:pt x="f9" y="f76"/>
                  <a:pt x="f46" y="f84"/>
                </a:cubicBezTo>
                <a:cubicBezTo>
                  <a:pt x="f12" y="f84"/>
                  <a:pt x="f12" y="f83"/>
                  <a:pt x="f11" y="f82"/>
                </a:cubicBezTo>
                <a:cubicBezTo>
                  <a:pt x="f46" y="f81"/>
                  <a:pt x="f13" y="f81"/>
                  <a:pt x="f16" y="f78"/>
                </a:cubicBezTo>
                <a:cubicBezTo>
                  <a:pt x="f16" y="f82"/>
                  <a:pt x="f16" y="f83"/>
                  <a:pt x="f34" y="f84"/>
                </a:cubicBezTo>
                <a:cubicBezTo>
                  <a:pt x="f17" y="f84"/>
                  <a:pt x="f17" y="f84"/>
                  <a:pt x="f17" y="f76"/>
                </a:cubicBezTo>
                <a:cubicBezTo>
                  <a:pt x="f19" y="f76"/>
                  <a:pt x="f19" y="f74"/>
                  <a:pt x="f19" y="f74"/>
                </a:cubicBezTo>
                <a:cubicBezTo>
                  <a:pt x="f33" y="f71"/>
                  <a:pt x="f20" y="f76"/>
                  <a:pt x="f20" y="f84"/>
                </a:cubicBezTo>
                <a:cubicBezTo>
                  <a:pt x="f20" y="f83"/>
                  <a:pt x="f20" y="f83"/>
                  <a:pt x="f33" y="f82"/>
                </a:cubicBezTo>
                <a:cubicBezTo>
                  <a:pt x="f19" y="f78"/>
                  <a:pt x="f17" y="f78"/>
                  <a:pt x="f17" y="f80"/>
                </a:cubicBezTo>
                <a:cubicBezTo>
                  <a:pt x="f17" y="f265"/>
                  <a:pt x="f19" y="f265"/>
                  <a:pt x="f33" y="f265"/>
                </a:cubicBezTo>
                <a:cubicBezTo>
                  <a:pt x="f33" y="f266"/>
                  <a:pt x="f19" y="f266"/>
                  <a:pt x="f17" y="f267"/>
                </a:cubicBezTo>
                <a:cubicBezTo>
                  <a:pt x="f34" y="f267"/>
                  <a:pt x="f34" y="f267"/>
                  <a:pt x="f34" y="f268"/>
                </a:cubicBezTo>
                <a:cubicBezTo>
                  <a:pt x="f16" y="f269"/>
                  <a:pt x="f16" y="f270"/>
                  <a:pt x="f34" y="f271"/>
                </a:cubicBezTo>
                <a:cubicBezTo>
                  <a:pt x="f17" y="f272"/>
                  <a:pt x="f33" y="f272"/>
                  <a:pt x="f19" y="f273"/>
                </a:cubicBezTo>
                <a:cubicBezTo>
                  <a:pt x="f19" y="f274"/>
                  <a:pt x="f34" y="f275"/>
                  <a:pt x="f16" y="f276"/>
                </a:cubicBezTo>
                <a:cubicBezTo>
                  <a:pt x="f12" y="f277"/>
                  <a:pt x="f16" y="f278"/>
                  <a:pt x="f19" y="f279"/>
                </a:cubicBezTo>
                <a:cubicBezTo>
                  <a:pt x="f33" y="f279"/>
                  <a:pt x="f30" y="f279"/>
                  <a:pt x="f30" y="f280"/>
                </a:cubicBezTo>
                <a:cubicBezTo>
                  <a:pt x="f30" y="f281"/>
                  <a:pt x="f33" y="f281"/>
                  <a:pt x="f19" y="f281"/>
                </a:cubicBezTo>
                <a:cubicBezTo>
                  <a:pt x="f17" y="f280"/>
                  <a:pt x="f16" y="f279"/>
                  <a:pt x="f14" y="f282"/>
                </a:cubicBezTo>
                <a:cubicBezTo>
                  <a:pt x="f13" y="f278"/>
                  <a:pt x="f12" y="f278"/>
                  <a:pt x="f12" y="f282"/>
                </a:cubicBezTo>
                <a:cubicBezTo>
                  <a:pt x="f11" y="f279"/>
                  <a:pt x="f12" y="f280"/>
                  <a:pt x="f13" y="f280"/>
                </a:cubicBezTo>
                <a:cubicBezTo>
                  <a:pt x="f13" y="f283"/>
                  <a:pt x="f14" y="f283"/>
                  <a:pt x="f12" y="f283"/>
                </a:cubicBezTo>
                <a:cubicBezTo>
                  <a:pt x="f11" y="f284"/>
                  <a:pt x="f46" y="f283"/>
                  <a:pt x="f9" y="f283"/>
                </a:cubicBezTo>
                <a:cubicBezTo>
                  <a:pt x="f48" y="f281"/>
                  <a:pt x="f53" y="f280"/>
                  <a:pt x="f256" y="f280"/>
                </a:cubicBezTo>
                <a:cubicBezTo>
                  <a:pt x="f259" y="f280"/>
                  <a:pt x="f254" y="f281"/>
                  <a:pt x="f285" y="f283"/>
                </a:cubicBezTo>
                <a:cubicBezTo>
                  <a:pt x="f252" y="f283"/>
                  <a:pt x="f251" y="f283"/>
                  <a:pt x="f286" y="f281"/>
                </a:cubicBezTo>
                <a:cubicBezTo>
                  <a:pt x="f250" y="f281"/>
                  <a:pt x="f250" y="f280"/>
                  <a:pt x="f248" y="f281"/>
                </a:cubicBezTo>
                <a:cubicBezTo>
                  <a:pt x="f247" y="f281"/>
                  <a:pt x="f247" y="f283"/>
                  <a:pt x="f246" y="f283"/>
                </a:cubicBezTo>
                <a:cubicBezTo>
                  <a:pt x="f246" y="f284"/>
                  <a:pt x="f245" y="f284"/>
                  <a:pt x="f244" y="f284"/>
                </a:cubicBezTo>
                <a:cubicBezTo>
                  <a:pt x="f242" y="f287"/>
                  <a:pt x="f240" y="f288"/>
                  <a:pt x="f238" y="f289"/>
                </a:cubicBezTo>
                <a:cubicBezTo>
                  <a:pt x="f85" y="f290"/>
                  <a:pt x="f85" y="f291"/>
                  <a:pt x="f86" y="f292"/>
                </a:cubicBezTo>
                <a:cubicBezTo>
                  <a:pt x="f57" y="f293"/>
                  <a:pt x="f62" y="f294"/>
                  <a:pt x="f65" y="f295"/>
                </a:cubicBezTo>
                <a:cubicBezTo>
                  <a:pt x="f65" y="f295"/>
                  <a:pt x="f67" y="f295"/>
                  <a:pt x="f67" y="f295"/>
                </a:cubicBezTo>
                <a:cubicBezTo>
                  <a:pt x="f70" y="f295"/>
                  <a:pt x="f70" y="f295"/>
                  <a:pt x="f72" y="f296"/>
                </a:cubicBezTo>
                <a:cubicBezTo>
                  <a:pt x="f73" y="f296"/>
                  <a:pt x="f79" y="f297"/>
                  <a:pt x="f79" y="f298"/>
                </a:cubicBezTo>
                <a:cubicBezTo>
                  <a:pt x="f212" y="f299"/>
                  <a:pt x="f73" y="f300"/>
                  <a:pt x="f72" y="f300"/>
                </a:cubicBezTo>
                <a:cubicBezTo>
                  <a:pt x="f67" y="f300"/>
                  <a:pt x="f67" y="f298"/>
                  <a:pt x="f65" y="f301"/>
                </a:cubicBezTo>
                <a:cubicBezTo>
                  <a:pt x="f64" y="f301"/>
                  <a:pt x="f63" y="f297"/>
                  <a:pt x="f62" y="f297"/>
                </a:cubicBezTo>
                <a:cubicBezTo>
                  <a:pt x="f57" y="f296"/>
                  <a:pt x="f55" y="f296"/>
                  <a:pt x="f85" y="f296"/>
                </a:cubicBezTo>
                <a:cubicBezTo>
                  <a:pt x="f237" y="f296"/>
                  <a:pt x="f238" y="f296"/>
                  <a:pt x="f239" y="f295"/>
                </a:cubicBezTo>
                <a:cubicBezTo>
                  <a:pt x="f239" y="f294"/>
                  <a:pt x="f240" y="f302"/>
                  <a:pt x="f241" y="f302"/>
                </a:cubicBezTo>
                <a:cubicBezTo>
                  <a:pt x="f242" y="f296"/>
                  <a:pt x="f239" y="f301"/>
                  <a:pt x="f240" y="f300"/>
                </a:cubicBezTo>
                <a:cubicBezTo>
                  <a:pt x="f240" y="f299"/>
                  <a:pt x="f240" y="f299"/>
                  <a:pt x="f241" y="f299"/>
                </a:cubicBezTo>
                <a:cubicBezTo>
                  <a:pt x="f243" y="f303"/>
                  <a:pt x="f238" y="f304"/>
                  <a:pt x="f242" y="f304"/>
                </a:cubicBezTo>
                <a:cubicBezTo>
                  <a:pt x="f242" y="f304"/>
                  <a:pt x="f244" y="f305"/>
                  <a:pt x="f244" y="f306"/>
                </a:cubicBezTo>
                <a:cubicBezTo>
                  <a:pt x="f244" y="f306"/>
                  <a:pt x="f244" y="f307"/>
                  <a:pt x="f244" y="f307"/>
                </a:cubicBezTo>
                <a:cubicBezTo>
                  <a:pt x="f243" y="f308"/>
                  <a:pt x="f243" y="f309"/>
                  <a:pt x="f242" y="f310"/>
                </a:cubicBezTo>
                <a:cubicBezTo>
                  <a:pt x="f241" y="f311"/>
                  <a:pt x="f238" y="f312"/>
                  <a:pt x="f237" y="f313"/>
                </a:cubicBezTo>
                <a:cubicBezTo>
                  <a:pt x="f85" y="f314"/>
                  <a:pt x="f55" y="f315"/>
                  <a:pt x="f57" y="f316"/>
                </a:cubicBezTo>
                <a:cubicBezTo>
                  <a:pt x="f62" y="f316"/>
                  <a:pt x="f63" y="f315"/>
                  <a:pt x="f65" y="f316"/>
                </a:cubicBezTo>
                <a:cubicBezTo>
                  <a:pt x="f70" y="f316"/>
                  <a:pt x="f73" y="f317"/>
                  <a:pt x="f75" y="f318"/>
                </a:cubicBezTo>
                <a:cubicBezTo>
                  <a:pt x="f212" y="f319"/>
                  <a:pt x="f209" y="f320"/>
                  <a:pt x="f208" y="f320"/>
                </a:cubicBezTo>
                <a:cubicBezTo>
                  <a:pt x="f207" y="f320"/>
                  <a:pt x="f206" y="f321"/>
                  <a:pt x="f205" y="f321"/>
                </a:cubicBezTo>
                <a:cubicBezTo>
                  <a:pt x="f157" y="f321"/>
                  <a:pt x="f158" y="f322"/>
                  <a:pt x="f158" y="f322"/>
                </a:cubicBezTo>
                <a:cubicBezTo>
                  <a:pt x="f156" y="f323"/>
                  <a:pt x="f152" y="f324"/>
                  <a:pt x="f202" y="f324"/>
                </a:cubicBezTo>
                <a:cubicBezTo>
                  <a:pt x="f150" y="f323"/>
                  <a:pt x="f149" y="f323"/>
                  <a:pt x="f149" y="f325"/>
                </a:cubicBezTo>
                <a:cubicBezTo>
                  <a:pt x="f149" y="f326"/>
                  <a:pt x="f150" y="f326"/>
                  <a:pt x="f202" y="f326"/>
                </a:cubicBezTo>
                <a:cubicBezTo>
                  <a:pt x="f202" y="f327"/>
                  <a:pt x="f151" y="f328"/>
                  <a:pt x="f151" y="f328"/>
                </a:cubicBezTo>
                <a:cubicBezTo>
                  <a:pt x="f152" y="f329"/>
                  <a:pt x="f152" y="f328"/>
                  <a:pt x="f154" y="f328"/>
                </a:cubicBezTo>
                <a:cubicBezTo>
                  <a:pt x="f155" y="f328"/>
                  <a:pt x="f158" y="f330"/>
                  <a:pt x="f156" y="f331"/>
                </a:cubicBezTo>
                <a:cubicBezTo>
                  <a:pt x="f154" y="f332"/>
                  <a:pt x="f151" y="f332"/>
                  <a:pt x="f151" y="f333"/>
                </a:cubicBezTo>
                <a:cubicBezTo>
                  <a:pt x="f152" y="f334"/>
                  <a:pt x="f154" y="f333"/>
                  <a:pt x="f155" y="f335"/>
                </a:cubicBezTo>
                <a:cubicBezTo>
                  <a:pt x="f158" y="f335"/>
                  <a:pt x="f158" y="f335"/>
                  <a:pt x="f205" y="f332"/>
                </a:cubicBezTo>
                <a:cubicBezTo>
                  <a:pt x="f205" y="f332"/>
                  <a:pt x="f205" y="f331"/>
                  <a:pt x="f206" y="f331"/>
                </a:cubicBezTo>
                <a:cubicBezTo>
                  <a:pt x="f206" y="f331"/>
                  <a:pt x="f207" y="f331"/>
                  <a:pt x="f207" y="f331"/>
                </a:cubicBezTo>
                <a:cubicBezTo>
                  <a:pt x="f208" y="f331"/>
                  <a:pt x="f209" y="f330"/>
                  <a:pt x="f209" y="f331"/>
                </a:cubicBezTo>
                <a:cubicBezTo>
                  <a:pt x="f209" y="f332"/>
                  <a:pt x="f206" y="f333"/>
                  <a:pt x="f205" y="f333"/>
                </a:cubicBezTo>
                <a:cubicBezTo>
                  <a:pt x="f157" y="f334"/>
                  <a:pt x="f158" y="f333"/>
                  <a:pt x="f158" y="f334"/>
                </a:cubicBezTo>
                <a:cubicBezTo>
                  <a:pt x="f158" y="f336"/>
                  <a:pt x="f157" y="f336"/>
                  <a:pt x="f205" y="f336"/>
                </a:cubicBezTo>
                <a:cubicBezTo>
                  <a:pt x="f208" y="f336"/>
                  <a:pt x="f210" y="f336"/>
                  <a:pt x="f77" y="f334"/>
                </a:cubicBezTo>
                <a:cubicBezTo>
                  <a:pt x="f75" y="f335"/>
                  <a:pt x="f70" y="f333"/>
                  <a:pt x="f65" y="f332"/>
                </a:cubicBezTo>
                <a:cubicBezTo>
                  <a:pt x="f63" y="f332"/>
                  <a:pt x="f64" y="f331"/>
                  <a:pt x="f63" y="f330"/>
                </a:cubicBezTo>
                <a:cubicBezTo>
                  <a:pt x="f63" y="f328"/>
                  <a:pt x="f57" y="f329"/>
                  <a:pt x="f55" y="f330"/>
                </a:cubicBezTo>
                <a:cubicBezTo>
                  <a:pt x="f86" y="f330"/>
                  <a:pt x="f86" y="f331"/>
                  <a:pt x="f86" y="f332"/>
                </a:cubicBezTo>
                <a:cubicBezTo>
                  <a:pt x="f85" y="f332"/>
                  <a:pt x="f237" y="f332"/>
                  <a:pt x="f238" y="f332"/>
                </a:cubicBezTo>
                <a:cubicBezTo>
                  <a:pt x="f238" y="f332"/>
                  <a:pt x="f239" y="f332"/>
                  <a:pt x="f239" y="f335"/>
                </a:cubicBezTo>
                <a:cubicBezTo>
                  <a:pt x="f240" y="f334"/>
                  <a:pt x="f238" y="f337"/>
                  <a:pt x="f237" y="f337"/>
                </a:cubicBezTo>
                <a:cubicBezTo>
                  <a:pt x="f85" y="f337"/>
                  <a:pt x="f86" y="f336"/>
                  <a:pt x="f86" y="f338"/>
                </a:cubicBezTo>
                <a:cubicBezTo>
                  <a:pt x="f86" y="f338"/>
                  <a:pt x="f85" y="f338"/>
                  <a:pt x="f85" y="f338"/>
                </a:cubicBezTo>
                <a:cubicBezTo>
                  <a:pt x="f237" y="f339"/>
                  <a:pt x="f240" y="f336"/>
                  <a:pt x="f242" y="f338"/>
                </a:cubicBezTo>
                <a:cubicBezTo>
                  <a:pt x="f243" y="f338"/>
                  <a:pt x="f244" y="f338"/>
                  <a:pt x="f245" y="f338"/>
                </a:cubicBezTo>
                <a:cubicBezTo>
                  <a:pt x="f247" y="f338"/>
                  <a:pt x="f247" y="f338"/>
                  <a:pt x="f248" y="f336"/>
                </a:cubicBezTo>
                <a:cubicBezTo>
                  <a:pt x="f286" y="f337"/>
                  <a:pt x="f251" y="f336"/>
                  <a:pt x="f252" y="f340"/>
                </a:cubicBezTo>
                <a:cubicBezTo>
                  <a:pt x="f253" y="f339"/>
                  <a:pt x="f285" y="f341"/>
                  <a:pt x="f254" y="f342"/>
                </a:cubicBezTo>
                <a:cubicBezTo>
                  <a:pt x="f254" y="f343"/>
                  <a:pt x="f259" y="f344"/>
                  <a:pt x="f258" y="f344"/>
                </a:cubicBezTo>
                <a:cubicBezTo>
                  <a:pt x="f256" y="f344"/>
                  <a:pt x="f52" y="f343"/>
                  <a:pt x="f53" y="f343"/>
                </a:cubicBezTo>
                <a:cubicBezTo>
                  <a:pt x="f47" y="f342"/>
                  <a:pt x="f46" y="f343"/>
                  <a:pt x="f12" y="f342"/>
                </a:cubicBezTo>
                <a:cubicBezTo>
                  <a:pt x="f14" y="f342"/>
                  <a:pt x="f14" y="f345"/>
                  <a:pt x="f34" y="f339"/>
                </a:cubicBezTo>
                <a:cubicBezTo>
                  <a:pt x="f17" y="f340"/>
                  <a:pt x="f33" y="f338"/>
                  <a:pt x="f20" y="f338"/>
                </a:cubicBezTo>
                <a:cubicBezTo>
                  <a:pt x="f22" y="f338"/>
                  <a:pt x="f22" y="f338"/>
                  <a:pt x="f24" y="f338"/>
                </a:cubicBezTo>
                <a:cubicBezTo>
                  <a:pt x="f26" y="f336"/>
                  <a:pt x="f27" y="f336"/>
                  <a:pt x="f346" y="f336"/>
                </a:cubicBezTo>
                <a:cubicBezTo>
                  <a:pt x="f347" y="f336"/>
                  <a:pt x="f347" y="f332"/>
                  <a:pt x="f348" y="f332"/>
                </a:cubicBezTo>
                <a:cubicBezTo>
                  <a:pt x="f349" y="f335"/>
                  <a:pt x="f347" y="f334"/>
                  <a:pt x="f350" y="f337"/>
                </a:cubicBezTo>
                <a:cubicBezTo>
                  <a:pt x="f351" y="f336"/>
                  <a:pt x="f346" y="f338"/>
                  <a:pt x="f28" y="f340"/>
                </a:cubicBezTo>
                <a:cubicBezTo>
                  <a:pt x="f26" y="f339"/>
                  <a:pt x="f26" y="f339"/>
                  <a:pt x="f24" y="f341"/>
                </a:cubicBezTo>
                <a:cubicBezTo>
                  <a:pt x="f29" y="f344"/>
                  <a:pt x="f19" y="f352"/>
                  <a:pt x="f19" y="f353"/>
                </a:cubicBezTo>
                <a:cubicBezTo>
                  <a:pt x="f19" y="f354"/>
                  <a:pt x="f34" y="f354"/>
                  <a:pt x="f13" y="f354"/>
                </a:cubicBezTo>
                <a:cubicBezTo>
                  <a:pt x="f11" y="f354"/>
                  <a:pt x="f9" y="f355"/>
                  <a:pt x="f48" y="f355"/>
                </a:cubicBezTo>
                <a:cubicBezTo>
                  <a:pt x="f52" y="f356"/>
                  <a:pt x="f258" y="f355"/>
                  <a:pt x="f255" y="f355"/>
                </a:cubicBezTo>
                <a:cubicBezTo>
                  <a:pt x="f255" y="f355"/>
                  <a:pt x="f254" y="f356"/>
                  <a:pt x="f254" y="f356"/>
                </a:cubicBezTo>
                <a:cubicBezTo>
                  <a:pt x="f253" y="f356"/>
                  <a:pt x="f285" y="f356"/>
                  <a:pt x="f252" y="f356"/>
                </a:cubicBezTo>
                <a:cubicBezTo>
                  <a:pt x="f251" y="f356"/>
                  <a:pt x="f286" y="f356"/>
                  <a:pt x="f250" y="f356"/>
                </a:cubicBezTo>
                <a:cubicBezTo>
                  <a:pt x="f248" y="f355"/>
                  <a:pt x="f246" y="f354"/>
                  <a:pt x="f243" y="f354"/>
                </a:cubicBezTo>
                <a:cubicBezTo>
                  <a:pt x="f241" y="f355"/>
                  <a:pt x="f239" y="f355"/>
                  <a:pt x="f238" y="f357"/>
                </a:cubicBezTo>
                <a:cubicBezTo>
                  <a:pt x="f238" y="f358"/>
                  <a:pt x="f237" y="f359"/>
                  <a:pt x="f85" y="f360"/>
                </a:cubicBezTo>
                <a:cubicBezTo>
                  <a:pt x="f55" y="f361"/>
                  <a:pt x="f57" y="f360"/>
                  <a:pt x="f60" y="f360"/>
                </a:cubicBezTo>
                <a:cubicBezTo>
                  <a:pt x="f62" y="f361"/>
                  <a:pt x="f63" y="f362"/>
                  <a:pt x="f63" y="f362"/>
                </a:cubicBezTo>
                <a:cubicBezTo>
                  <a:pt x="f64" y="f363"/>
                  <a:pt x="f63" y="f364"/>
                  <a:pt x="f64" y="f365"/>
                </a:cubicBezTo>
                <a:cubicBezTo>
                  <a:pt x="f64" y="f366"/>
                  <a:pt x="f65" y="f367"/>
                  <a:pt x="f67" y="f368"/>
                </a:cubicBezTo>
                <a:cubicBezTo>
                  <a:pt x="f70" y="f369"/>
                  <a:pt x="f72" y="f369"/>
                  <a:pt x="f72" y="f370"/>
                </a:cubicBezTo>
                <a:cubicBezTo>
                  <a:pt x="f73" y="f371"/>
                  <a:pt x="f73" y="f372"/>
                  <a:pt x="f75" y="f373"/>
                </a:cubicBezTo>
                <a:cubicBezTo>
                  <a:pt x="f75" y="f374"/>
                  <a:pt x="f79" y="f374"/>
                  <a:pt x="f212" y="f375"/>
                </a:cubicBezTo>
                <a:cubicBezTo>
                  <a:pt x="f77" y="f375"/>
                  <a:pt x="f77" y="f374"/>
                  <a:pt x="f209" y="f374"/>
                </a:cubicBezTo>
                <a:cubicBezTo>
                  <a:pt x="f210" y="f374"/>
                  <a:pt x="f210" y="f375"/>
                  <a:pt x="f210" y="f376"/>
                </a:cubicBezTo>
                <a:cubicBezTo>
                  <a:pt x="f210" y="f377"/>
                  <a:pt x="f208" y="f378"/>
                  <a:pt x="f207" y="f378"/>
                </a:cubicBezTo>
                <a:cubicBezTo>
                  <a:pt x="f207" y="f379"/>
                  <a:pt x="f206" y="f378"/>
                  <a:pt x="f205" y="f379"/>
                </a:cubicBezTo>
                <a:cubicBezTo>
                  <a:pt x="f158" y="f379"/>
                  <a:pt x="f156" y="f380"/>
                  <a:pt x="f154" y="f381"/>
                </a:cubicBezTo>
                <a:cubicBezTo>
                  <a:pt x="f152" y="f382"/>
                  <a:pt x="f202" y="f383"/>
                  <a:pt x="f149" y="f383"/>
                </a:cubicBezTo>
                <a:cubicBezTo>
                  <a:pt x="f159" y="f384"/>
                  <a:pt x="f148" y="f384"/>
                  <a:pt x="f147" y="f385"/>
                </a:cubicBezTo>
                <a:cubicBezTo>
                  <a:pt x="f145" y="f386"/>
                  <a:pt x="f145" y="f387"/>
                  <a:pt x="f144" y="f388"/>
                </a:cubicBezTo>
                <a:cubicBezTo>
                  <a:pt x="f102" y="f389"/>
                  <a:pt x="f87" y="f389"/>
                  <a:pt x="f89" y="f390"/>
                </a:cubicBezTo>
                <a:cubicBezTo>
                  <a:pt x="f89" y="f391"/>
                  <a:pt x="f102" y="f392"/>
                  <a:pt x="f145" y="f392"/>
                </a:cubicBezTo>
                <a:cubicBezTo>
                  <a:pt x="f147" y="f392"/>
                  <a:pt x="f148" y="f392"/>
                  <a:pt x="f2" y="f392"/>
                </a:cubicBezTo>
                <a:cubicBezTo>
                  <a:pt x="f149" y="f392"/>
                  <a:pt x="f151" y="f392"/>
                  <a:pt x="f151" y="f393"/>
                </a:cubicBezTo>
                <a:cubicBezTo>
                  <a:pt x="f151" y="f393"/>
                  <a:pt x="f152" y="f394"/>
                  <a:pt x="f152" y="f395"/>
                </a:cubicBezTo>
                <a:cubicBezTo>
                  <a:pt x="f156" y="f395"/>
                  <a:pt x="f156" y="f396"/>
                  <a:pt x="f156" y="f396"/>
                </a:cubicBezTo>
                <a:cubicBezTo>
                  <a:pt x="f155" y="f397"/>
                  <a:pt x="f157" y="f391"/>
                  <a:pt x="f157" y="f390"/>
                </a:cubicBezTo>
                <a:cubicBezTo>
                  <a:pt x="f157" y="f388"/>
                  <a:pt x="f205" y="f386"/>
                  <a:pt x="f208" y="f386"/>
                </a:cubicBezTo>
                <a:cubicBezTo>
                  <a:pt x="f210" y="f386"/>
                  <a:pt x="f209" y="f386"/>
                  <a:pt x="f77" y="f386"/>
                </a:cubicBezTo>
                <a:cubicBezTo>
                  <a:pt x="f212" y="f386"/>
                  <a:pt x="f79" y="f386"/>
                  <a:pt x="f75" y="f385"/>
                </a:cubicBezTo>
                <a:cubicBezTo>
                  <a:pt x="f75" y="f384"/>
                  <a:pt x="f73" y="f383"/>
                  <a:pt x="f72" y="f383"/>
                </a:cubicBezTo>
                <a:cubicBezTo>
                  <a:pt x="f67" y="f383"/>
                  <a:pt x="f65" y="f384"/>
                  <a:pt x="f63" y="f383"/>
                </a:cubicBezTo>
                <a:cubicBezTo>
                  <a:pt x="f62" y="f383"/>
                  <a:pt x="f57" y="f398"/>
                  <a:pt x="f55" y="f398"/>
                </a:cubicBezTo>
                <a:cubicBezTo>
                  <a:pt x="f86" y="f398"/>
                  <a:pt x="f239" y="f383"/>
                  <a:pt x="f239" y="f382"/>
                </a:cubicBezTo>
                <a:cubicBezTo>
                  <a:pt x="f240" y="f382"/>
                  <a:pt x="f239" y="f381"/>
                  <a:pt x="f239" y="f381"/>
                </a:cubicBezTo>
                <a:cubicBezTo>
                  <a:pt x="f239" y="f380"/>
                  <a:pt x="f240" y="f399"/>
                  <a:pt x="f241" y="f381"/>
                </a:cubicBezTo>
                <a:cubicBezTo>
                  <a:pt x="f241" y="f398"/>
                  <a:pt x="f241" y="f382"/>
                  <a:pt x="f242" y="f382"/>
                </a:cubicBezTo>
                <a:cubicBezTo>
                  <a:pt x="f243" y="f382"/>
                  <a:pt x="f244" y="f382"/>
                  <a:pt x="f245" y="f382"/>
                </a:cubicBezTo>
                <a:cubicBezTo>
                  <a:pt x="f246" y="f383"/>
                  <a:pt x="f247" y="f383"/>
                  <a:pt x="f247" y="f384"/>
                </a:cubicBezTo>
                <a:cubicBezTo>
                  <a:pt x="f248" y="f385"/>
                  <a:pt x="f248" y="f386"/>
                  <a:pt x="f249" y="f386"/>
                </a:cubicBezTo>
                <a:cubicBezTo>
                  <a:pt x="f250" y="f386"/>
                  <a:pt x="f250" y="f385"/>
                  <a:pt x="f251" y="f387"/>
                </a:cubicBezTo>
                <a:cubicBezTo>
                  <a:pt x="f251" y="f387"/>
                  <a:pt x="f252" y="f388"/>
                  <a:pt x="f285" y="f388"/>
                </a:cubicBezTo>
                <a:cubicBezTo>
                  <a:pt x="f253" y="f387"/>
                  <a:pt x="f285" y="f384"/>
                  <a:pt x="f253" y="f382"/>
                </a:cubicBezTo>
                <a:cubicBezTo>
                  <a:pt x="f254" y="f398"/>
                  <a:pt x="f255" y="f398"/>
                  <a:pt x="f255" y="f381"/>
                </a:cubicBezTo>
                <a:cubicBezTo>
                  <a:pt x="f255" y="f399"/>
                  <a:pt x="f255" y="f380"/>
                  <a:pt x="f259" y="f400"/>
                </a:cubicBezTo>
                <a:cubicBezTo>
                  <a:pt x="f258" y="f378"/>
                  <a:pt x="f52" y="f376"/>
                  <a:pt x="f52" y="f374"/>
                </a:cubicBezTo>
                <a:cubicBezTo>
                  <a:pt x="f52" y="f373"/>
                  <a:pt x="f256" y="f373"/>
                  <a:pt x="f256" y="f372"/>
                </a:cubicBezTo>
                <a:cubicBezTo>
                  <a:pt x="f256" y="f401"/>
                  <a:pt x="f256" y="f401"/>
                  <a:pt x="f53" y="f401"/>
                </a:cubicBezTo>
                <a:cubicBezTo>
                  <a:pt x="f47" y="f401"/>
                  <a:pt x="f46" y="f371"/>
                  <a:pt x="f12" y="f371"/>
                </a:cubicBezTo>
                <a:cubicBezTo>
                  <a:pt x="f14" y="f401"/>
                  <a:pt x="f34" y="f370"/>
                  <a:pt x="f19" y="f370"/>
                </a:cubicBezTo>
                <a:cubicBezTo>
                  <a:pt x="f20" y="f370"/>
                  <a:pt x="f22" y="f371"/>
                  <a:pt x="f26" y="f371"/>
                </a:cubicBezTo>
                <a:cubicBezTo>
                  <a:pt x="f27" y="f371"/>
                  <a:pt x="f28" y="f401"/>
                  <a:pt x="f346" y="f371"/>
                </a:cubicBezTo>
                <a:cubicBezTo>
                  <a:pt x="f347" y="f371"/>
                  <a:pt x="f402" y="f374"/>
                  <a:pt x="f349" y="f376"/>
                </a:cubicBezTo>
                <a:cubicBezTo>
                  <a:pt x="f349" y="f376"/>
                  <a:pt x="f348" y="f378"/>
                  <a:pt x="f348" y="f378"/>
                </a:cubicBezTo>
                <a:cubicBezTo>
                  <a:pt x="f403" y="f379"/>
                  <a:pt x="f404" y="f377"/>
                  <a:pt x="f404" y="f377"/>
                </a:cubicBezTo>
                <a:cubicBezTo>
                  <a:pt x="f404" y="f374"/>
                  <a:pt x="f403" y="f374"/>
                  <a:pt x="f405" y="f374"/>
                </a:cubicBezTo>
                <a:cubicBezTo>
                  <a:pt x="f406" y="f374"/>
                  <a:pt x="f407" y="f374"/>
                  <a:pt x="f408" y="f374"/>
                </a:cubicBezTo>
                <a:cubicBezTo>
                  <a:pt x="f409" y="f373"/>
                  <a:pt x="f410" y="f375"/>
                  <a:pt x="f411" y="f375"/>
                </a:cubicBezTo>
                <a:cubicBezTo>
                  <a:pt x="f411" y="f375"/>
                  <a:pt x="f412" y="f374"/>
                  <a:pt x="f413" y="f373"/>
                </a:cubicBezTo>
                <a:cubicBezTo>
                  <a:pt x="f413" y="f372"/>
                  <a:pt x="f412" y="f372"/>
                  <a:pt x="f411" y="f372"/>
                </a:cubicBezTo>
                <a:cubicBezTo>
                  <a:pt x="f414" y="f371"/>
                  <a:pt x="f410" y="f401"/>
                  <a:pt x="f410" y="f370"/>
                </a:cubicBezTo>
                <a:cubicBezTo>
                  <a:pt x="f415" y="f367"/>
                  <a:pt x="f412" y="f370"/>
                  <a:pt x="f413" y="f370"/>
                </a:cubicBezTo>
                <a:cubicBezTo>
                  <a:pt x="f416" y="f370"/>
                  <a:pt x="f416" y="f370"/>
                  <a:pt x="f417" y="f370"/>
                </a:cubicBezTo>
                <a:cubicBezTo>
                  <a:pt x="f418" y="f370"/>
                  <a:pt x="f419" y="f371"/>
                  <a:pt x="f420" y="f370"/>
                </a:cubicBezTo>
                <a:cubicBezTo>
                  <a:pt x="f421" y="f369"/>
                  <a:pt x="f421" y="f368"/>
                  <a:pt x="f422" y="f367"/>
                </a:cubicBezTo>
                <a:cubicBezTo>
                  <a:pt x="f422" y="f367"/>
                  <a:pt x="f423" y="f367"/>
                  <a:pt x="f423" y="f366"/>
                </a:cubicBezTo>
                <a:cubicBezTo>
                  <a:pt x="f424" y="f365"/>
                  <a:pt x="f423" y="f425"/>
                  <a:pt x="f424" y="f364"/>
                </a:cubicBezTo>
                <a:cubicBezTo>
                  <a:pt x="f426" y="f364"/>
                  <a:pt x="f427" y="f364"/>
                  <a:pt x="f428" y="f425"/>
                </a:cubicBezTo>
                <a:cubicBezTo>
                  <a:pt x="f429" y="f425"/>
                  <a:pt x="f430" y="f425"/>
                  <a:pt x="f431" y="f366"/>
                </a:cubicBezTo>
                <a:cubicBezTo>
                  <a:pt x="f431" y="f366"/>
                  <a:pt x="f431" y="f367"/>
                  <a:pt x="f432" y="f367"/>
                </a:cubicBezTo>
                <a:cubicBezTo>
                  <a:pt x="f433" y="f367"/>
                  <a:pt x="f434" y="f366"/>
                  <a:pt x="f433" y="f366"/>
                </a:cubicBezTo>
                <a:cubicBezTo>
                  <a:pt x="f435" y="f365"/>
                  <a:pt x="f436" y="f366"/>
                  <a:pt x="f436" y="f367"/>
                </a:cubicBezTo>
                <a:cubicBezTo>
                  <a:pt x="f437" y="f368"/>
                  <a:pt x="f437" y="f368"/>
                  <a:pt x="f438" y="f368"/>
                </a:cubicBezTo>
                <a:cubicBezTo>
                  <a:pt x="f438" y="f369"/>
                  <a:pt x="f438" y="f369"/>
                  <a:pt x="f439" y="f370"/>
                </a:cubicBezTo>
                <a:cubicBezTo>
                  <a:pt x="f440" y="f401"/>
                  <a:pt x="f441" y="f370"/>
                  <a:pt x="f442" y="f370"/>
                </a:cubicBezTo>
                <a:cubicBezTo>
                  <a:pt x="f443" y="f369"/>
                  <a:pt x="f443" y="f369"/>
                  <a:pt x="f444" y="f369"/>
                </a:cubicBezTo>
                <a:cubicBezTo>
                  <a:pt x="f445" y="f369"/>
                  <a:pt x="f446" y="f369"/>
                  <a:pt x="f447" y="f368"/>
                </a:cubicBezTo>
                <a:cubicBezTo>
                  <a:pt x="f448" y="f368"/>
                  <a:pt x="f449" y="f367"/>
                  <a:pt x="f450" y="f367"/>
                </a:cubicBezTo>
                <a:cubicBezTo>
                  <a:pt x="f451" y="f366"/>
                  <a:pt x="f452" y="f366"/>
                  <a:pt x="f453" y="f366"/>
                </a:cubicBezTo>
                <a:cubicBezTo>
                  <a:pt x="f454" y="f367"/>
                  <a:pt x="f455" y="f367"/>
                  <a:pt x="f456" y="f368"/>
                </a:cubicBezTo>
                <a:cubicBezTo>
                  <a:pt x="f457" y="f368"/>
                  <a:pt x="f458" y="f369"/>
                  <a:pt x="f459" y="f369"/>
                </a:cubicBezTo>
                <a:cubicBezTo>
                  <a:pt x="f460" y="f370"/>
                  <a:pt x="f461" y="f369"/>
                  <a:pt x="f462" y="f368"/>
                </a:cubicBezTo>
                <a:cubicBezTo>
                  <a:pt x="f463" y="f368"/>
                  <a:pt x="f464" y="f367"/>
                  <a:pt x="f465" y="f366"/>
                </a:cubicBezTo>
                <a:cubicBezTo>
                  <a:pt x="f466" y="f425"/>
                  <a:pt x="f467" y="f364"/>
                  <a:pt x="f468" y="f364"/>
                </a:cubicBezTo>
                <a:cubicBezTo>
                  <a:pt x="f469" y="f364"/>
                  <a:pt x="f470" y="f471"/>
                  <a:pt x="f472" y="f363"/>
                </a:cubicBezTo>
                <a:cubicBezTo>
                  <a:pt x="f473" y="f362"/>
                  <a:pt x="f474" y="f361"/>
                  <a:pt x="f475" y="f360"/>
                </a:cubicBezTo>
                <a:cubicBezTo>
                  <a:pt x="f476" y="f360"/>
                  <a:pt x="f477" y="f359"/>
                  <a:pt x="f45" y="f358"/>
                </a:cubicBezTo>
                <a:cubicBezTo>
                  <a:pt x="f43" y="f357"/>
                  <a:pt x="f44" y="f355"/>
                  <a:pt x="f43" y="f478"/>
                </a:cubicBezTo>
                <a:cubicBezTo>
                  <a:pt x="f43" y="f479"/>
                  <a:pt x="f41" y="f479"/>
                  <a:pt x="f41" y="f480"/>
                </a:cubicBezTo>
                <a:cubicBezTo>
                  <a:pt x="f39" y="f343"/>
                  <a:pt x="f42" y="f344"/>
                  <a:pt x="f43" y="f352"/>
                </a:cubicBezTo>
                <a:cubicBezTo>
                  <a:pt x="f44" y="f352"/>
                  <a:pt x="f44" y="f344"/>
                  <a:pt x="f45" y="f344"/>
                </a:cubicBezTo>
                <a:cubicBezTo>
                  <a:pt x="f477" y="f344"/>
                  <a:pt x="f477" y="f344"/>
                  <a:pt x="f476" y="f352"/>
                </a:cubicBezTo>
                <a:cubicBezTo>
                  <a:pt x="f475" y="f352"/>
                  <a:pt x="f481" y="f352"/>
                  <a:pt x="f474" y="f344"/>
                </a:cubicBezTo>
                <a:cubicBezTo>
                  <a:pt x="f473" y="f344"/>
                  <a:pt x="f482" y="f343"/>
                  <a:pt x="f482" y="f343"/>
                </a:cubicBezTo>
                <a:cubicBezTo>
                  <a:pt x="f470" y="f342"/>
                  <a:pt x="f483" y="f343"/>
                  <a:pt x="f484" y="f343"/>
                </a:cubicBezTo>
                <a:cubicBezTo>
                  <a:pt x="f467" y="f344"/>
                  <a:pt x="f485" y="f342"/>
                  <a:pt x="f465" y="f342"/>
                </a:cubicBezTo>
                <a:cubicBezTo>
                  <a:pt x="f464" y="f342"/>
                  <a:pt x="f486" y="f344"/>
                  <a:pt x="f487" y="f342"/>
                </a:cubicBezTo>
                <a:cubicBezTo>
                  <a:pt x="f462" y="f341"/>
                  <a:pt x="f462" y="f342"/>
                  <a:pt x="f486" y="f341"/>
                </a:cubicBezTo>
                <a:cubicBezTo>
                  <a:pt x="f463" y="f341"/>
                  <a:pt x="f463" y="f341"/>
                  <a:pt x="f464" y="f345"/>
                </a:cubicBezTo>
                <a:cubicBezTo>
                  <a:pt x="f465" y="f340"/>
                  <a:pt x="f466" y="f341"/>
                  <a:pt x="f467" y="f345"/>
                </a:cubicBezTo>
                <a:cubicBezTo>
                  <a:pt x="f468" y="f345"/>
                  <a:pt x="f488" y="f339"/>
                  <a:pt x="f468" y="f340"/>
                </a:cubicBezTo>
                <a:cubicBezTo>
                  <a:pt x="f484" y="f338"/>
                  <a:pt x="f469" y="f338"/>
                  <a:pt x="f469" y="f336"/>
                </a:cubicBezTo>
                <a:cubicBezTo>
                  <a:pt x="f483" y="f336"/>
                  <a:pt x="f483" y="f334"/>
                  <a:pt x="f469" y="f334"/>
                </a:cubicBezTo>
                <a:cubicBezTo>
                  <a:pt x="f469" y="f333"/>
                  <a:pt x="f468" y="f334"/>
                  <a:pt x="f488" y="f337"/>
                </a:cubicBezTo>
                <a:cubicBezTo>
                  <a:pt x="f467" y="f337"/>
                  <a:pt x="f485" y="f334"/>
                  <a:pt x="f467" y="f333"/>
                </a:cubicBezTo>
                <a:cubicBezTo>
                  <a:pt x="f488" y="f333"/>
                  <a:pt x="f468" y="f333"/>
                  <a:pt x="f468" y="f335"/>
                </a:cubicBezTo>
                <a:cubicBezTo>
                  <a:pt x="f484" y="f332"/>
                  <a:pt x="f468" y="f332"/>
                  <a:pt x="f468" y="f331"/>
                </a:cubicBezTo>
                <a:cubicBezTo>
                  <a:pt x="f468" y="f330"/>
                  <a:pt x="f484" y="f331"/>
                  <a:pt x="f484" y="f330"/>
                </a:cubicBezTo>
                <a:cubicBezTo>
                  <a:pt x="f469" y="f330"/>
                  <a:pt x="f483" y="f331"/>
                  <a:pt x="f470" y="f331"/>
                </a:cubicBezTo>
                <a:cubicBezTo>
                  <a:pt x="f472" y="f330"/>
                  <a:pt x="f472" y="f330"/>
                  <a:pt x="f473" y="f331"/>
                </a:cubicBezTo>
                <a:cubicBezTo>
                  <a:pt x="f473" y="f331"/>
                  <a:pt x="f481" y="f332"/>
                  <a:pt x="f475" y="f331"/>
                </a:cubicBezTo>
                <a:cubicBezTo>
                  <a:pt x="f475" y="f331"/>
                  <a:pt x="f475" y="f329"/>
                  <a:pt x="f475" y="f328"/>
                </a:cubicBezTo>
                <a:cubicBezTo>
                  <a:pt x="f475" y="f327"/>
                  <a:pt x="f481" y="f326"/>
                  <a:pt x="f481" y="f325"/>
                </a:cubicBezTo>
                <a:cubicBezTo>
                  <a:pt x="f474" y="f325"/>
                  <a:pt x="f473" y="f325"/>
                  <a:pt x="f473" y="f324"/>
                </a:cubicBezTo>
                <a:cubicBezTo>
                  <a:pt x="f481" y="f324"/>
                  <a:pt x="f475" y="f323"/>
                  <a:pt x="f477" y="f323"/>
                </a:cubicBezTo>
                <a:cubicBezTo>
                  <a:pt x="f45" y="f325"/>
                  <a:pt x="f44" y="f324"/>
                  <a:pt x="f43" y="f322"/>
                </a:cubicBezTo>
                <a:cubicBezTo>
                  <a:pt x="f41" y="f320"/>
                  <a:pt x="f40" y="f320"/>
                  <a:pt x="f39" y="f321"/>
                </a:cubicBezTo>
                <a:cubicBezTo>
                  <a:pt x="f37" y="f321"/>
                  <a:pt x="f35" y="f489"/>
                  <a:pt x="f35" y="f315"/>
                </a:cubicBezTo>
                <a:cubicBezTo>
                  <a:pt x="f35" y="f314"/>
                  <a:pt x="f35" y="f313"/>
                  <a:pt x="f35" y="f490"/>
                </a:cubicBezTo>
                <a:cubicBezTo>
                  <a:pt x="f32" y="f491"/>
                  <a:pt x="f10" y="f311"/>
                  <a:pt x="f10" y="f309"/>
                </a:cubicBezTo>
                <a:cubicBezTo>
                  <a:pt x="f10" y="f492"/>
                  <a:pt x="f31" y="f308"/>
                  <a:pt x="f31" y="f493"/>
                </a:cubicBezTo>
                <a:cubicBezTo>
                  <a:pt x="f31" y="f307"/>
                  <a:pt x="f10" y="f494"/>
                  <a:pt x="f10" y="f306"/>
                </a:cubicBezTo>
                <a:cubicBezTo>
                  <a:pt x="f10" y="f305"/>
                  <a:pt x="f31" y="f495"/>
                  <a:pt x="f32" y="f496"/>
                </a:cubicBezTo>
                <a:cubicBezTo>
                  <a:pt x="f35" y="f299"/>
                  <a:pt x="f39" y="f301"/>
                  <a:pt x="f42" y="f297"/>
                </a:cubicBezTo>
                <a:cubicBezTo>
                  <a:pt x="f44" y="f296"/>
                  <a:pt x="f477" y="f295"/>
                  <a:pt x="f475" y="f294"/>
                </a:cubicBezTo>
                <a:cubicBezTo>
                  <a:pt x="f474" y="f294"/>
                  <a:pt x="f482" y="f497"/>
                  <a:pt x="f498" y="f497"/>
                </a:cubicBezTo>
                <a:cubicBezTo>
                  <a:pt x="f470" y="f497"/>
                  <a:pt x="f469" y="f302"/>
                  <a:pt x="f468" y="f497"/>
                </a:cubicBezTo>
                <a:cubicBezTo>
                  <a:pt x="f467" y="f497"/>
                  <a:pt x="f485" y="f499"/>
                  <a:pt x="f500" y="f497"/>
                </a:cubicBezTo>
                <a:cubicBezTo>
                  <a:pt x="f501" y="f497"/>
                  <a:pt x="f501" y="f294"/>
                  <a:pt x="f463" y="f295"/>
                </a:cubicBezTo>
                <a:cubicBezTo>
                  <a:pt x="f462" y="f296"/>
                  <a:pt x="f502" y="f296"/>
                  <a:pt x="f503" y="f301"/>
                </a:cubicBezTo>
                <a:cubicBezTo>
                  <a:pt x="f503" y="f298"/>
                  <a:pt x="f504" y="f299"/>
                  <a:pt x="f505" y="f299"/>
                </a:cubicBezTo>
                <a:cubicBezTo>
                  <a:pt x="f505" y="f298"/>
                  <a:pt x="f458" y="f297"/>
                  <a:pt x="f506" y="f296"/>
                </a:cubicBezTo>
                <a:cubicBezTo>
                  <a:pt x="f457" y="f296"/>
                  <a:pt x="f453" y="f297"/>
                  <a:pt x="f455" y="f295"/>
                </a:cubicBezTo>
                <a:cubicBezTo>
                  <a:pt x="f456" y="f295"/>
                  <a:pt x="f457" y="f302"/>
                  <a:pt x="f458" y="f497"/>
                </a:cubicBezTo>
                <a:cubicBezTo>
                  <a:pt x="f503" y="f507"/>
                  <a:pt x="f503" y="f289"/>
                  <a:pt x="f504" y="f283"/>
                </a:cubicBezTo>
                <a:cubicBezTo>
                  <a:pt x="f505" y="f280"/>
                  <a:pt x="f506" y="f280"/>
                  <a:pt x="f457" y="f282"/>
                </a:cubicBezTo>
                <a:cubicBezTo>
                  <a:pt x="f456" y="f508"/>
                  <a:pt x="f509" y="f510"/>
                  <a:pt x="f455" y="f277"/>
                </a:cubicBezTo>
                <a:cubicBezTo>
                  <a:pt x="f453" y="f511"/>
                  <a:pt x="f512" y="f513"/>
                  <a:pt x="f452" y="f276"/>
                </a:cubicBezTo>
                <a:cubicBezTo>
                  <a:pt x="f514" y="f276"/>
                  <a:pt x="f514" y="f274"/>
                  <a:pt x="f515" y="f274"/>
                </a:cubicBezTo>
                <a:cubicBezTo>
                  <a:pt x="f516" y="f517"/>
                  <a:pt x="f451" y="f273"/>
                  <a:pt x="f518" y="f273"/>
                </a:cubicBezTo>
                <a:cubicBezTo>
                  <a:pt x="f519" y="f273"/>
                  <a:pt x="f448" y="f273"/>
                  <a:pt x="f449" y="f520"/>
                </a:cubicBezTo>
                <a:cubicBezTo>
                  <a:pt x="f450" y="f521"/>
                  <a:pt x="f518" y="f520"/>
                  <a:pt x="f451" y="f520"/>
                </a:cubicBezTo>
                <a:cubicBezTo>
                  <a:pt x="f515" y="f520"/>
                  <a:pt x="f514" y="f273"/>
                  <a:pt x="f512" y="f274"/>
                </a:cubicBezTo>
                <a:cubicBezTo>
                  <a:pt x="f522" y="f274"/>
                  <a:pt x="f522" y="f274"/>
                  <a:pt x="f453" y="f274"/>
                </a:cubicBezTo>
                <a:cubicBezTo>
                  <a:pt x="f455" y="f275"/>
                  <a:pt x="f455" y="f275"/>
                  <a:pt x="f509" y="f276"/>
                </a:cubicBezTo>
                <a:cubicBezTo>
                  <a:pt x="f457" y="f513"/>
                  <a:pt x="f506" y="f275"/>
                  <a:pt x="f457" y="f274"/>
                </a:cubicBezTo>
                <a:cubicBezTo>
                  <a:pt x="f456" y="f273"/>
                  <a:pt x="f509" y="f521"/>
                  <a:pt x="f455" y="f523"/>
                </a:cubicBezTo>
                <a:cubicBezTo>
                  <a:pt x="f455" y="f524"/>
                  <a:pt x="f454" y="f269"/>
                  <a:pt x="f453" y="f268"/>
                </a:cubicBezTo>
                <a:cubicBezTo>
                  <a:pt x="f522" y="f266"/>
                  <a:pt x="f452" y="f81"/>
                  <a:pt x="f452" y="f78"/>
                </a:cubicBezTo>
                <a:cubicBezTo>
                  <a:pt x="f452" y="f82"/>
                  <a:pt x="f452" y="f83"/>
                  <a:pt x="f452" y="f84"/>
                </a:cubicBezTo>
                <a:cubicBezTo>
                  <a:pt x="f515" y="f74"/>
                  <a:pt x="f451" y="f74"/>
                  <a:pt x="f518" y="f71"/>
                </a:cubicBezTo>
                <a:cubicBezTo>
                  <a:pt x="f449" y="f69"/>
                  <a:pt x="f449" y="f66"/>
                  <a:pt x="f447" y="f58"/>
                </a:cubicBezTo>
                <a:cubicBezTo>
                  <a:pt x="f446" y="f264"/>
                  <a:pt x="f525" y="f263"/>
                  <a:pt x="f443" y="f262"/>
                </a:cubicBezTo>
                <a:cubicBezTo>
                  <a:pt x="f442" y="f262"/>
                  <a:pt x="f442" y="f526"/>
                  <a:pt x="f442" y="f261"/>
                </a:cubicBezTo>
                <a:cubicBezTo>
                  <a:pt x="f441" y="f527"/>
                  <a:pt x="f441" y="f527"/>
                  <a:pt x="f439" y="f527"/>
                </a:cubicBezTo>
                <a:cubicBezTo>
                  <a:pt x="f438" y="f260"/>
                  <a:pt x="f437" y="f260"/>
                  <a:pt x="f436" y="f260"/>
                </a:cubicBezTo>
                <a:cubicBezTo>
                  <a:pt x="f528" y="f232"/>
                  <a:pt x="f528" y="f231"/>
                  <a:pt x="f435" y="f231"/>
                </a:cubicBezTo>
                <a:cubicBezTo>
                  <a:pt x="f433" y="f231"/>
                  <a:pt x="f432" y="f231"/>
                  <a:pt x="f431" y="f234"/>
                </a:cubicBezTo>
                <a:cubicBezTo>
                  <a:pt x="f529" y="f234"/>
                  <a:pt x="f530" y="f234"/>
                  <a:pt x="f427" y="f230"/>
                </a:cubicBezTo>
                <a:cubicBezTo>
                  <a:pt x="f531" y="f228"/>
                  <a:pt x="f531" y="f227"/>
                  <a:pt x="f426" y="f236"/>
                </a:cubicBezTo>
                <a:cubicBezTo>
                  <a:pt x="f532" y="f224"/>
                  <a:pt x="f424" y="f222"/>
                  <a:pt x="f424" y="f221"/>
                </a:cubicBezTo>
                <a:cubicBezTo>
                  <a:pt x="f424" y="f223"/>
                  <a:pt x="f424" y="f219"/>
                  <a:pt x="f424" y="f533"/>
                </a:cubicBezTo>
                <a:cubicBezTo>
                  <a:pt x="f423" y="f217"/>
                  <a:pt x="f534" y="f216"/>
                  <a:pt x="f422" y="f215"/>
                </a:cubicBezTo>
                <a:cubicBezTo>
                  <a:pt x="f421" y="f192"/>
                  <a:pt x="f421" y="f194"/>
                  <a:pt x="f421" y="f190"/>
                </a:cubicBezTo>
                <a:cubicBezTo>
                  <a:pt x="f420" y="f188"/>
                  <a:pt x="f535" y="f199"/>
                  <a:pt x="f416" y="f185"/>
                </a:cubicBezTo>
                <a:cubicBezTo>
                  <a:pt x="f413" y="f184"/>
                  <a:pt x="f412" y="f182"/>
                  <a:pt x="f414" y="f183"/>
                </a:cubicBezTo>
                <a:cubicBezTo>
                  <a:pt x="f409" y="f181"/>
                  <a:pt x="f408" y="f180"/>
                  <a:pt x="f407" y="f180"/>
                </a:cubicBezTo>
                <a:cubicBezTo>
                  <a:pt x="f536" y="f203"/>
                  <a:pt x="f537" y="f177"/>
                  <a:pt x="f404" y="f178"/>
                </a:cubicBezTo>
                <a:cubicBezTo>
                  <a:pt x="f402" y="f175"/>
                  <a:pt x="f346" y="f176"/>
                  <a:pt x="f26" y="f175"/>
                </a:cubicBezTo>
                <a:cubicBezTo>
                  <a:pt x="f24" y="f175"/>
                  <a:pt x="f29" y="f175"/>
                  <a:pt x="f30" y="f175"/>
                </a:cubicBezTo>
                <a:cubicBezTo>
                  <a:pt x="f33" y="f174"/>
                  <a:pt x="f34" y="f175"/>
                  <a:pt x="f14" y="f174"/>
                </a:cubicBezTo>
                <a:cubicBezTo>
                  <a:pt x="f13" y="f174"/>
                  <a:pt x="f12" y="f174"/>
                  <a:pt x="f11" y="f174"/>
                </a:cubicBezTo>
                <a:cubicBezTo>
                  <a:pt x="f46" y="f174"/>
                  <a:pt x="f9" y="f174"/>
                  <a:pt x="f47" y="f174"/>
                </a:cubicBezTo>
                <a:cubicBezTo>
                  <a:pt x="f48" y="f174"/>
                  <a:pt x="f52" y="f174"/>
                  <a:pt x="f52" y="f173"/>
                </a:cubicBezTo>
                <a:cubicBezTo>
                  <a:pt x="f258" y="f173"/>
                  <a:pt x="f256" y="f173"/>
                  <a:pt x="f52" y="f173"/>
                </a:cubicBezTo>
                <a:cubicBezTo>
                  <a:pt x="f48" y="f173"/>
                  <a:pt x="f47" y="f173"/>
                  <a:pt x="f46" y="f172"/>
                </a:cubicBezTo>
                <a:cubicBezTo>
                  <a:pt x="f12" y="f171"/>
                  <a:pt x="f14" y="f171"/>
                  <a:pt x="f34" y="f170"/>
                </a:cubicBezTo>
                <a:cubicBezTo>
                  <a:pt x="f19" y="f211"/>
                  <a:pt x="f17" y="f538"/>
                  <a:pt x="f20" y="f538"/>
                </a:cubicBezTo>
                <a:cubicBezTo>
                  <a:pt x="f22" y="f538"/>
                  <a:pt x="f26" y="f211"/>
                  <a:pt x="f27" y="f538"/>
                </a:cubicBezTo>
                <a:cubicBezTo>
                  <a:pt x="f27" y="f167"/>
                  <a:pt x="f27" y="f167"/>
                  <a:pt x="f27" y="f539"/>
                </a:cubicBezTo>
                <a:cubicBezTo>
                  <a:pt x="f27" y="f539"/>
                  <a:pt x="f27" y="f166"/>
                  <a:pt x="f27" y="f165"/>
                </a:cubicBezTo>
                <a:cubicBezTo>
                  <a:pt x="f27" y="f540"/>
                  <a:pt x="f27" y="f164"/>
                  <a:pt x="f26" y="f163"/>
                </a:cubicBezTo>
                <a:cubicBezTo>
                  <a:pt x="f26" y="f541"/>
                  <a:pt x="f24" y="f162"/>
                  <a:pt x="f29" y="f162"/>
                </a:cubicBezTo>
                <a:cubicBezTo>
                  <a:pt x="f22" y="f162"/>
                  <a:pt x="f33" y="f541"/>
                  <a:pt x="f19" y="f162"/>
                </a:cubicBezTo>
                <a:cubicBezTo>
                  <a:pt x="f33" y="f542"/>
                  <a:pt x="f22" y="f542"/>
                  <a:pt x="f29" y="f542"/>
                </a:cubicBezTo>
                <a:cubicBezTo>
                  <a:pt x="f24" y="f161"/>
                  <a:pt x="f26" y="f161"/>
                  <a:pt x="f27" y="f160"/>
                </a:cubicBezTo>
                <a:cubicBezTo>
                  <a:pt x="f28" y="f143"/>
                  <a:pt x="f346" y="f143"/>
                  <a:pt x="f351" y="f142"/>
                </a:cubicBezTo>
                <a:cubicBezTo>
                  <a:pt x="f350" y="f146"/>
                  <a:pt x="f350" y="f141"/>
                  <a:pt x="f347" y="f139"/>
                </a:cubicBezTo>
                <a:cubicBezTo>
                  <a:pt x="f347" y="f137"/>
                  <a:pt x="f348" y="f153"/>
                  <a:pt x="f403" y="f128"/>
                </a:cubicBezTo>
                <a:cubicBezTo>
                  <a:pt x="f405" y="f127"/>
                  <a:pt x="f536" y="f125"/>
                  <a:pt x="f406" y="f121"/>
                </a:cubicBezTo>
                <a:cubicBezTo>
                  <a:pt x="f543" y="f118"/>
                  <a:pt x="f543" y="f117"/>
                  <a:pt x="f544" y="f112"/>
                </a:cubicBezTo>
                <a:cubicBezTo>
                  <a:pt x="f408" y="f110"/>
                  <a:pt x="f409" y="f109"/>
                  <a:pt x="f409" y="f108"/>
                </a:cubicBezTo>
                <a:cubicBezTo>
                  <a:pt x="f410" y="f545"/>
                  <a:pt x="f409" y="f103"/>
                  <a:pt x="f410" y="f100"/>
                </a:cubicBezTo>
                <a:cubicBezTo>
                  <a:pt x="f414" y="f99"/>
                  <a:pt x="f411" y="f99"/>
                  <a:pt x="f412" y="f95"/>
                </a:cubicBezTo>
                <a:cubicBezTo>
                  <a:pt x="f412" y="f96"/>
                  <a:pt x="f412" y="f92"/>
                  <a:pt x="f412" y="f90"/>
                </a:cubicBezTo>
                <a:cubicBezTo>
                  <a:pt x="f413" y="f88"/>
                  <a:pt x="f416" y="f88"/>
                  <a:pt x="f416" y="f546"/>
                </a:cubicBezTo>
                <a:cubicBezTo>
                  <a:pt x="f417" y="f547"/>
                  <a:pt x="f535" y="f548"/>
                  <a:pt x="f549" y="f550"/>
                </a:cubicBezTo>
                <a:cubicBezTo>
                  <a:pt x="f416" y="f551"/>
                  <a:pt x="f412" y="f552"/>
                  <a:pt x="f414" y="f551"/>
                </a:cubicBezTo>
                <a:cubicBezTo>
                  <a:pt x="f409" y="f551"/>
                  <a:pt x="f408" y="f551"/>
                  <a:pt x="f407" y="f551"/>
                </a:cubicBezTo>
                <a:cubicBezTo>
                  <a:pt x="f543" y="f551"/>
                  <a:pt x="f406" y="f551"/>
                  <a:pt x="f536" y="f551"/>
                </a:cubicBezTo>
                <a:cubicBezTo>
                  <a:pt x="f405" y="f551"/>
                  <a:pt x="f537" y="f552"/>
                  <a:pt x="f403" y="f552"/>
                </a:cubicBezTo>
                <a:cubicBezTo>
                  <a:pt x="f348" y="f553"/>
                  <a:pt x="f402" y="f552"/>
                  <a:pt x="f351" y="f552"/>
                </a:cubicBezTo>
                <a:cubicBezTo>
                  <a:pt x="f28" y="f552"/>
                  <a:pt x="f26" y="f554"/>
                  <a:pt x="f29" y="f553"/>
                </a:cubicBezTo>
                <a:cubicBezTo>
                  <a:pt x="f33" y="f553"/>
                  <a:pt x="f16" y="f555"/>
                  <a:pt x="f11" y="f556"/>
                </a:cubicBezTo>
                <a:cubicBezTo>
                  <a:pt x="f9" y="f556"/>
                  <a:pt x="f48" y="f556"/>
                  <a:pt x="f52" y="f554"/>
                </a:cubicBezTo>
                <a:cubicBezTo>
                  <a:pt x="f259" y="f553"/>
                  <a:pt x="f254" y="f554"/>
                  <a:pt x="f285" y="f553"/>
                </a:cubicBezTo>
                <a:cubicBezTo>
                  <a:pt x="f251" y="f552"/>
                  <a:pt x="f250" y="f551"/>
                  <a:pt x="f248" y="f551"/>
                </a:cubicBezTo>
                <a:cubicBezTo>
                  <a:pt x="f247" y="f551"/>
                  <a:pt x="f246" y="f551"/>
                  <a:pt x="f245" y="f551"/>
                </a:cubicBezTo>
                <a:cubicBezTo>
                  <a:pt x="f244" y="f551"/>
                  <a:pt x="f244" y="f550"/>
                  <a:pt x="f243" y="f557"/>
                </a:cubicBezTo>
                <a:cubicBezTo>
                  <a:pt x="f242" y="f548"/>
                  <a:pt x="f242" y="f548"/>
                  <a:pt x="f241" y="f548"/>
                </a:cubicBezTo>
                <a:cubicBezTo>
                  <a:pt x="f239" y="f558"/>
                  <a:pt x="f239" y="f558"/>
                  <a:pt x="f238" y="f558"/>
                </a:cubicBezTo>
                <a:cubicBezTo>
                  <a:pt x="f237" y="f559"/>
                  <a:pt x="f86" y="f559"/>
                  <a:pt x="f86" y="f558"/>
                </a:cubicBezTo>
                <a:cubicBezTo>
                  <a:pt x="f86" y="f548"/>
                  <a:pt x="f85" y="f557"/>
                  <a:pt x="f237" y="f557"/>
                </a:cubicBezTo>
                <a:cubicBezTo>
                  <a:pt x="f237" y="f550"/>
                  <a:pt x="f238" y="f550"/>
                  <a:pt x="f238" y="f551"/>
                </a:cubicBezTo>
                <a:cubicBezTo>
                  <a:pt x="f238" y="f551"/>
                  <a:pt x="f237" y="f551"/>
                  <a:pt x="f237" y="f552"/>
                </a:cubicBezTo>
                <a:cubicBezTo>
                  <a:pt x="f237" y="f553"/>
                  <a:pt x="f238" y="f553"/>
                  <a:pt x="f239" y="f553"/>
                </a:cubicBezTo>
                <a:cubicBezTo>
                  <a:pt x="f239" y="f553"/>
                  <a:pt x="f239" y="f553"/>
                  <a:pt x="f240" y="f554"/>
                </a:cubicBezTo>
                <a:cubicBezTo>
                  <a:pt x="f241" y="f556"/>
                  <a:pt x="f241" y="f555"/>
                  <a:pt x="f243" y="f556"/>
                </a:cubicBezTo>
                <a:cubicBezTo>
                  <a:pt x="f246" y="f554"/>
                  <a:pt x="f245" y="f555"/>
                  <a:pt x="f247" y="f560"/>
                </a:cubicBezTo>
                <a:cubicBezTo>
                  <a:pt x="f247" y="f560"/>
                  <a:pt x="f249" y="f561"/>
                  <a:pt x="f248" y="f562"/>
                </a:cubicBezTo>
                <a:cubicBezTo>
                  <a:pt x="f248" y="f562"/>
                  <a:pt x="f246" y="f561"/>
                  <a:pt x="f245" y="f561"/>
                </a:cubicBezTo>
                <a:cubicBezTo>
                  <a:pt x="f244" y="f562"/>
                  <a:pt x="f243" y="f562"/>
                  <a:pt x="f242" y="f562"/>
                </a:cubicBezTo>
                <a:cubicBezTo>
                  <a:pt x="f242" y="f562"/>
                  <a:pt x="f240" y="f562"/>
                  <a:pt x="f240" y="f563"/>
                </a:cubicBezTo>
                <a:cubicBezTo>
                  <a:pt x="f241" y="f563"/>
                  <a:pt x="f242" y="f562"/>
                  <a:pt x="f243" y="f564"/>
                </a:cubicBezTo>
                <a:cubicBezTo>
                  <a:pt x="f244" y="f565"/>
                  <a:pt x="f243" y="f565"/>
                  <a:pt x="f242" y="f566"/>
                </a:cubicBezTo>
                <a:cubicBezTo>
                  <a:pt x="f242" y="f566"/>
                  <a:pt x="f242" y="f567"/>
                  <a:pt x="f242" y="f567"/>
                </a:cubicBezTo>
                <a:cubicBezTo>
                  <a:pt x="f244" y="f567"/>
                  <a:pt x="f244" y="f568"/>
                  <a:pt x="f246" y="f569"/>
                </a:cubicBezTo>
                <a:cubicBezTo>
                  <a:pt x="f247" y="f570"/>
                  <a:pt x="f249" y="f571"/>
                  <a:pt x="f286" y="f572"/>
                </a:cubicBezTo>
                <a:cubicBezTo>
                  <a:pt x="f252" y="f573"/>
                  <a:pt x="f285" y="f574"/>
                  <a:pt x="f254" y="f575"/>
                </a:cubicBezTo>
                <a:cubicBezTo>
                  <a:pt x="f255" y="f575"/>
                  <a:pt x="f259" y="f575"/>
                  <a:pt x="f258" y="f576"/>
                </a:cubicBezTo>
                <a:cubicBezTo>
                  <a:pt x="f256" y="f577"/>
                  <a:pt x="f256" y="f577"/>
                  <a:pt x="f52" y="f578"/>
                </a:cubicBezTo>
                <a:cubicBezTo>
                  <a:pt x="f53" y="f579"/>
                  <a:pt x="f47" y="f579"/>
                  <a:pt x="f46" y="f580"/>
                </a:cubicBezTo>
                <a:cubicBezTo>
                  <a:pt x="f12" y="f581"/>
                  <a:pt x="f12" y="f582"/>
                  <a:pt x="f13" y="f583"/>
                </a:cubicBezTo>
                <a:cubicBezTo>
                  <a:pt x="f14" y="f584"/>
                  <a:pt x="f17" y="f585"/>
                  <a:pt x="f34" y="f586"/>
                </a:cubicBezTo>
                <a:cubicBezTo>
                  <a:pt x="f34" y="f586"/>
                  <a:pt x="f16" y="f587"/>
                  <a:pt x="f16" y="f588"/>
                </a:cubicBezTo>
                <a:cubicBezTo>
                  <a:pt x="f34" y="f589"/>
                  <a:pt x="f17" y="f589"/>
                  <a:pt x="f17" y="f589"/>
                </a:cubicBezTo>
                <a:cubicBezTo>
                  <a:pt x="f33" y="f590"/>
                  <a:pt x="f33" y="f591"/>
                  <a:pt x="f17" y="f592"/>
                </a:cubicBezTo>
                <a:cubicBezTo>
                  <a:pt x="f34" y="f592"/>
                  <a:pt x="f16" y="f593"/>
                  <a:pt x="f14" y="f593"/>
                </a:cubicBezTo>
                <a:cubicBezTo>
                  <a:pt x="f13" y="f592"/>
                  <a:pt x="f13" y="f591"/>
                  <a:pt x="f12" y="f591"/>
                </a:cubicBezTo>
                <a:cubicBezTo>
                  <a:pt x="f11" y="f591"/>
                  <a:pt x="f46" y="f592"/>
                  <a:pt x="f9" y="f591"/>
                </a:cubicBezTo>
                <a:cubicBezTo>
                  <a:pt x="f47" y="f591"/>
                  <a:pt x="f47" y="f594"/>
                  <a:pt x="f48" y="f595"/>
                </a:cubicBezTo>
                <a:cubicBezTo>
                  <a:pt x="f52" y="f595"/>
                  <a:pt x="f256" y="f593"/>
                  <a:pt x="f259" y="f593"/>
                </a:cubicBezTo>
                <a:cubicBezTo>
                  <a:pt x="f255" y="f593"/>
                  <a:pt x="f254" y="f592"/>
                  <a:pt x="f253" y="f593"/>
                </a:cubicBezTo>
                <a:cubicBezTo>
                  <a:pt x="f252" y="f593"/>
                  <a:pt x="f251" y="f590"/>
                  <a:pt x="f286" y="f589"/>
                </a:cubicBezTo>
                <a:cubicBezTo>
                  <a:pt x="f250" y="f588"/>
                  <a:pt x="f248" y="f588"/>
                  <a:pt x="f246" y="f588"/>
                </a:cubicBezTo>
                <a:cubicBezTo>
                  <a:pt x="f245" y="f588"/>
                  <a:pt x="f244" y="f589"/>
                  <a:pt x="f243" y="f589"/>
                </a:cubicBezTo>
                <a:cubicBezTo>
                  <a:pt x="f241" y="f589"/>
                  <a:pt x="f241" y="f588"/>
                  <a:pt x="f240" y="f587"/>
                </a:cubicBezTo>
                <a:cubicBezTo>
                  <a:pt x="f238" y="f586"/>
                  <a:pt x="f238" y="f587"/>
                  <a:pt x="f237" y="f588"/>
                </a:cubicBezTo>
                <a:cubicBezTo>
                  <a:pt x="f85" y="f588"/>
                  <a:pt x="f86" y="f588"/>
                  <a:pt x="f86" y="f587"/>
                </a:cubicBezTo>
                <a:cubicBezTo>
                  <a:pt x="f55" y="f586"/>
                  <a:pt x="f57" y="f596"/>
                  <a:pt x="f60" y="f586"/>
                </a:cubicBezTo>
                <a:cubicBezTo>
                  <a:pt x="f62" y="f586"/>
                  <a:pt x="f62" y="f587"/>
                  <a:pt x="f62" y="f587"/>
                </a:cubicBezTo>
                <a:cubicBezTo>
                  <a:pt x="f62" y="f588"/>
                  <a:pt x="f62" y="f588"/>
                  <a:pt x="f62" y="f589"/>
                </a:cubicBezTo>
                <a:cubicBezTo>
                  <a:pt x="f63" y="f590"/>
                  <a:pt x="f67" y="f590"/>
                  <a:pt x="f70" y="f589"/>
                </a:cubicBezTo>
                <a:cubicBezTo>
                  <a:pt x="f72" y="f588"/>
                  <a:pt x="f72" y="f587"/>
                  <a:pt x="f73" y="f586"/>
                </a:cubicBezTo>
                <a:cubicBezTo>
                  <a:pt x="f75" y="f585"/>
                  <a:pt x="f79" y="f586"/>
                  <a:pt x="f79" y="f587"/>
                </a:cubicBezTo>
                <a:cubicBezTo>
                  <a:pt x="f212" y="f588"/>
                  <a:pt x="f73" y="f592"/>
                  <a:pt x="f77" y="f593"/>
                </a:cubicBezTo>
                <a:cubicBezTo>
                  <a:pt x="f209" y="f593"/>
                  <a:pt x="f209" y="f589"/>
                  <a:pt x="f210" y="f589"/>
                </a:cubicBezTo>
                <a:cubicBezTo>
                  <a:pt x="f207" y="f588"/>
                  <a:pt x="f208" y="f592"/>
                  <a:pt x="f206" y="f592"/>
                </a:cubicBezTo>
                <a:cubicBezTo>
                  <a:pt x="f205" y="f591"/>
                  <a:pt x="f157" y="f593"/>
                  <a:pt x="f157" y="f593"/>
                </a:cubicBezTo>
                <a:cubicBezTo>
                  <a:pt x="f158" y="f589"/>
                  <a:pt x="f158" y="f589"/>
                  <a:pt x="f155" y="f588"/>
                </a:cubicBezTo>
                <a:cubicBezTo>
                  <a:pt x="f156" y="f588"/>
                  <a:pt x="f154" y="f587"/>
                  <a:pt x="f154" y="f586"/>
                </a:cubicBezTo>
                <a:cubicBezTo>
                  <a:pt x="f156" y="f596"/>
                  <a:pt x="f155" y="f596"/>
                  <a:pt x="f156" y="f584"/>
                </a:cubicBezTo>
                <a:cubicBezTo>
                  <a:pt x="f156" y="f583"/>
                  <a:pt x="f156" y="f597"/>
                  <a:pt x="f156" y="f582"/>
                </a:cubicBezTo>
                <a:cubicBezTo>
                  <a:pt x="f156" y="f598"/>
                  <a:pt x="f205" y="f580"/>
                  <a:pt x="f155" y="f599"/>
                </a:cubicBezTo>
                <a:cubicBezTo>
                  <a:pt x="f156" y="f599"/>
                  <a:pt x="f154" y="f579"/>
                  <a:pt x="f152" y="f579"/>
                </a:cubicBezTo>
                <a:cubicBezTo>
                  <a:pt x="f202" y="f599"/>
                  <a:pt x="f202" y="f599"/>
                  <a:pt x="f149" y="f579"/>
                </a:cubicBezTo>
                <a:cubicBezTo>
                  <a:pt x="f159" y="f580"/>
                  <a:pt x="f2" y="f580"/>
                  <a:pt x="f2" y="f599"/>
                </a:cubicBezTo>
                <a:cubicBezTo>
                  <a:pt x="f2" y="f599"/>
                  <a:pt x="f159" y="f577"/>
                  <a:pt x="f149" y="f577"/>
                </a:cubicBezTo>
                <a:cubicBezTo>
                  <a:pt x="f149" y="f576"/>
                  <a:pt x="f202" y="f577"/>
                  <a:pt x="f202" y="f576"/>
                </a:cubicBezTo>
                <a:cubicBezTo>
                  <a:pt x="f151" y="f574"/>
                  <a:pt x="f150" y="f572"/>
                  <a:pt x="f159" y="f573"/>
                </a:cubicBezTo>
                <a:cubicBezTo>
                  <a:pt x="f2" y="f600"/>
                  <a:pt x="f148" y="f574"/>
                  <a:pt x="f147" y="f600"/>
                </a:cubicBezTo>
                <a:cubicBezTo>
                  <a:pt x="f145" y="f600"/>
                  <a:pt x="f145" y="f573"/>
                  <a:pt x="f147" y="f572"/>
                </a:cubicBezTo>
                <a:cubicBezTo>
                  <a:pt x="f148" y="f571"/>
                  <a:pt x="f2" y="f571"/>
                  <a:pt x="f159" y="f570"/>
                </a:cubicBezTo>
                <a:cubicBezTo>
                  <a:pt x="f149" y="f569"/>
                  <a:pt x="f159" y="f568"/>
                  <a:pt x="f150" y="f568"/>
                </a:cubicBezTo>
                <a:cubicBezTo>
                  <a:pt x="f202" y="f568"/>
                  <a:pt x="f155" y="f567"/>
                  <a:pt x="f152" y="f565"/>
                </a:cubicBezTo>
                <a:cubicBezTo>
                  <a:pt x="f202" y="f563"/>
                  <a:pt x="f202" y="f567"/>
                  <a:pt x="f159" y="f566"/>
                </a:cubicBezTo>
                <a:cubicBezTo>
                  <a:pt x="f149" y="f565"/>
                  <a:pt x="f2" y="f565"/>
                  <a:pt x="f148" y="f564"/>
                </a:cubicBezTo>
                <a:cubicBezTo>
                  <a:pt x="f147" y="f563"/>
                  <a:pt x="f145" y="f563"/>
                  <a:pt x="f144" y="f564"/>
                </a:cubicBezTo>
                <a:cubicBezTo>
                  <a:pt x="f102" y="f565"/>
                  <a:pt x="f144" y="f566"/>
                  <a:pt x="f102" y="f566"/>
                </a:cubicBezTo>
                <a:cubicBezTo>
                  <a:pt x="f93" y="f567"/>
                  <a:pt x="f94" y="f565"/>
                  <a:pt x="f93" y="f564"/>
                </a:cubicBezTo>
                <a:cubicBezTo>
                  <a:pt x="f93" y="f563"/>
                  <a:pt x="f91" y="f563"/>
                  <a:pt x="f89" y="f563"/>
                </a:cubicBezTo>
                <a:cubicBezTo>
                  <a:pt x="f87" y="f564"/>
                  <a:pt x="f87" y="f565"/>
                  <a:pt x="f97" y="f564"/>
                </a:cubicBezTo>
                <a:cubicBezTo>
                  <a:pt x="f120" y="f563"/>
                  <a:pt x="f97" y="f560"/>
                  <a:pt x="f105" y="f555"/>
                </a:cubicBezTo>
                <a:cubicBezTo>
                  <a:pt x="f105" y="f556"/>
                  <a:pt x="f105" y="f554"/>
                  <a:pt x="f97" y="f554"/>
                </a:cubicBezTo>
                <a:cubicBezTo>
                  <a:pt x="f87" y="f553"/>
                  <a:pt x="f89" y="f553"/>
                  <a:pt x="f91" y="f553"/>
                </a:cubicBezTo>
                <a:cubicBezTo>
                  <a:pt x="f91" y="f552"/>
                  <a:pt x="f91" y="f551"/>
                  <a:pt x="f91" y="f550"/>
                </a:cubicBezTo>
                <a:cubicBezTo>
                  <a:pt x="f93" y="f557"/>
                  <a:pt x="f102" y="f550"/>
                  <a:pt x="f102" y="f557"/>
                </a:cubicBezTo>
                <a:cubicBezTo>
                  <a:pt x="f144" y="f548"/>
                  <a:pt x="f144" y="f558"/>
                  <a:pt x="f102" y="f559"/>
                </a:cubicBezTo>
                <a:cubicBezTo>
                  <a:pt x="f93" y="f559"/>
                  <a:pt x="f93" y="f558"/>
                  <a:pt x="f91" y="f548"/>
                </a:cubicBezTo>
                <a:cubicBezTo>
                  <a:pt x="f89" y="f548"/>
                  <a:pt x="f87" y="f548"/>
                  <a:pt x="f97" y="f557"/>
                </a:cubicBezTo>
                <a:cubicBezTo>
                  <a:pt x="f97" y="f550"/>
                  <a:pt x="f97" y="f551"/>
                  <a:pt x="f120" y="f551"/>
                </a:cubicBezTo>
                <a:cubicBezTo>
                  <a:pt x="f115" y="f551"/>
                  <a:pt x="f115" y="f558"/>
                  <a:pt x="f115" y="f558"/>
                </a:cubicBezTo>
                <a:cubicBezTo>
                  <a:pt x="f120" y="f546"/>
                  <a:pt x="f97" y="f547"/>
                  <a:pt x="f87" y="f88"/>
                </a:cubicBezTo>
                <a:close/>
                <a:moveTo>
                  <a:pt x="f63" y="f287"/>
                </a:moveTo>
                <a:cubicBezTo>
                  <a:pt x="f62" y="f288"/>
                  <a:pt x="f62" y="f288"/>
                  <a:pt x="f60" y="f289"/>
                </a:cubicBezTo>
                <a:cubicBezTo>
                  <a:pt x="f60" y="f289"/>
                  <a:pt x="f60" y="f291"/>
                  <a:pt x="f57" y="f291"/>
                </a:cubicBezTo>
                <a:cubicBezTo>
                  <a:pt x="f55" y="f601"/>
                  <a:pt x="f85" y="f289"/>
                  <a:pt x="f237" y="f288"/>
                </a:cubicBezTo>
                <a:cubicBezTo>
                  <a:pt x="f238" y="f288"/>
                  <a:pt x="f240" y="f287"/>
                  <a:pt x="f241" y="f284"/>
                </a:cubicBezTo>
                <a:cubicBezTo>
                  <a:pt x="f243" y="f281"/>
                  <a:pt x="f241" y="f281"/>
                  <a:pt x="f239" y="f281"/>
                </a:cubicBezTo>
                <a:cubicBezTo>
                  <a:pt x="f237" y="f281"/>
                  <a:pt x="f237" y="f280"/>
                  <a:pt x="f85" y="f282"/>
                </a:cubicBezTo>
                <a:cubicBezTo>
                  <a:pt x="f86" y="f508"/>
                  <a:pt x="f57" y="f510"/>
                  <a:pt x="f62" y="f508"/>
                </a:cubicBezTo>
                <a:cubicBezTo>
                  <a:pt x="f63" y="f508"/>
                  <a:pt x="f64" y="f508"/>
                  <a:pt x="f64" y="f278"/>
                </a:cubicBezTo>
                <a:cubicBezTo>
                  <a:pt x="f67" y="f278"/>
                  <a:pt x="f65" y="f282"/>
                  <a:pt x="f64" y="f279"/>
                </a:cubicBezTo>
                <a:cubicBezTo>
                  <a:pt x="f64" y="f281"/>
                  <a:pt x="f65" y="f284"/>
                  <a:pt x="f63" y="f287"/>
                </a:cubicBezTo>
                <a:close/>
                <a:moveTo>
                  <a:pt x="f602" y="f200"/>
                </a:moveTo>
                <a:cubicBezTo>
                  <a:pt x="f134" y="f186"/>
                  <a:pt x="f603" y="f199"/>
                  <a:pt x="f603" y="f187"/>
                </a:cubicBezTo>
                <a:cubicBezTo>
                  <a:pt x="f134" y="f188"/>
                  <a:pt x="f133" y="f199"/>
                  <a:pt x="f132" y="f186"/>
                </a:cubicBezTo>
                <a:cubicBezTo>
                  <a:pt x="f131" y="f200"/>
                  <a:pt x="f124" y="f200"/>
                  <a:pt x="f129" y="f184"/>
                </a:cubicBezTo>
                <a:cubicBezTo>
                  <a:pt x="f129" y="f182"/>
                  <a:pt x="f129" y="f183"/>
                  <a:pt x="f130" y="f181"/>
                </a:cubicBezTo>
                <a:cubicBezTo>
                  <a:pt x="f130" y="f180"/>
                  <a:pt x="f130" y="f203"/>
                  <a:pt x="f131" y="f203"/>
                </a:cubicBezTo>
                <a:cubicBezTo>
                  <a:pt x="f131" y="f179"/>
                  <a:pt x="f131" y="f178"/>
                  <a:pt x="f133" y="f177"/>
                </a:cubicBezTo>
                <a:cubicBezTo>
                  <a:pt x="f136" y="f177"/>
                  <a:pt x="f136" y="f179"/>
                  <a:pt x="f134" y="f179"/>
                </a:cubicBezTo>
                <a:cubicBezTo>
                  <a:pt x="f134" y="f179"/>
                  <a:pt x="f603" y="f204"/>
                  <a:pt x="f603" y="f204"/>
                </a:cubicBezTo>
                <a:cubicBezTo>
                  <a:pt x="f604" y="f204"/>
                  <a:pt x="f604" y="f179"/>
                  <a:pt x="f605" y="f179"/>
                </a:cubicBezTo>
                <a:cubicBezTo>
                  <a:pt x="f605" y="f179"/>
                  <a:pt x="f606" y="f183"/>
                  <a:pt x="f607" y="f182"/>
                </a:cubicBezTo>
                <a:cubicBezTo>
                  <a:pt x="f607" y="f182"/>
                  <a:pt x="f608" y="f183"/>
                  <a:pt x="f608" y="f183"/>
                </a:cubicBezTo>
                <a:cubicBezTo>
                  <a:pt x="f605" y="f183"/>
                  <a:pt x="f605" y="f183"/>
                  <a:pt x="f604" y="f183"/>
                </a:cubicBezTo>
                <a:cubicBezTo>
                  <a:pt x="f603" y="f183"/>
                  <a:pt x="f603" y="f183"/>
                  <a:pt x="f603" y="f183"/>
                </a:cubicBezTo>
                <a:cubicBezTo>
                  <a:pt x="f134" y="f183"/>
                  <a:pt x="f134" y="f183"/>
                  <a:pt x="f602" y="f183"/>
                </a:cubicBezTo>
                <a:cubicBezTo>
                  <a:pt x="f136" y="f183"/>
                  <a:pt x="f602" y="f184"/>
                  <a:pt x="f602" y="f201"/>
                </a:cubicBezTo>
                <a:cubicBezTo>
                  <a:pt x="f602" y="f185"/>
                  <a:pt x="f602" y="f185"/>
                  <a:pt x="f602" y="f200"/>
                </a:cubicBezTo>
                <a:close/>
                <a:moveTo>
                  <a:pt x="f89" y="f164"/>
                </a:moveTo>
                <a:cubicBezTo>
                  <a:pt x="f91" y="f164"/>
                  <a:pt x="f91" y="f165"/>
                  <a:pt x="f93" y="f164"/>
                </a:cubicBezTo>
                <a:cubicBezTo>
                  <a:pt x="f93" y="f163"/>
                  <a:pt x="f93" y="f541"/>
                  <a:pt x="f93" y="f162"/>
                </a:cubicBezTo>
                <a:cubicBezTo>
                  <a:pt x="f93" y="f542"/>
                  <a:pt x="f91" y="f161"/>
                  <a:pt x="f89" y="f161"/>
                </a:cubicBezTo>
                <a:cubicBezTo>
                  <a:pt x="f87" y="f161"/>
                  <a:pt x="f87" y="f161"/>
                  <a:pt x="f97" y="f160"/>
                </a:cubicBezTo>
                <a:cubicBezTo>
                  <a:pt x="f105" y="f143"/>
                  <a:pt x="f120" y="f143"/>
                  <a:pt x="f115" y="f143"/>
                </a:cubicBezTo>
                <a:cubicBezTo>
                  <a:pt x="f123" y="f142"/>
                  <a:pt x="f124" y="f141"/>
                  <a:pt x="f129" y="f140"/>
                </a:cubicBezTo>
                <a:cubicBezTo>
                  <a:pt x="f129" y="f139"/>
                  <a:pt x="f129" y="f138"/>
                  <a:pt x="f130" y="f138"/>
                </a:cubicBezTo>
                <a:cubicBezTo>
                  <a:pt x="f132" y="f137"/>
                  <a:pt x="f136" y="f138"/>
                  <a:pt x="f134" y="f139"/>
                </a:cubicBezTo>
                <a:cubicBezTo>
                  <a:pt x="f134" y="f139"/>
                  <a:pt x="f603" y="f139"/>
                  <a:pt x="f603" y="f140"/>
                </a:cubicBezTo>
                <a:cubicBezTo>
                  <a:pt x="f603" y="f140"/>
                  <a:pt x="f604" y="f141"/>
                  <a:pt x="f604" y="f141"/>
                </a:cubicBezTo>
                <a:cubicBezTo>
                  <a:pt x="f604" y="f146"/>
                  <a:pt x="f134" y="f146"/>
                  <a:pt x="f602" y="f146"/>
                </a:cubicBezTo>
                <a:cubicBezTo>
                  <a:pt x="f136" y="f142"/>
                  <a:pt x="f136" y="f160"/>
                  <a:pt x="f132" y="f160"/>
                </a:cubicBezTo>
                <a:cubicBezTo>
                  <a:pt x="f131" y="f161"/>
                  <a:pt x="f129" y="f143"/>
                  <a:pt x="f124" y="f160"/>
                </a:cubicBezTo>
                <a:cubicBezTo>
                  <a:pt x="f123" y="f542"/>
                  <a:pt x="f131" y="f162"/>
                  <a:pt x="f123" y="f162"/>
                </a:cubicBezTo>
                <a:cubicBezTo>
                  <a:pt x="f123" y="f163"/>
                  <a:pt x="f129" y="f163"/>
                  <a:pt x="f130" y="f163"/>
                </a:cubicBezTo>
                <a:cubicBezTo>
                  <a:pt x="f131" y="f163"/>
                  <a:pt x="f132" y="f164"/>
                  <a:pt x="f133" y="f164"/>
                </a:cubicBezTo>
                <a:cubicBezTo>
                  <a:pt x="f136" y="f540"/>
                  <a:pt x="f136" y="f540"/>
                  <a:pt x="f602" y="f540"/>
                </a:cubicBezTo>
                <a:cubicBezTo>
                  <a:pt x="f134" y="f540"/>
                  <a:pt x="f134" y="f164"/>
                  <a:pt x="f603" y="f164"/>
                </a:cubicBezTo>
                <a:cubicBezTo>
                  <a:pt x="f604" y="f540"/>
                  <a:pt x="f603" y="f165"/>
                  <a:pt x="f603" y="f166"/>
                </a:cubicBezTo>
                <a:cubicBezTo>
                  <a:pt x="f136" y="f539"/>
                  <a:pt x="f133" y="f165"/>
                  <a:pt x="f131" y="f165"/>
                </a:cubicBezTo>
                <a:cubicBezTo>
                  <a:pt x="f130" y="f540"/>
                  <a:pt x="f130" y="f540"/>
                  <a:pt x="f129" y="f540"/>
                </a:cubicBezTo>
                <a:cubicBezTo>
                  <a:pt x="f124" y="f540"/>
                  <a:pt x="f123" y="f540"/>
                  <a:pt x="f116" y="f540"/>
                </a:cubicBezTo>
                <a:cubicBezTo>
                  <a:pt x="f120" y="f540"/>
                  <a:pt x="f120" y="f540"/>
                  <a:pt x="f105" y="f540"/>
                </a:cubicBezTo>
                <a:cubicBezTo>
                  <a:pt x="f97" y="f165"/>
                  <a:pt x="f87" y="f165"/>
                  <a:pt x="f87" y="f540"/>
                </a:cubicBezTo>
                <a:cubicBezTo>
                  <a:pt x="f87" y="f540"/>
                  <a:pt x="f97" y="f163"/>
                  <a:pt x="f89" y="f164"/>
                </a:cubicBezTo>
                <a:close/>
                <a:moveTo>
                  <a:pt x="f157" y="f184"/>
                </a:moveTo>
                <a:cubicBezTo>
                  <a:pt x="f157" y="f182"/>
                  <a:pt x="f157" y="f203"/>
                  <a:pt x="f155" y="f203"/>
                </a:cubicBezTo>
                <a:cubicBezTo>
                  <a:pt x="f154" y="f179"/>
                  <a:pt x="f155" y="f180"/>
                  <a:pt x="f155" y="f181"/>
                </a:cubicBezTo>
                <a:cubicBezTo>
                  <a:pt x="f155" y="f183"/>
                  <a:pt x="f158" y="f184"/>
                  <a:pt x="f157" y="f184"/>
                </a:cubicBezTo>
                <a:close/>
                <a:moveTo>
                  <a:pt x="f543" y="f609"/>
                </a:moveTo>
                <a:cubicBezTo>
                  <a:pt x="f406" y="f609"/>
                  <a:pt x="f536" y="f610"/>
                  <a:pt x="f543" y="f610"/>
                </a:cubicBezTo>
                <a:cubicBezTo>
                  <a:pt x="f407" y="f610"/>
                  <a:pt x="f407" y="f610"/>
                  <a:pt x="f544" y="f611"/>
                </a:cubicBezTo>
                <a:cubicBezTo>
                  <a:pt x="f408" y="f611"/>
                  <a:pt x="f544" y="f612"/>
                  <a:pt x="f408" y="f613"/>
                </a:cubicBezTo>
                <a:cubicBezTo>
                  <a:pt x="f415" y="f613"/>
                  <a:pt x="f409" y="f614"/>
                  <a:pt x="f409" y="f609"/>
                </a:cubicBezTo>
                <a:cubicBezTo>
                  <a:pt x="f415" y="f615"/>
                  <a:pt x="f407" y="f615"/>
                  <a:pt x="f543" y="f609"/>
                </a:cubicBezTo>
                <a:close/>
                <a:moveTo>
                  <a:pt x="f431" y="f372"/>
                </a:moveTo>
                <a:cubicBezTo>
                  <a:pt x="f432" y="f372"/>
                  <a:pt x="f433" y="f372"/>
                  <a:pt x="f434" y="f371"/>
                </a:cubicBezTo>
                <a:cubicBezTo>
                  <a:pt x="f432" y="f401"/>
                  <a:pt x="f431" y="f401"/>
                  <a:pt x="f430" y="f401"/>
                </a:cubicBezTo>
                <a:cubicBezTo>
                  <a:pt x="f430" y="f370"/>
                  <a:pt x="f529" y="f370"/>
                  <a:pt x="f529" y="f370"/>
                </a:cubicBezTo>
                <a:cubicBezTo>
                  <a:pt x="f429" y="f370"/>
                  <a:pt x="f429" y="f370"/>
                  <a:pt x="f530" y="f370"/>
                </a:cubicBezTo>
                <a:cubicBezTo>
                  <a:pt x="f428" y="f369"/>
                  <a:pt x="f530" y="f368"/>
                  <a:pt x="f428" y="f368"/>
                </a:cubicBezTo>
                <a:cubicBezTo>
                  <a:pt x="f427" y="f367"/>
                  <a:pt x="f531" y="f369"/>
                  <a:pt x="f426" y="f369"/>
                </a:cubicBezTo>
                <a:cubicBezTo>
                  <a:pt x="f532" y="f370"/>
                  <a:pt x="f534" y="f370"/>
                  <a:pt x="f422" y="f371"/>
                </a:cubicBezTo>
                <a:cubicBezTo>
                  <a:pt x="f421" y="f372"/>
                  <a:pt x="f534" y="f373"/>
                  <a:pt x="f423" y="f373"/>
                </a:cubicBezTo>
                <a:cubicBezTo>
                  <a:pt x="f424" y="f373"/>
                  <a:pt x="f426" y="f373"/>
                  <a:pt x="f426" y="f374"/>
                </a:cubicBezTo>
                <a:cubicBezTo>
                  <a:pt x="f531" y="f375"/>
                  <a:pt x="f531" y="f376"/>
                  <a:pt x="f427" y="f376"/>
                </a:cubicBezTo>
                <a:cubicBezTo>
                  <a:pt x="f427" y="f376"/>
                  <a:pt x="f428" y="f376"/>
                  <a:pt x="f428" y="f375"/>
                </a:cubicBezTo>
                <a:cubicBezTo>
                  <a:pt x="f429" y="f375"/>
                  <a:pt x="f529" y="f376"/>
                  <a:pt x="f430" y="f374"/>
                </a:cubicBezTo>
                <a:cubicBezTo>
                  <a:pt x="f430" y="f373"/>
                  <a:pt x="f430" y="f373"/>
                  <a:pt x="f430" y="f372"/>
                </a:cubicBezTo>
                <a:cubicBezTo>
                  <a:pt x="f431" y="f371"/>
                  <a:pt x="f430" y="f372"/>
                  <a:pt x="f431" y="f372"/>
                </a:cubicBezTo>
                <a:close/>
                <a:moveTo>
                  <a:pt x="f347" y="f616"/>
                </a:moveTo>
                <a:cubicBezTo>
                  <a:pt x="f402" y="f616"/>
                  <a:pt x="f348" y="f617"/>
                  <a:pt x="f402" y="f617"/>
                </a:cubicBezTo>
                <a:cubicBezTo>
                  <a:pt x="f347" y="f617"/>
                  <a:pt x="f350" y="f616"/>
                  <a:pt x="f347" y="f616"/>
                </a:cubicBezTo>
                <a:close/>
                <a:moveTo>
                  <a:pt x="f149" y="f200"/>
                </a:moveTo>
                <a:cubicBezTo>
                  <a:pt x="f149" y="f199"/>
                  <a:pt x="f150" y="f187"/>
                  <a:pt x="f150" y="f188"/>
                </a:cubicBezTo>
                <a:cubicBezTo>
                  <a:pt x="f150" y="f189"/>
                  <a:pt x="f202" y="f196"/>
                  <a:pt x="f152" y="f196"/>
                </a:cubicBezTo>
                <a:cubicBezTo>
                  <a:pt x="f156" y="f190"/>
                  <a:pt x="f156" y="f191"/>
                  <a:pt x="f158" y="f195"/>
                </a:cubicBezTo>
                <a:cubicBezTo>
                  <a:pt x="f157" y="f190"/>
                  <a:pt x="f158" y="f189"/>
                  <a:pt x="f158" y="f197"/>
                </a:cubicBezTo>
                <a:cubicBezTo>
                  <a:pt x="f155" y="f188"/>
                  <a:pt x="f158" y="f198"/>
                  <a:pt x="f155" y="f187"/>
                </a:cubicBezTo>
                <a:cubicBezTo>
                  <a:pt x="f155" y="f187"/>
                  <a:pt x="f156" y="f187"/>
                  <a:pt x="f156" y="f199"/>
                </a:cubicBezTo>
                <a:cubicBezTo>
                  <a:pt x="f154" y="f199"/>
                  <a:pt x="f156" y="f186"/>
                  <a:pt x="f156" y="f200"/>
                </a:cubicBezTo>
                <a:cubicBezTo>
                  <a:pt x="f154" y="f182"/>
                  <a:pt x="f149" y="f184"/>
                  <a:pt x="f149" y="f200"/>
                </a:cubicBezTo>
                <a:close/>
                <a:moveTo>
                  <a:pt x="f132" y="f170"/>
                </a:moveTo>
                <a:cubicBezTo>
                  <a:pt x="f133" y="f170"/>
                  <a:pt x="f136" y="f173"/>
                  <a:pt x="f136" y="f174"/>
                </a:cubicBezTo>
                <a:cubicBezTo>
                  <a:pt x="f132" y="f174"/>
                  <a:pt x="f132" y="f173"/>
                  <a:pt x="f131" y="f172"/>
                </a:cubicBezTo>
                <a:cubicBezTo>
                  <a:pt x="f131" y="f171"/>
                  <a:pt x="f130" y="f169"/>
                  <a:pt x="f132" y="f170"/>
                </a:cubicBezTo>
                <a:close/>
                <a:moveTo>
                  <a:pt x="f134" y="f111"/>
                </a:moveTo>
                <a:cubicBezTo>
                  <a:pt x="f603" y="f110"/>
                  <a:pt x="f604" y="f111"/>
                  <a:pt x="f605" y="f110"/>
                </a:cubicBezTo>
                <a:cubicBezTo>
                  <a:pt x="f608" y="f110"/>
                  <a:pt x="f607" y="f110"/>
                  <a:pt x="f607" y="f111"/>
                </a:cubicBezTo>
                <a:cubicBezTo>
                  <a:pt x="f606" y="f112"/>
                  <a:pt x="f607" y="f112"/>
                  <a:pt x="f607" y="f113"/>
                </a:cubicBezTo>
                <a:cubicBezTo>
                  <a:pt x="f605" y="f113"/>
                  <a:pt x="f605" y="f113"/>
                  <a:pt x="f605" y="f117"/>
                </a:cubicBezTo>
                <a:cubicBezTo>
                  <a:pt x="f605" y="f114"/>
                  <a:pt x="f605" y="f118"/>
                  <a:pt x="f603" y="f118"/>
                </a:cubicBezTo>
                <a:cubicBezTo>
                  <a:pt x="f134" y="f114"/>
                  <a:pt x="f603" y="f117"/>
                  <a:pt x="f134" y="f113"/>
                </a:cubicBezTo>
                <a:cubicBezTo>
                  <a:pt x="f134" y="f112"/>
                  <a:pt x="f136" y="f111"/>
                  <a:pt x="f134" y="f111"/>
                </a:cubicBezTo>
                <a:close/>
                <a:moveTo>
                  <a:pt x="f618" y="f560"/>
                </a:moveTo>
                <a:cubicBezTo>
                  <a:pt x="f619" y="f620"/>
                  <a:pt x="f618" y="f555"/>
                  <a:pt x="f619" y="f556"/>
                </a:cubicBezTo>
                <a:cubicBezTo>
                  <a:pt x="f621" y="f556"/>
                  <a:pt x="f622" y="f555"/>
                  <a:pt x="f623" y="f555"/>
                </a:cubicBezTo>
                <a:cubicBezTo>
                  <a:pt x="f624" y="f620"/>
                  <a:pt x="f625" y="f620"/>
                  <a:pt x="f625" y="f620"/>
                </a:cubicBezTo>
                <a:cubicBezTo>
                  <a:pt x="f626" y="f560"/>
                  <a:pt x="f626" y="f561"/>
                  <a:pt x="f626" y="f562"/>
                </a:cubicBezTo>
                <a:cubicBezTo>
                  <a:pt x="f627" y="f564"/>
                  <a:pt x="f628" y="f564"/>
                  <a:pt x="f628" y="f566"/>
                </a:cubicBezTo>
                <a:cubicBezTo>
                  <a:pt x="f628" y="f568"/>
                  <a:pt x="f629" y="f567"/>
                  <a:pt x="f630" y="f568"/>
                </a:cubicBezTo>
                <a:cubicBezTo>
                  <a:pt x="f627" y="f569"/>
                  <a:pt x="f630" y="f570"/>
                  <a:pt x="f629" y="f570"/>
                </a:cubicBezTo>
                <a:cubicBezTo>
                  <a:pt x="f629" y="f571"/>
                  <a:pt x="f628" y="f572"/>
                  <a:pt x="f631" y="f572"/>
                </a:cubicBezTo>
                <a:cubicBezTo>
                  <a:pt x="f632" y="f572"/>
                  <a:pt x="f633" y="f571"/>
                  <a:pt x="f633" y="f570"/>
                </a:cubicBezTo>
                <a:cubicBezTo>
                  <a:pt x="f631" y="f569"/>
                  <a:pt x="f632" y="f569"/>
                  <a:pt x="f632" y="f568"/>
                </a:cubicBezTo>
                <a:cubicBezTo>
                  <a:pt x="f634" y="f567"/>
                  <a:pt x="f632" y="f566"/>
                  <a:pt x="f635" y="f566"/>
                </a:cubicBezTo>
                <a:cubicBezTo>
                  <a:pt x="f606" y="f565"/>
                  <a:pt x="f606" y="f567"/>
                  <a:pt x="f606" y="f568"/>
                </a:cubicBezTo>
                <a:cubicBezTo>
                  <a:pt x="f606" y="f569"/>
                  <a:pt x="f606" y="f569"/>
                  <a:pt x="f608" y="f569"/>
                </a:cubicBezTo>
                <a:cubicBezTo>
                  <a:pt x="f605" y="f568"/>
                  <a:pt x="f605" y="f568"/>
                  <a:pt x="f605" y="f570"/>
                </a:cubicBezTo>
                <a:cubicBezTo>
                  <a:pt x="f605" y="f571"/>
                  <a:pt x="f604" y="f572"/>
                  <a:pt x="f605" y="f573"/>
                </a:cubicBezTo>
                <a:cubicBezTo>
                  <a:pt x="f608" y="f573"/>
                  <a:pt x="f607" y="f572"/>
                  <a:pt x="f606" y="f573"/>
                </a:cubicBezTo>
                <a:cubicBezTo>
                  <a:pt x="f635" y="f573"/>
                  <a:pt x="f634" y="f600"/>
                  <a:pt x="f635" y="f600"/>
                </a:cubicBezTo>
                <a:cubicBezTo>
                  <a:pt x="f607" y="f574"/>
                  <a:pt x="f605" y="f574"/>
                  <a:pt x="f604" y="f576"/>
                </a:cubicBezTo>
                <a:cubicBezTo>
                  <a:pt x="f604" y="f577"/>
                  <a:pt x="f604" y="f578"/>
                  <a:pt x="f604" y="f599"/>
                </a:cubicBezTo>
                <a:cubicBezTo>
                  <a:pt x="f603" y="f579"/>
                  <a:pt x="f134" y="f579"/>
                  <a:pt x="f602" y="f579"/>
                </a:cubicBezTo>
                <a:cubicBezTo>
                  <a:pt x="f133" y="f581"/>
                  <a:pt x="f602" y="f582"/>
                  <a:pt x="f134" y="f583"/>
                </a:cubicBezTo>
                <a:cubicBezTo>
                  <a:pt x="f134" y="f584"/>
                  <a:pt x="f136" y="f585"/>
                  <a:pt x="f602" y="f596"/>
                </a:cubicBezTo>
                <a:cubicBezTo>
                  <a:pt x="f134" y="f586"/>
                  <a:pt x="f603" y="f596"/>
                  <a:pt x="f604" y="f596"/>
                </a:cubicBezTo>
                <a:cubicBezTo>
                  <a:pt x="f608" y="f585"/>
                  <a:pt x="f632" y="f583"/>
                  <a:pt x="f631" y="f598"/>
                </a:cubicBezTo>
                <a:cubicBezTo>
                  <a:pt x="f628" y="f581"/>
                  <a:pt x="f628" y="f578"/>
                  <a:pt x="f629" y="f578"/>
                </a:cubicBezTo>
                <a:cubicBezTo>
                  <a:pt x="f627" y="f578"/>
                  <a:pt x="f630" y="f579"/>
                  <a:pt x="f627" y="f579"/>
                </a:cubicBezTo>
                <a:cubicBezTo>
                  <a:pt x="f626" y="f579"/>
                  <a:pt x="f626" y="f578"/>
                  <a:pt x="f625" y="f578"/>
                </a:cubicBezTo>
                <a:cubicBezTo>
                  <a:pt x="f623" y="f577"/>
                  <a:pt x="f621" y="f578"/>
                  <a:pt x="f619" y="f579"/>
                </a:cubicBezTo>
                <a:cubicBezTo>
                  <a:pt x="f618" y="f579"/>
                  <a:pt x="f618" y="f579"/>
                  <a:pt x="f636" y="f599"/>
                </a:cubicBezTo>
                <a:cubicBezTo>
                  <a:pt x="f636" y="f578"/>
                  <a:pt x="f636" y="f576"/>
                  <a:pt x="f636" y="f575"/>
                </a:cubicBezTo>
                <a:cubicBezTo>
                  <a:pt x="f618" y="f575"/>
                  <a:pt x="f619" y="f574"/>
                  <a:pt x="f619" y="f574"/>
                </a:cubicBezTo>
                <a:cubicBezTo>
                  <a:pt x="f622" y="f572"/>
                  <a:pt x="f637" y="f573"/>
                  <a:pt x="f637" y="f571"/>
                </a:cubicBezTo>
                <a:cubicBezTo>
                  <a:pt x="f637" y="f570"/>
                  <a:pt x="f636" y="f570"/>
                  <a:pt x="f618" y="f569"/>
                </a:cubicBezTo>
                <a:cubicBezTo>
                  <a:pt x="f619" y="f568"/>
                  <a:pt x="f619" y="f567"/>
                  <a:pt x="f621" y="f567"/>
                </a:cubicBezTo>
                <a:cubicBezTo>
                  <a:pt x="f622" y="f567"/>
                  <a:pt x="f623" y="f568"/>
                  <a:pt x="f624" y="f566"/>
                </a:cubicBezTo>
                <a:cubicBezTo>
                  <a:pt x="f624" y="f565"/>
                  <a:pt x="f622" y="f565"/>
                  <a:pt x="f621" y="f565"/>
                </a:cubicBezTo>
                <a:cubicBezTo>
                  <a:pt x="f619" y="f565"/>
                  <a:pt x="f619" y="f564"/>
                  <a:pt x="f618" y="f563"/>
                </a:cubicBezTo>
                <a:cubicBezTo>
                  <a:pt x="f636" y="f562"/>
                  <a:pt x="f636" y="f563"/>
                  <a:pt x="f638" y="f563"/>
                </a:cubicBezTo>
                <a:cubicBezTo>
                  <a:pt x="f639" y="f563"/>
                  <a:pt x="f636" y="f561"/>
                  <a:pt x="f618" y="f560"/>
                </a:cubicBezTo>
                <a:close/>
                <a:moveTo>
                  <a:pt x="f602" y="f577"/>
                </a:moveTo>
                <a:cubicBezTo>
                  <a:pt x="f602" y="f577"/>
                  <a:pt x="f136" y="f577"/>
                  <a:pt x="f136" y="f578"/>
                </a:cubicBezTo>
                <a:cubicBezTo>
                  <a:pt x="f136" y="f578"/>
                  <a:pt x="f133" y="f578"/>
                  <a:pt x="f133" y="f578"/>
                </a:cubicBezTo>
                <a:cubicBezTo>
                  <a:pt x="f131" y="f579"/>
                  <a:pt x="f133" y="f579"/>
                  <a:pt x="f136" y="f579"/>
                </a:cubicBezTo>
                <a:cubicBezTo>
                  <a:pt x="f602" y="f599"/>
                  <a:pt x="f603" y="f577"/>
                  <a:pt x="f602" y="f577"/>
                </a:cubicBezTo>
                <a:close/>
                <a:moveTo>
                  <a:pt x="f132" y="f558"/>
                </a:moveTo>
                <a:cubicBezTo>
                  <a:pt x="f132" y="f548"/>
                  <a:pt x="f132" y="f557"/>
                  <a:pt x="f133" y="f550"/>
                </a:cubicBezTo>
                <a:cubicBezTo>
                  <a:pt x="f133" y="f551"/>
                  <a:pt x="f602" y="f551"/>
                  <a:pt x="f602" y="f551"/>
                </a:cubicBezTo>
                <a:cubicBezTo>
                  <a:pt x="f134" y="f552"/>
                  <a:pt x="f604" y="f560"/>
                  <a:pt x="f605" y="f554"/>
                </a:cubicBezTo>
                <a:cubicBezTo>
                  <a:pt x="f605" y="f553"/>
                  <a:pt x="f604" y="f552"/>
                  <a:pt x="f605" y="f551"/>
                </a:cubicBezTo>
                <a:cubicBezTo>
                  <a:pt x="f608" y="f550"/>
                  <a:pt x="f608" y="f550"/>
                  <a:pt x="f608" y="f548"/>
                </a:cubicBezTo>
                <a:cubicBezTo>
                  <a:pt x="f605" y="f558"/>
                  <a:pt x="f604" y="f558"/>
                  <a:pt x="f605" y="f559"/>
                </a:cubicBezTo>
                <a:cubicBezTo>
                  <a:pt x="f608" y="f547"/>
                  <a:pt x="f607" y="f547"/>
                  <a:pt x="f606" y="f559"/>
                </a:cubicBezTo>
                <a:cubicBezTo>
                  <a:pt x="f606" y="f548"/>
                  <a:pt x="f634" y="f548"/>
                  <a:pt x="f632" y="f557"/>
                </a:cubicBezTo>
                <a:cubicBezTo>
                  <a:pt x="f632" y="f550"/>
                  <a:pt x="f632" y="f551"/>
                  <a:pt x="f632" y="f551"/>
                </a:cubicBezTo>
                <a:cubicBezTo>
                  <a:pt x="f633" y="f551"/>
                  <a:pt x="f631" y="f551"/>
                  <a:pt x="f631" y="f550"/>
                </a:cubicBezTo>
                <a:cubicBezTo>
                  <a:pt x="f631" y="f548"/>
                  <a:pt x="f633" y="f559"/>
                  <a:pt x="f631" y="f559"/>
                </a:cubicBezTo>
                <a:cubicBezTo>
                  <a:pt x="f629" y="f547"/>
                  <a:pt x="f630" y="f558"/>
                  <a:pt x="f626" y="f559"/>
                </a:cubicBezTo>
                <a:cubicBezTo>
                  <a:pt x="f626" y="f546"/>
                  <a:pt x="f629" y="f546"/>
                  <a:pt x="f628" y="f88"/>
                </a:cubicBezTo>
                <a:cubicBezTo>
                  <a:pt x="f631" y="f90"/>
                  <a:pt x="f631" y="f92"/>
                  <a:pt x="f633" y="f92"/>
                </a:cubicBezTo>
                <a:cubicBezTo>
                  <a:pt x="f632" y="f96"/>
                  <a:pt x="f632" y="f92"/>
                  <a:pt x="f632" y="f90"/>
                </a:cubicBezTo>
                <a:cubicBezTo>
                  <a:pt x="f634" y="f88"/>
                  <a:pt x="f635" y="f92"/>
                  <a:pt x="f606" y="f96"/>
                </a:cubicBezTo>
                <a:cubicBezTo>
                  <a:pt x="f607" y="f96"/>
                  <a:pt x="f605" y="f96"/>
                  <a:pt x="f608" y="f95"/>
                </a:cubicBezTo>
                <a:cubicBezTo>
                  <a:pt x="f608" y="f98"/>
                  <a:pt x="f606" y="f95"/>
                  <a:pt x="f606" y="f99"/>
                </a:cubicBezTo>
                <a:cubicBezTo>
                  <a:pt x="f606" y="f100"/>
                  <a:pt x="f605" y="f100"/>
                  <a:pt x="f604" y="f101"/>
                </a:cubicBezTo>
                <a:cubicBezTo>
                  <a:pt x="f603" y="f101"/>
                  <a:pt x="f604" y="f104"/>
                  <a:pt x="f603" y="f104"/>
                </a:cubicBezTo>
                <a:cubicBezTo>
                  <a:pt x="f134" y="f545"/>
                  <a:pt x="f602" y="f104"/>
                  <a:pt x="f136" y="f545"/>
                </a:cubicBezTo>
                <a:cubicBezTo>
                  <a:pt x="f133" y="f545"/>
                  <a:pt x="f136" y="f108"/>
                  <a:pt x="f132" y="f106"/>
                </a:cubicBezTo>
                <a:cubicBezTo>
                  <a:pt x="f131" y="f545"/>
                  <a:pt x="f131" y="f545"/>
                  <a:pt x="f130" y="f104"/>
                </a:cubicBezTo>
                <a:cubicBezTo>
                  <a:pt x="f124" y="f104"/>
                  <a:pt x="f115" y="f545"/>
                  <a:pt x="f123" y="f108"/>
                </a:cubicBezTo>
                <a:cubicBezTo>
                  <a:pt x="f124" y="f109"/>
                  <a:pt x="f130" y="f110"/>
                  <a:pt x="f129" y="f112"/>
                </a:cubicBezTo>
                <a:cubicBezTo>
                  <a:pt x="f123" y="f112"/>
                  <a:pt x="f123" y="f110"/>
                  <a:pt x="f116" y="f109"/>
                </a:cubicBezTo>
                <a:cubicBezTo>
                  <a:pt x="f115" y="f107"/>
                  <a:pt x="f120" y="f107"/>
                  <a:pt x="f105" y="f108"/>
                </a:cubicBezTo>
                <a:cubicBezTo>
                  <a:pt x="f105" y="f106"/>
                  <a:pt x="f105" y="f545"/>
                  <a:pt x="f105" y="f545"/>
                </a:cubicBezTo>
                <a:cubicBezTo>
                  <a:pt x="f105" y="f104"/>
                  <a:pt x="f97" y="f104"/>
                  <a:pt x="f97" y="f104"/>
                </a:cubicBezTo>
                <a:cubicBezTo>
                  <a:pt x="f97" y="f103"/>
                  <a:pt x="f87" y="f103"/>
                  <a:pt x="f87" y="f101"/>
                </a:cubicBezTo>
                <a:cubicBezTo>
                  <a:pt x="f97" y="f100"/>
                  <a:pt x="f120" y="f101"/>
                  <a:pt x="f120" y="f101"/>
                </a:cubicBezTo>
                <a:cubicBezTo>
                  <a:pt x="f115" y="f101"/>
                  <a:pt x="f116" y="f101"/>
                  <a:pt x="f123" y="f101"/>
                </a:cubicBezTo>
                <a:cubicBezTo>
                  <a:pt x="f123" y="f100"/>
                  <a:pt x="f124" y="f100"/>
                  <a:pt x="f124" y="f99"/>
                </a:cubicBezTo>
                <a:cubicBezTo>
                  <a:pt x="f130" y="f98"/>
                  <a:pt x="f132" y="f100"/>
                  <a:pt x="f132" y="f95"/>
                </a:cubicBezTo>
                <a:cubicBezTo>
                  <a:pt x="f132" y="f95"/>
                  <a:pt x="f132" y="f96"/>
                  <a:pt x="f132" y="f92"/>
                </a:cubicBezTo>
                <a:cubicBezTo>
                  <a:pt x="f132" y="f90"/>
                  <a:pt x="f132" y="f88"/>
                  <a:pt x="f133" y="f88"/>
                </a:cubicBezTo>
                <a:cubicBezTo>
                  <a:pt x="f133" y="f547"/>
                  <a:pt x="f133" y="f559"/>
                  <a:pt x="f132" y="f558"/>
                </a:cubicBezTo>
                <a:close/>
                <a:moveTo>
                  <a:pt x="f624" y="f161"/>
                </a:moveTo>
                <a:cubicBezTo>
                  <a:pt x="f624" y="f542"/>
                  <a:pt x="f626" y="f161"/>
                  <a:pt x="f627" y="f161"/>
                </a:cubicBezTo>
                <a:cubicBezTo>
                  <a:pt x="f627" y="f160"/>
                  <a:pt x="f630" y="f143"/>
                  <a:pt x="f630" y="f142"/>
                </a:cubicBezTo>
                <a:cubicBezTo>
                  <a:pt x="f626" y="f142"/>
                  <a:pt x="f624" y="f160"/>
                  <a:pt x="f624" y="f161"/>
                </a:cubicBezTo>
                <a:close/>
                <a:moveTo>
                  <a:pt x="f115" y="f203"/>
                </a:moveTo>
                <a:cubicBezTo>
                  <a:pt x="f115" y="f204"/>
                  <a:pt x="f105" y="f178"/>
                  <a:pt x="f97" y="f175"/>
                </a:cubicBezTo>
                <a:cubicBezTo>
                  <a:pt x="f87" y="f174"/>
                  <a:pt x="f91" y="f171"/>
                  <a:pt x="f91" y="f169"/>
                </a:cubicBezTo>
                <a:cubicBezTo>
                  <a:pt x="f87" y="f211"/>
                  <a:pt x="f97" y="f171"/>
                  <a:pt x="f120" y="f171"/>
                </a:cubicBezTo>
                <a:cubicBezTo>
                  <a:pt x="f120" y="f172"/>
                  <a:pt x="f116" y="f172"/>
                  <a:pt x="f116" y="f173"/>
                </a:cubicBezTo>
                <a:cubicBezTo>
                  <a:pt x="f123" y="f174"/>
                  <a:pt x="f115" y="f174"/>
                  <a:pt x="f116" y="f175"/>
                </a:cubicBezTo>
                <a:cubicBezTo>
                  <a:pt x="f123" y="f176"/>
                  <a:pt x="f131" y="f175"/>
                  <a:pt x="f131" y="f177"/>
                </a:cubicBezTo>
                <a:cubicBezTo>
                  <a:pt x="f131" y="f204"/>
                  <a:pt x="f129" y="f204"/>
                  <a:pt x="f129" y="f179"/>
                </a:cubicBezTo>
                <a:cubicBezTo>
                  <a:pt x="f123" y="f203"/>
                  <a:pt x="f123" y="f183"/>
                  <a:pt x="f115" y="f203"/>
                </a:cubicBezTo>
                <a:close/>
                <a:moveTo>
                  <a:pt x="f632" y="f139"/>
                </a:moveTo>
                <a:cubicBezTo>
                  <a:pt x="f632" y="f139"/>
                  <a:pt x="f628" y="f146"/>
                  <a:pt x="f631" y="f146"/>
                </a:cubicBezTo>
                <a:cubicBezTo>
                  <a:pt x="f632" y="f146"/>
                  <a:pt x="f635" y="f140"/>
                  <a:pt x="f606" y="f139"/>
                </a:cubicBezTo>
                <a:cubicBezTo>
                  <a:pt x="f606" y="f138"/>
                  <a:pt x="f607" y="f137"/>
                  <a:pt x="f635" y="f137"/>
                </a:cubicBezTo>
                <a:cubicBezTo>
                  <a:pt x="f635" y="f137"/>
                  <a:pt x="f634" y="f138"/>
                  <a:pt x="f632" y="f139"/>
                </a:cubicBezTo>
                <a:close/>
                <a:moveTo>
                  <a:pt x="f639" y="f547"/>
                </a:moveTo>
                <a:cubicBezTo>
                  <a:pt x="f639" y="f547"/>
                  <a:pt x="f640" y="f547"/>
                  <a:pt x="f641" y="f547"/>
                </a:cubicBezTo>
                <a:cubicBezTo>
                  <a:pt x="f642" y="f547"/>
                  <a:pt x="f643" y="f547"/>
                  <a:pt x="f644" y="f546"/>
                </a:cubicBezTo>
                <a:cubicBezTo>
                  <a:pt x="f642" y="f88"/>
                  <a:pt x="f641" y="f88"/>
                  <a:pt x="f640" y="f88"/>
                </a:cubicBezTo>
                <a:cubicBezTo>
                  <a:pt x="f640" y="f90"/>
                  <a:pt x="f645" y="f92"/>
                  <a:pt x="f639" y="f92"/>
                </a:cubicBezTo>
                <a:cubicBezTo>
                  <a:pt x="f646" y="f90"/>
                  <a:pt x="f645" y="f88"/>
                  <a:pt x="f645" y="f88"/>
                </a:cubicBezTo>
                <a:cubicBezTo>
                  <a:pt x="f645" y="f88"/>
                  <a:pt x="f647" y="f88"/>
                  <a:pt x="f639" y="f547"/>
                </a:cubicBezTo>
                <a:close/>
                <a:moveTo>
                  <a:pt x="f648" y="f550"/>
                </a:moveTo>
                <a:cubicBezTo>
                  <a:pt x="f643" y="f557"/>
                  <a:pt x="f642" y="f550"/>
                  <a:pt x="f641" y="f557"/>
                </a:cubicBezTo>
                <a:cubicBezTo>
                  <a:pt x="f640" y="f557"/>
                  <a:pt x="f641" y="f548"/>
                  <a:pt x="f640" y="f558"/>
                </a:cubicBezTo>
                <a:cubicBezTo>
                  <a:pt x="f645" y="f559"/>
                  <a:pt x="f645" y="f548"/>
                  <a:pt x="f646" y="f558"/>
                </a:cubicBezTo>
                <a:cubicBezTo>
                  <a:pt x="f646" y="f558"/>
                  <a:pt x="f647" y="f547"/>
                  <a:pt x="f638" y="f559"/>
                </a:cubicBezTo>
                <a:cubicBezTo>
                  <a:pt x="f637" y="f558"/>
                  <a:pt x="f647" y="f548"/>
                  <a:pt x="f638" y="f557"/>
                </a:cubicBezTo>
                <a:cubicBezTo>
                  <a:pt x="f638" y="f550"/>
                  <a:pt x="f637" y="f551"/>
                  <a:pt x="f636" y="f551"/>
                </a:cubicBezTo>
                <a:cubicBezTo>
                  <a:pt x="f636" y="f553"/>
                  <a:pt x="f647" y="f553"/>
                  <a:pt x="f639" y="f553"/>
                </a:cubicBezTo>
                <a:cubicBezTo>
                  <a:pt x="f645" y="f553"/>
                  <a:pt x="f641" y="f552"/>
                  <a:pt x="f644" y="f552"/>
                </a:cubicBezTo>
                <a:cubicBezTo>
                  <a:pt x="f643" y="f552"/>
                  <a:pt x="f648" y="f552"/>
                  <a:pt x="f649" y="f551"/>
                </a:cubicBezTo>
                <a:cubicBezTo>
                  <a:pt x="f650" y="f550"/>
                  <a:pt x="f648" y="f550"/>
                  <a:pt x="f648" y="f550"/>
                </a:cubicBezTo>
                <a:close/>
                <a:moveTo>
                  <a:pt x="f651" y="f316"/>
                </a:moveTo>
                <a:cubicBezTo>
                  <a:pt x="f652" y="f316"/>
                  <a:pt x="f653" y="f317"/>
                  <a:pt x="f654" y="f489"/>
                </a:cubicBezTo>
                <a:cubicBezTo>
                  <a:pt x="f655" y="f489"/>
                  <a:pt x="f655" y="f316"/>
                  <a:pt x="f656" y="f315"/>
                </a:cubicBezTo>
                <a:cubicBezTo>
                  <a:pt x="f657" y="f315"/>
                  <a:pt x="f658" y="f315"/>
                  <a:pt x="f659" y="f315"/>
                </a:cubicBezTo>
                <a:cubicBezTo>
                  <a:pt x="f659" y="f316"/>
                  <a:pt x="f658" y="f316"/>
                  <a:pt x="f657" y="f316"/>
                </a:cubicBezTo>
                <a:cubicBezTo>
                  <a:pt x="f656" y="f489"/>
                  <a:pt x="f656" y="f317"/>
                  <a:pt x="f655" y="f317"/>
                </a:cubicBezTo>
                <a:cubicBezTo>
                  <a:pt x="f660" y="f319"/>
                  <a:pt x="f653" y="f319"/>
                  <a:pt x="f652" y="f319"/>
                </a:cubicBezTo>
                <a:cubicBezTo>
                  <a:pt x="f651" y="f321"/>
                  <a:pt x="f661" y="f321"/>
                  <a:pt x="f662" y="f324"/>
                </a:cubicBezTo>
                <a:cubicBezTo>
                  <a:pt x="f663" y="f323"/>
                  <a:pt x="f663" y="f323"/>
                  <a:pt x="f664" y="f325"/>
                </a:cubicBezTo>
                <a:cubicBezTo>
                  <a:pt x="f665" y="f325"/>
                  <a:pt x="f665" y="f326"/>
                  <a:pt x="f665" y="f327"/>
                </a:cubicBezTo>
                <a:cubicBezTo>
                  <a:pt x="f663" y="f329"/>
                  <a:pt x="f661" y="f325"/>
                  <a:pt x="f666" y="f326"/>
                </a:cubicBezTo>
                <a:cubicBezTo>
                  <a:pt x="f667" y="f326"/>
                  <a:pt x="f652" y="f327"/>
                  <a:pt x="f652" y="f328"/>
                </a:cubicBezTo>
                <a:cubicBezTo>
                  <a:pt x="f652" y="f329"/>
                  <a:pt x="f667" y="f330"/>
                  <a:pt x="f653" y="f330"/>
                </a:cubicBezTo>
                <a:cubicBezTo>
                  <a:pt x="f668" y="f330"/>
                  <a:pt x="f660" y="f329"/>
                  <a:pt x="f654" y="f329"/>
                </a:cubicBezTo>
                <a:cubicBezTo>
                  <a:pt x="f655" y="f328"/>
                  <a:pt x="f656" y="f328"/>
                  <a:pt x="f658" y="f328"/>
                </a:cubicBezTo>
                <a:cubicBezTo>
                  <a:pt x="f669" y="f328"/>
                  <a:pt x="f670" y="f326"/>
                  <a:pt x="f671" y="f327"/>
                </a:cubicBezTo>
                <a:cubicBezTo>
                  <a:pt x="f671" y="f328"/>
                  <a:pt x="f672" y="f327"/>
                  <a:pt x="f672" y="f328"/>
                </a:cubicBezTo>
                <a:cubicBezTo>
                  <a:pt x="f670" y="f328"/>
                  <a:pt x="f673" y="f328"/>
                  <a:pt x="f669" y="f329"/>
                </a:cubicBezTo>
                <a:cubicBezTo>
                  <a:pt x="f669" y="f330"/>
                  <a:pt x="f659" y="f330"/>
                  <a:pt x="f658" y="f331"/>
                </a:cubicBezTo>
                <a:cubicBezTo>
                  <a:pt x="f657" y="f331"/>
                  <a:pt x="f656" y="f331"/>
                  <a:pt x="f655" y="f331"/>
                </a:cubicBezTo>
                <a:cubicBezTo>
                  <a:pt x="f660" y="f332"/>
                  <a:pt x="f660" y="f334"/>
                  <a:pt x="f653" y="f337"/>
                </a:cubicBezTo>
                <a:cubicBezTo>
                  <a:pt x="f667" y="f337"/>
                  <a:pt x="f652" y="f337"/>
                  <a:pt x="f666" y="f337"/>
                </a:cubicBezTo>
                <a:cubicBezTo>
                  <a:pt x="f651" y="f338"/>
                  <a:pt x="f666" y="f338"/>
                  <a:pt x="f652" y="f338"/>
                </a:cubicBezTo>
                <a:cubicBezTo>
                  <a:pt x="f653" y="f336"/>
                  <a:pt x="f654" y="f337"/>
                  <a:pt x="f656" y="f336"/>
                </a:cubicBezTo>
                <a:cubicBezTo>
                  <a:pt x="f658" y="f336"/>
                  <a:pt x="f669" y="f337"/>
                  <a:pt x="f670" y="f337"/>
                </a:cubicBezTo>
                <a:cubicBezTo>
                  <a:pt x="f672" y="f337"/>
                  <a:pt x="f674" y="f334"/>
                  <a:pt x="f671" y="f334"/>
                </a:cubicBezTo>
                <a:cubicBezTo>
                  <a:pt x="f671" y="f333"/>
                  <a:pt x="f675" y="f335"/>
                  <a:pt x="f675" y="f333"/>
                </a:cubicBezTo>
                <a:cubicBezTo>
                  <a:pt x="f676" y="f333"/>
                  <a:pt x="f675" y="f334"/>
                  <a:pt x="f671" y="f334"/>
                </a:cubicBezTo>
                <a:cubicBezTo>
                  <a:pt x="f674" y="f337"/>
                  <a:pt x="f670" y="f336"/>
                  <a:pt x="f669" y="f336"/>
                </a:cubicBezTo>
                <a:cubicBezTo>
                  <a:pt x="f669" y="f338"/>
                  <a:pt x="f655" y="f339"/>
                  <a:pt x="f658" y="f345"/>
                </a:cubicBezTo>
                <a:cubicBezTo>
                  <a:pt x="f669" y="f345"/>
                  <a:pt x="f673" y="f336"/>
                  <a:pt x="f672" y="f340"/>
                </a:cubicBezTo>
                <a:cubicBezTo>
                  <a:pt x="f670" y="f339"/>
                  <a:pt x="f669" y="f339"/>
                  <a:pt x="f658" y="f345"/>
                </a:cubicBezTo>
                <a:cubicBezTo>
                  <a:pt x="f655" y="f342"/>
                  <a:pt x="f659" y="f342"/>
                  <a:pt x="f669" y="f343"/>
                </a:cubicBezTo>
                <a:cubicBezTo>
                  <a:pt x="f670" y="f343"/>
                  <a:pt x="f674" y="f343"/>
                  <a:pt x="f675" y="f341"/>
                </a:cubicBezTo>
                <a:cubicBezTo>
                  <a:pt x="f676" y="f345"/>
                  <a:pt x="f676" y="f345"/>
                  <a:pt x="f677" y="f345"/>
                </a:cubicBezTo>
                <a:cubicBezTo>
                  <a:pt x="f678" y="f341"/>
                  <a:pt x="f678" y="f342"/>
                  <a:pt x="f679" y="f342"/>
                </a:cubicBezTo>
                <a:cubicBezTo>
                  <a:pt x="f680" y="f343"/>
                  <a:pt x="f681" y="f345"/>
                  <a:pt x="f682" y="f345"/>
                </a:cubicBezTo>
                <a:cubicBezTo>
                  <a:pt x="f683" y="f345"/>
                  <a:pt x="f683" y="f345"/>
                  <a:pt x="f684" y="f341"/>
                </a:cubicBezTo>
                <a:cubicBezTo>
                  <a:pt x="f685" y="f341"/>
                  <a:pt x="f685" y="f345"/>
                  <a:pt x="f686" y="f345"/>
                </a:cubicBezTo>
                <a:cubicBezTo>
                  <a:pt x="f687" y="f340"/>
                  <a:pt x="f688" y="f340"/>
                  <a:pt x="f689" y="f336"/>
                </a:cubicBezTo>
                <a:cubicBezTo>
                  <a:pt x="f690" y="f337"/>
                  <a:pt x="f691" y="f334"/>
                  <a:pt x="f692" y="f333"/>
                </a:cubicBezTo>
                <a:cubicBezTo>
                  <a:pt x="f693" y="f335"/>
                  <a:pt x="f694" y="f331"/>
                  <a:pt x="f695" y="f329"/>
                </a:cubicBezTo>
                <a:cubicBezTo>
                  <a:pt x="f693" y="f328"/>
                  <a:pt x="f696" y="f328"/>
                  <a:pt x="f697" y="f329"/>
                </a:cubicBezTo>
                <a:cubicBezTo>
                  <a:pt x="f696" y="f330"/>
                  <a:pt x="f694" y="f330"/>
                  <a:pt x="f696" y="f331"/>
                </a:cubicBezTo>
                <a:cubicBezTo>
                  <a:pt x="f697" y="f332"/>
                  <a:pt x="f698" y="f332"/>
                  <a:pt x="f698" y="f331"/>
                </a:cubicBezTo>
                <a:cubicBezTo>
                  <a:pt x="f699" y="f331"/>
                  <a:pt x="f700" y="f329"/>
                  <a:pt x="f701" y="f328"/>
                </a:cubicBezTo>
                <a:cubicBezTo>
                  <a:pt x="f702" y="f328"/>
                  <a:pt x="f703" y="f327"/>
                  <a:pt x="f704" y="f327"/>
                </a:cubicBezTo>
                <a:cubicBezTo>
                  <a:pt x="f704" y="f326"/>
                  <a:pt x="f705" y="f325"/>
                  <a:pt x="f705" y="f325"/>
                </a:cubicBezTo>
                <a:cubicBezTo>
                  <a:pt x="f706" y="f323"/>
                  <a:pt x="f707" y="f323"/>
                  <a:pt x="f708" y="f324"/>
                </a:cubicBezTo>
                <a:cubicBezTo>
                  <a:pt x="f709" y="f324"/>
                  <a:pt x="f710" y="f323"/>
                  <a:pt x="f711" y="f324"/>
                </a:cubicBezTo>
                <a:cubicBezTo>
                  <a:pt x="f712" y="f322"/>
                  <a:pt x="f711" y="f320"/>
                  <a:pt x="f713" y="f321"/>
                </a:cubicBezTo>
                <a:cubicBezTo>
                  <a:pt x="f714" y="f321"/>
                  <a:pt x="f715" y="f321"/>
                  <a:pt x="f716" y="f319"/>
                </a:cubicBezTo>
                <a:cubicBezTo>
                  <a:pt x="f649" y="f318"/>
                  <a:pt x="f643" y="f318"/>
                  <a:pt x="f642" y="f318"/>
                </a:cubicBezTo>
                <a:cubicBezTo>
                  <a:pt x="f640" y="f319"/>
                  <a:pt x="f639" y="f489"/>
                  <a:pt x="f647" y="f317"/>
                </a:cubicBezTo>
                <a:cubicBezTo>
                  <a:pt x="f638" y="f318"/>
                  <a:pt x="f638" y="f319"/>
                  <a:pt x="f637" y="f318"/>
                </a:cubicBezTo>
                <a:cubicBezTo>
                  <a:pt x="f636" y="f317"/>
                  <a:pt x="f636" y="f489"/>
                  <a:pt x="f618" y="f489"/>
                </a:cubicBezTo>
                <a:cubicBezTo>
                  <a:pt x="f619" y="f315"/>
                  <a:pt x="f621" y="f315"/>
                  <a:pt x="f623" y="f316"/>
                </a:cubicBezTo>
                <a:cubicBezTo>
                  <a:pt x="f625" y="f489"/>
                  <a:pt x="f625" y="f314"/>
                  <a:pt x="f627" y="f313"/>
                </a:cubicBezTo>
                <a:cubicBezTo>
                  <a:pt x="f630" y="f490"/>
                  <a:pt x="f629" y="f490"/>
                  <a:pt x="f628" y="f490"/>
                </a:cubicBezTo>
                <a:cubicBezTo>
                  <a:pt x="f631" y="f313"/>
                  <a:pt x="f631" y="f314"/>
                  <a:pt x="f631" y="f315"/>
                </a:cubicBezTo>
                <a:cubicBezTo>
                  <a:pt x="f633" y="f316"/>
                  <a:pt x="f632" y="f316"/>
                  <a:pt x="f634" y="f316"/>
                </a:cubicBezTo>
                <a:cubicBezTo>
                  <a:pt x="f635" y="f315"/>
                  <a:pt x="f635" y="f315"/>
                  <a:pt x="f607" y="f316"/>
                </a:cubicBezTo>
                <a:cubicBezTo>
                  <a:pt x="f604" y="f489"/>
                  <a:pt x="f608" y="f314"/>
                  <a:pt x="f607" y="f313"/>
                </a:cubicBezTo>
                <a:cubicBezTo>
                  <a:pt x="f606" y="f312"/>
                  <a:pt x="f607" y="f491"/>
                  <a:pt x="f605" y="f717"/>
                </a:cubicBezTo>
                <a:cubicBezTo>
                  <a:pt x="f603" y="f310"/>
                  <a:pt x="f603" y="f492"/>
                  <a:pt x="f603" y="f493"/>
                </a:cubicBezTo>
                <a:cubicBezTo>
                  <a:pt x="f603" y="f306"/>
                  <a:pt x="f136" y="f304"/>
                  <a:pt x="f136" y="f495"/>
                </a:cubicBezTo>
                <a:cubicBezTo>
                  <a:pt x="f133" y="f496"/>
                  <a:pt x="f133" y="f303"/>
                  <a:pt x="f132" y="f300"/>
                </a:cubicBezTo>
                <a:cubicBezTo>
                  <a:pt x="f131" y="f301"/>
                  <a:pt x="f130" y="f297"/>
                  <a:pt x="f129" y="f295"/>
                </a:cubicBezTo>
                <a:cubicBezTo>
                  <a:pt x="f129" y="f294"/>
                  <a:pt x="f129" y="f497"/>
                  <a:pt x="f129" y="f293"/>
                </a:cubicBezTo>
                <a:cubicBezTo>
                  <a:pt x="f129" y="f507"/>
                  <a:pt x="f130" y="f292"/>
                  <a:pt x="f131" y="f601"/>
                </a:cubicBezTo>
                <a:cubicBezTo>
                  <a:pt x="f131" y="f291"/>
                  <a:pt x="f131" y="f289"/>
                  <a:pt x="f131" y="f288"/>
                </a:cubicBezTo>
                <a:cubicBezTo>
                  <a:pt x="f132" y="f287"/>
                  <a:pt x="f133" y="f284"/>
                  <a:pt x="f133" y="f283"/>
                </a:cubicBezTo>
                <a:cubicBezTo>
                  <a:pt x="f133" y="f280"/>
                  <a:pt x="f132" y="f281"/>
                  <a:pt x="f131" y="f281"/>
                </a:cubicBezTo>
                <a:cubicBezTo>
                  <a:pt x="f130" y="f280"/>
                  <a:pt x="f130" y="f278"/>
                  <a:pt x="f130" y="f510"/>
                </a:cubicBezTo>
                <a:cubicBezTo>
                  <a:pt x="f130" y="f277"/>
                  <a:pt x="f131" y="f511"/>
                  <a:pt x="f133" y="f718"/>
                </a:cubicBezTo>
                <a:cubicBezTo>
                  <a:pt x="f133" y="f276"/>
                  <a:pt x="f133" y="f275"/>
                  <a:pt x="f136" y="f274"/>
                </a:cubicBezTo>
                <a:cubicBezTo>
                  <a:pt x="f602" y="f517"/>
                  <a:pt x="f134" y="f273"/>
                  <a:pt x="f603" y="f272"/>
                </a:cubicBezTo>
                <a:cubicBezTo>
                  <a:pt x="f603" y="f272"/>
                  <a:pt x="f603" y="f523"/>
                  <a:pt x="f603" y="f271"/>
                </a:cubicBezTo>
                <a:cubicBezTo>
                  <a:pt x="f604" y="f524"/>
                  <a:pt x="f605" y="f524"/>
                  <a:pt x="f605" y="f270"/>
                </a:cubicBezTo>
                <a:cubicBezTo>
                  <a:pt x="f608" y="f268"/>
                  <a:pt x="f604" y="f267"/>
                  <a:pt x="f134" y="f267"/>
                </a:cubicBezTo>
                <a:cubicBezTo>
                  <a:pt x="f133" y="f268"/>
                  <a:pt x="f132" y="f268"/>
                  <a:pt x="f131" y="f265"/>
                </a:cubicBezTo>
                <a:cubicBezTo>
                  <a:pt x="f129" y="f80"/>
                  <a:pt x="f124" y="f78"/>
                  <a:pt x="f116" y="f83"/>
                </a:cubicBezTo>
                <a:cubicBezTo>
                  <a:pt x="f120" y="f84"/>
                  <a:pt x="f97" y="f76"/>
                  <a:pt x="f89" y="f74"/>
                </a:cubicBezTo>
                <a:cubicBezTo>
                  <a:pt x="f91" y="f74"/>
                  <a:pt x="f94" y="f71"/>
                  <a:pt x="f102" y="f69"/>
                </a:cubicBezTo>
                <a:cubicBezTo>
                  <a:pt x="f144" y="f68"/>
                  <a:pt x="f144" y="f68"/>
                  <a:pt x="f102" y="f66"/>
                </a:cubicBezTo>
                <a:cubicBezTo>
                  <a:pt x="f94" y="f56"/>
                  <a:pt x="f94" y="f66"/>
                  <a:pt x="f93" y="f66"/>
                </a:cubicBezTo>
                <a:cubicBezTo>
                  <a:pt x="f91" y="f66"/>
                  <a:pt x="f89" y="f56"/>
                  <a:pt x="f91" y="f58"/>
                </a:cubicBezTo>
                <a:cubicBezTo>
                  <a:pt x="f91" y="f61"/>
                  <a:pt x="f93" y="f61"/>
                  <a:pt x="f93" y="f264"/>
                </a:cubicBezTo>
                <a:cubicBezTo>
                  <a:pt x="f94" y="f263"/>
                  <a:pt x="f89" y="f526"/>
                  <a:pt x="f93" y="f261"/>
                </a:cubicBezTo>
                <a:cubicBezTo>
                  <a:pt x="f94" y="f261"/>
                  <a:pt x="f94" y="f262"/>
                  <a:pt x="f94" y="f59"/>
                </a:cubicBezTo>
                <a:cubicBezTo>
                  <a:pt x="f94" y="f59"/>
                  <a:pt x="f94" y="f263"/>
                  <a:pt x="f102" y="f263"/>
                </a:cubicBezTo>
                <a:cubicBezTo>
                  <a:pt x="f102" y="f264"/>
                  <a:pt x="f102" y="f264"/>
                  <a:pt x="f144" y="f264"/>
                </a:cubicBezTo>
                <a:cubicBezTo>
                  <a:pt x="f144" y="f61"/>
                  <a:pt x="f102" y="f56"/>
                  <a:pt x="f144" y="f66"/>
                </a:cubicBezTo>
                <a:cubicBezTo>
                  <a:pt x="f145" y="f66"/>
                  <a:pt x="f147" y="f56"/>
                  <a:pt x="f147" y="f58"/>
                </a:cubicBezTo>
                <a:cubicBezTo>
                  <a:pt x="f147" y="f61"/>
                  <a:pt x="f147" y="f264"/>
                  <a:pt x="f147" y="f263"/>
                </a:cubicBezTo>
                <a:cubicBezTo>
                  <a:pt x="f147" y="f59"/>
                  <a:pt x="f147" y="f262"/>
                  <a:pt x="f147" y="f526"/>
                </a:cubicBezTo>
                <a:cubicBezTo>
                  <a:pt x="f145" y="f261"/>
                  <a:pt x="f145" y="f527"/>
                  <a:pt x="f145" y="f260"/>
                </a:cubicBezTo>
                <a:cubicBezTo>
                  <a:pt x="f144" y="f232"/>
                  <a:pt x="f145" y="f231"/>
                  <a:pt x="f145" y="f234"/>
                </a:cubicBezTo>
                <a:cubicBezTo>
                  <a:pt x="f102" y="f229"/>
                  <a:pt x="f94" y="f235"/>
                  <a:pt x="f91" y="f234"/>
                </a:cubicBezTo>
                <a:cubicBezTo>
                  <a:pt x="f91" y="f231"/>
                  <a:pt x="f105" y="f232"/>
                  <a:pt x="f120" y="f232"/>
                </a:cubicBezTo>
                <a:cubicBezTo>
                  <a:pt x="f115" y="f231"/>
                  <a:pt x="f120" y="f235"/>
                  <a:pt x="f120" y="f235"/>
                </a:cubicBezTo>
                <a:cubicBezTo>
                  <a:pt x="f105" y="f230"/>
                  <a:pt x="f97" y="f230"/>
                  <a:pt x="f87" y="f230"/>
                </a:cubicBezTo>
                <a:cubicBezTo>
                  <a:pt x="f87" y="f229"/>
                  <a:pt x="f89" y="f228"/>
                  <a:pt x="f89" y="f228"/>
                </a:cubicBezTo>
                <a:cubicBezTo>
                  <a:pt x="f93" y="f233"/>
                  <a:pt x="f93" y="f228"/>
                  <a:pt x="f93" y="f227"/>
                </a:cubicBezTo>
                <a:cubicBezTo>
                  <a:pt x="f93" y="f227"/>
                  <a:pt x="f93" y="f226"/>
                  <a:pt x="f93" y="f226"/>
                </a:cubicBezTo>
                <a:cubicBezTo>
                  <a:pt x="f91" y="f236"/>
                  <a:pt x="f91" y="f226"/>
                  <a:pt x="f91" y="f226"/>
                </a:cubicBezTo>
                <a:cubicBezTo>
                  <a:pt x="f89" y="f227"/>
                  <a:pt x="f87" y="f236"/>
                  <a:pt x="f87" y="f236"/>
                </a:cubicBezTo>
                <a:cubicBezTo>
                  <a:pt x="f97" y="f225"/>
                  <a:pt x="f105" y="f224"/>
                  <a:pt x="f120" y="f222"/>
                </a:cubicBezTo>
                <a:cubicBezTo>
                  <a:pt x="f115" y="f220"/>
                  <a:pt x="f115" y="f223"/>
                  <a:pt x="f123" y="f257"/>
                </a:cubicBezTo>
                <a:cubicBezTo>
                  <a:pt x="f124" y="f219"/>
                  <a:pt x="f124" y="f219"/>
                  <a:pt x="f129" y="f218"/>
                </a:cubicBezTo>
                <a:cubicBezTo>
                  <a:pt x="f129" y="f533"/>
                  <a:pt x="f129" y="f719"/>
                  <a:pt x="f130" y="f217"/>
                </a:cubicBezTo>
                <a:cubicBezTo>
                  <a:pt x="f130" y="f720"/>
                  <a:pt x="f131" y="f216"/>
                  <a:pt x="f132" y="f216"/>
                </a:cubicBezTo>
                <a:cubicBezTo>
                  <a:pt x="f133" y="f721"/>
                  <a:pt x="f136" y="f721"/>
                  <a:pt x="f602" y="f215"/>
                </a:cubicBezTo>
                <a:cubicBezTo>
                  <a:pt x="f603" y="f215"/>
                  <a:pt x="f605" y="f215"/>
                  <a:pt x="f608" y="f215"/>
                </a:cubicBezTo>
                <a:cubicBezTo>
                  <a:pt x="f606" y="f215"/>
                  <a:pt x="f634" y="f214"/>
                  <a:pt x="f633" y="f721"/>
                </a:cubicBezTo>
                <a:cubicBezTo>
                  <a:pt x="f631" y="f721"/>
                  <a:pt x="f628" y="f216"/>
                  <a:pt x="f629" y="f721"/>
                </a:cubicBezTo>
                <a:cubicBezTo>
                  <a:pt x="f630" y="f215"/>
                  <a:pt x="f630" y="f214"/>
                  <a:pt x="f626" y="f721"/>
                </a:cubicBezTo>
                <a:cubicBezTo>
                  <a:pt x="f626" y="f721"/>
                  <a:pt x="f626" y="f720"/>
                  <a:pt x="f625" y="f720"/>
                </a:cubicBezTo>
                <a:cubicBezTo>
                  <a:pt x="f624" y="f217"/>
                  <a:pt x="f623" y="f720"/>
                  <a:pt x="f622" y="f217"/>
                </a:cubicBezTo>
                <a:cubicBezTo>
                  <a:pt x="f619" y="f719"/>
                  <a:pt x="f618" y="f218"/>
                  <a:pt x="f637" y="f218"/>
                </a:cubicBezTo>
                <a:cubicBezTo>
                  <a:pt x="f647" y="f219"/>
                  <a:pt x="f646" y="f219"/>
                  <a:pt x="f647" y="f533"/>
                </a:cubicBezTo>
                <a:cubicBezTo>
                  <a:pt x="f638" y="f533"/>
                  <a:pt x="f637" y="f719"/>
                  <a:pt x="f637" y="f217"/>
                </a:cubicBezTo>
                <a:cubicBezTo>
                  <a:pt x="f636" y="f720"/>
                  <a:pt x="f636" y="f720"/>
                  <a:pt x="f619" y="f720"/>
                </a:cubicBezTo>
                <a:cubicBezTo>
                  <a:pt x="f621" y="f216"/>
                  <a:pt x="f622" y="f216"/>
                  <a:pt x="f622" y="f721"/>
                </a:cubicBezTo>
                <a:cubicBezTo>
                  <a:pt x="f623" y="f215"/>
                  <a:pt x="f618" y="f214"/>
                  <a:pt x="f618" y="f193"/>
                </a:cubicBezTo>
                <a:cubicBezTo>
                  <a:pt x="f636" y="f192"/>
                  <a:pt x="f637" y="f213"/>
                  <a:pt x="f638" y="f213"/>
                </a:cubicBezTo>
                <a:cubicBezTo>
                  <a:pt x="f647" y="f213"/>
                  <a:pt x="f639" y="f213"/>
                  <a:pt x="f639" y="f194"/>
                </a:cubicBezTo>
                <a:cubicBezTo>
                  <a:pt x="f645" y="f194"/>
                  <a:pt x="f645" y="f191"/>
                  <a:pt x="f640" y="f195"/>
                </a:cubicBezTo>
                <a:cubicBezTo>
                  <a:pt x="f641" y="f195"/>
                  <a:pt x="f642" y="f191"/>
                  <a:pt x="f642" y="f194"/>
                </a:cubicBezTo>
                <a:cubicBezTo>
                  <a:pt x="f642" y="f213"/>
                  <a:pt x="f639" y="f192"/>
                  <a:pt x="f641" y="f193"/>
                </a:cubicBezTo>
                <a:cubicBezTo>
                  <a:pt x="f642" y="f214"/>
                  <a:pt x="f649" y="f213"/>
                  <a:pt x="f648" y="f214"/>
                </a:cubicBezTo>
                <a:cubicBezTo>
                  <a:pt x="f648" y="f214"/>
                  <a:pt x="f648" y="f214"/>
                  <a:pt x="f648" y="f215"/>
                </a:cubicBezTo>
                <a:cubicBezTo>
                  <a:pt x="f643" y="f215"/>
                  <a:pt x="f648" y="f721"/>
                  <a:pt x="f648" y="f721"/>
                </a:cubicBezTo>
                <a:cubicBezTo>
                  <a:pt x="f648" y="f720"/>
                  <a:pt x="f648" y="f720"/>
                  <a:pt x="f643" y="f217"/>
                </a:cubicBezTo>
                <a:cubicBezTo>
                  <a:pt x="f643" y="f533"/>
                  <a:pt x="f648" y="f257"/>
                  <a:pt x="f650" y="f219"/>
                </a:cubicBezTo>
                <a:cubicBezTo>
                  <a:pt x="f716" y="f219"/>
                  <a:pt x="f716" y="f533"/>
                  <a:pt x="f716" y="f719"/>
                </a:cubicBezTo>
                <a:cubicBezTo>
                  <a:pt x="f716" y="f217"/>
                  <a:pt x="f650" y="f217"/>
                  <a:pt x="f649" y="f216"/>
                </a:cubicBezTo>
                <a:cubicBezTo>
                  <a:pt x="f649" y="f721"/>
                  <a:pt x="f649" y="f721"/>
                  <a:pt x="f650" y="f215"/>
                </a:cubicBezTo>
                <a:cubicBezTo>
                  <a:pt x="f715" y="f215"/>
                  <a:pt x="f715" y="f215"/>
                  <a:pt x="f714" y="f214"/>
                </a:cubicBezTo>
                <a:cubicBezTo>
                  <a:pt x="f714" y="f193"/>
                  <a:pt x="f714" y="f192"/>
                  <a:pt x="f712" y="f193"/>
                </a:cubicBezTo>
                <a:cubicBezTo>
                  <a:pt x="f711" y="f193"/>
                  <a:pt x="f711" y="f215"/>
                  <a:pt x="f712" y="f721"/>
                </a:cubicBezTo>
                <a:cubicBezTo>
                  <a:pt x="f712" y="f216"/>
                  <a:pt x="f713" y="f216"/>
                  <a:pt x="f713" y="f216"/>
                </a:cubicBezTo>
                <a:cubicBezTo>
                  <a:pt x="f714" y="f720"/>
                  <a:pt x="f712" y="f719"/>
                  <a:pt x="f711" y="f217"/>
                </a:cubicBezTo>
                <a:cubicBezTo>
                  <a:pt x="f711" y="f217"/>
                  <a:pt x="f711" y="f720"/>
                  <a:pt x="f711" y="f720"/>
                </a:cubicBezTo>
                <a:cubicBezTo>
                  <a:pt x="f711" y="f720"/>
                  <a:pt x="f710" y="f216"/>
                  <a:pt x="f710" y="f216"/>
                </a:cubicBezTo>
                <a:cubicBezTo>
                  <a:pt x="f710" y="f721"/>
                  <a:pt x="f710" y="f215"/>
                  <a:pt x="f709" y="f215"/>
                </a:cubicBezTo>
                <a:cubicBezTo>
                  <a:pt x="f708" y="f721"/>
                  <a:pt x="f707" y="f720"/>
                  <a:pt x="f705" y="f720"/>
                </a:cubicBezTo>
                <a:cubicBezTo>
                  <a:pt x="f705" y="f721"/>
                  <a:pt x="f706" y="f721"/>
                  <a:pt x="f704" y="f721"/>
                </a:cubicBezTo>
                <a:cubicBezTo>
                  <a:pt x="f703" y="f721"/>
                  <a:pt x="f702" y="f721"/>
                  <a:pt x="f701" y="f216"/>
                </a:cubicBezTo>
                <a:cubicBezTo>
                  <a:pt x="f699" y="f720"/>
                  <a:pt x="f722" y="f217"/>
                  <a:pt x="f723" y="f217"/>
                </a:cubicBezTo>
                <a:cubicBezTo>
                  <a:pt x="f696" y="f719"/>
                  <a:pt x="f694" y="f533"/>
                  <a:pt x="f693" y="f218"/>
                </a:cubicBezTo>
                <a:cubicBezTo>
                  <a:pt x="f693" y="f219"/>
                  <a:pt x="f693" y="f257"/>
                  <a:pt x="f695" y="f223"/>
                </a:cubicBezTo>
                <a:cubicBezTo>
                  <a:pt x="f695" y="f220"/>
                  <a:pt x="f692" y="f220"/>
                  <a:pt x="f724" y="f221"/>
                </a:cubicBezTo>
                <a:cubicBezTo>
                  <a:pt x="f689" y="f222"/>
                  <a:pt x="f691" y="f224"/>
                  <a:pt x="f724" y="f236"/>
                </a:cubicBezTo>
                <a:cubicBezTo>
                  <a:pt x="f692" y="f226"/>
                  <a:pt x="f692" y="f227"/>
                  <a:pt x="f724" y="f227"/>
                </a:cubicBezTo>
                <a:cubicBezTo>
                  <a:pt x="f691" y="f233"/>
                  <a:pt x="f690" y="f227"/>
                  <a:pt x="f689" y="f227"/>
                </a:cubicBezTo>
                <a:cubicBezTo>
                  <a:pt x="f725" y="f227"/>
                  <a:pt x="f725" y="f233"/>
                  <a:pt x="f726" y="f233"/>
                </a:cubicBezTo>
                <a:cubicBezTo>
                  <a:pt x="f688" y="f228"/>
                  <a:pt x="f727" y="f228"/>
                  <a:pt x="f727" y="f228"/>
                </a:cubicBezTo>
                <a:cubicBezTo>
                  <a:pt x="f728" y="f229"/>
                  <a:pt x="f729" y="f235"/>
                  <a:pt x="f728" y="f235"/>
                </a:cubicBezTo>
                <a:cubicBezTo>
                  <a:pt x="f727" y="f234"/>
                  <a:pt x="f726" y="f235"/>
                  <a:pt x="f730" y="f235"/>
                </a:cubicBezTo>
                <a:cubicBezTo>
                  <a:pt x="f725" y="f235"/>
                  <a:pt x="f689" y="f235"/>
                  <a:pt x="f690" y="f234"/>
                </a:cubicBezTo>
                <a:cubicBezTo>
                  <a:pt x="f690" y="f231"/>
                  <a:pt x="f691" y="f231"/>
                  <a:pt x="f724" y="f232"/>
                </a:cubicBezTo>
                <a:cubicBezTo>
                  <a:pt x="f695" y="f260"/>
                  <a:pt x="f694" y="f231"/>
                  <a:pt x="f697" y="f231"/>
                </a:cubicBezTo>
                <a:cubicBezTo>
                  <a:pt x="f723" y="f231"/>
                  <a:pt x="f698" y="f231"/>
                  <a:pt x="f722" y="f232"/>
                </a:cubicBezTo>
                <a:cubicBezTo>
                  <a:pt x="f722" y="f260"/>
                  <a:pt x="f698" y="f527"/>
                  <a:pt x="f698" y="f261"/>
                </a:cubicBezTo>
                <a:cubicBezTo>
                  <a:pt x="f697" y="f526"/>
                  <a:pt x="f694" y="f526"/>
                  <a:pt x="f694" y="f59"/>
                </a:cubicBezTo>
                <a:cubicBezTo>
                  <a:pt x="f693" y="f263"/>
                  <a:pt x="f693" y="f264"/>
                  <a:pt x="f695" y="f61"/>
                </a:cubicBezTo>
                <a:cubicBezTo>
                  <a:pt x="f692" y="f61"/>
                  <a:pt x="f724" y="f58"/>
                  <a:pt x="f724" y="f58"/>
                </a:cubicBezTo>
                <a:cubicBezTo>
                  <a:pt x="f690" y="f68"/>
                  <a:pt x="f693" y="f68"/>
                  <a:pt x="f695" y="f71"/>
                </a:cubicBezTo>
                <a:cubicBezTo>
                  <a:pt x="f692" y="f71"/>
                  <a:pt x="f724" y="f71"/>
                  <a:pt x="f724" y="f71"/>
                </a:cubicBezTo>
                <a:cubicBezTo>
                  <a:pt x="f724" y="f74"/>
                  <a:pt x="f724" y="f76"/>
                  <a:pt x="f724" y="f84"/>
                </a:cubicBezTo>
                <a:cubicBezTo>
                  <a:pt x="f690" y="f83"/>
                  <a:pt x="f690" y="f76"/>
                  <a:pt x="f690" y="f74"/>
                </a:cubicBezTo>
                <a:cubicBezTo>
                  <a:pt x="f689" y="f71"/>
                  <a:pt x="f725" y="f71"/>
                  <a:pt x="f726" y="f71"/>
                </a:cubicBezTo>
                <a:cubicBezTo>
                  <a:pt x="f688" y="f69"/>
                  <a:pt x="f727" y="f68"/>
                  <a:pt x="f728" y="f68"/>
                </a:cubicBezTo>
                <a:cubicBezTo>
                  <a:pt x="f731" y="f68"/>
                  <a:pt x="f687" y="f69"/>
                  <a:pt x="f732" y="f69"/>
                </a:cubicBezTo>
                <a:cubicBezTo>
                  <a:pt x="f733" y="f69"/>
                  <a:pt x="f734" y="f68"/>
                  <a:pt x="f734" y="f69"/>
                </a:cubicBezTo>
                <a:cubicBezTo>
                  <a:pt x="f735" y="f69"/>
                  <a:pt x="f685" y="f71"/>
                  <a:pt x="f735" y="f74"/>
                </a:cubicBezTo>
                <a:cubicBezTo>
                  <a:pt x="f735" y="f74"/>
                  <a:pt x="f684" y="f76"/>
                  <a:pt x="f683" y="f76"/>
                </a:cubicBezTo>
                <a:cubicBezTo>
                  <a:pt x="f682" y="f76"/>
                  <a:pt x="f682" y="f74"/>
                  <a:pt x="f736" y="f71"/>
                </a:cubicBezTo>
                <a:cubicBezTo>
                  <a:pt x="f681" y="f69"/>
                  <a:pt x="f681" y="f69"/>
                  <a:pt x="f680" y="f69"/>
                </a:cubicBezTo>
                <a:cubicBezTo>
                  <a:pt x="f737" y="f69"/>
                  <a:pt x="f680" y="f68"/>
                  <a:pt x="f737" y="f66"/>
                </a:cubicBezTo>
                <a:cubicBezTo>
                  <a:pt x="f679" y="f56"/>
                  <a:pt x="f678" y="f66"/>
                  <a:pt x="f677" y="f66"/>
                </a:cubicBezTo>
                <a:cubicBezTo>
                  <a:pt x="f676" y="f68"/>
                  <a:pt x="f676" y="f68"/>
                  <a:pt x="f675" y="f66"/>
                </a:cubicBezTo>
                <a:cubicBezTo>
                  <a:pt x="f674" y="f66"/>
                  <a:pt x="f674" y="f66"/>
                  <a:pt x="f672" y="f66"/>
                </a:cubicBezTo>
                <a:cubicBezTo>
                  <a:pt x="f670" y="f66"/>
                  <a:pt x="f669" y="f66"/>
                  <a:pt x="f659" y="f66"/>
                </a:cubicBezTo>
                <a:cubicBezTo>
                  <a:pt x="f659" y="f66"/>
                  <a:pt x="f658" y="f58"/>
                  <a:pt x="f657" y="f56"/>
                </a:cubicBezTo>
                <a:cubicBezTo>
                  <a:pt x="f656" y="f66"/>
                  <a:pt x="f657" y="f68"/>
                  <a:pt x="f656" y="f69"/>
                </a:cubicBezTo>
                <a:cubicBezTo>
                  <a:pt x="f656" y="f71"/>
                  <a:pt x="f655" y="f74"/>
                  <a:pt x="f654" y="f71"/>
                </a:cubicBezTo>
                <a:cubicBezTo>
                  <a:pt x="f660" y="f71"/>
                  <a:pt x="f654" y="f68"/>
                  <a:pt x="f660" y="f68"/>
                </a:cubicBezTo>
                <a:cubicBezTo>
                  <a:pt x="f653" y="f66"/>
                  <a:pt x="f651" y="f69"/>
                  <a:pt x="f652" y="f71"/>
                </a:cubicBezTo>
                <a:cubicBezTo>
                  <a:pt x="f667" y="f74"/>
                  <a:pt x="f653" y="f74"/>
                  <a:pt x="f653" y="f74"/>
                </a:cubicBezTo>
                <a:cubicBezTo>
                  <a:pt x="f668" y="f76"/>
                  <a:pt x="f668" y="f76"/>
                  <a:pt x="f660" y="f84"/>
                </a:cubicBezTo>
                <a:cubicBezTo>
                  <a:pt x="f655" y="f83"/>
                  <a:pt x="f654" y="f83"/>
                  <a:pt x="f655" y="f82"/>
                </a:cubicBezTo>
                <a:cubicBezTo>
                  <a:pt x="f655" y="f78"/>
                  <a:pt x="f657" y="f78"/>
                  <a:pt x="f657" y="f80"/>
                </a:cubicBezTo>
                <a:cubicBezTo>
                  <a:pt x="f657" y="f81"/>
                  <a:pt x="f655" y="f80"/>
                  <a:pt x="f655" y="f81"/>
                </a:cubicBezTo>
                <a:cubicBezTo>
                  <a:pt x="f654" y="f265"/>
                  <a:pt x="f655" y="f266"/>
                  <a:pt x="f655" y="f266"/>
                </a:cubicBezTo>
                <a:cubicBezTo>
                  <a:pt x="f656" y="f267"/>
                  <a:pt x="f655" y="f268"/>
                  <a:pt x="f654" y="f268"/>
                </a:cubicBezTo>
                <a:cubicBezTo>
                  <a:pt x="f660" y="f268"/>
                  <a:pt x="f660" y="f267"/>
                  <a:pt x="f660" y="f266"/>
                </a:cubicBezTo>
                <a:cubicBezTo>
                  <a:pt x="f653" y="f81"/>
                  <a:pt x="f652" y="f265"/>
                  <a:pt x="f651" y="f265"/>
                </a:cubicBezTo>
                <a:cubicBezTo>
                  <a:pt x="f661" y="f265"/>
                  <a:pt x="f662" y="f265"/>
                  <a:pt x="f663" y="f266"/>
                </a:cubicBezTo>
                <a:cubicBezTo>
                  <a:pt x="f663" y="f267"/>
                  <a:pt x="f663" y="f268"/>
                  <a:pt x="f662" y="f268"/>
                </a:cubicBezTo>
                <a:cubicBezTo>
                  <a:pt x="f661" y="f268"/>
                  <a:pt x="f651" y="f268"/>
                  <a:pt x="f666" y="f268"/>
                </a:cubicBezTo>
                <a:cubicBezTo>
                  <a:pt x="f667" y="f268"/>
                  <a:pt x="f652" y="f268"/>
                  <a:pt x="f667" y="f738"/>
                </a:cubicBezTo>
                <a:cubicBezTo>
                  <a:pt x="f653" y="f269"/>
                  <a:pt x="f668" y="f269"/>
                  <a:pt x="f660" y="f269"/>
                </a:cubicBezTo>
                <a:cubicBezTo>
                  <a:pt x="f654" y="f269"/>
                  <a:pt x="f655" y="f270"/>
                  <a:pt x="f656" y="f270"/>
                </a:cubicBezTo>
                <a:cubicBezTo>
                  <a:pt x="f658" y="f524"/>
                  <a:pt x="f669" y="f269"/>
                  <a:pt x="f670" y="f270"/>
                </a:cubicBezTo>
                <a:cubicBezTo>
                  <a:pt x="f674" y="f524"/>
                  <a:pt x="f670" y="f271"/>
                  <a:pt x="f673" y="f523"/>
                </a:cubicBezTo>
                <a:cubicBezTo>
                  <a:pt x="f669" y="f523"/>
                  <a:pt x="f669" y="f272"/>
                  <a:pt x="f659" y="f272"/>
                </a:cubicBezTo>
                <a:cubicBezTo>
                  <a:pt x="f658" y="f272"/>
                  <a:pt x="f657" y="f272"/>
                  <a:pt x="f656" y="f521"/>
                </a:cubicBezTo>
                <a:cubicBezTo>
                  <a:pt x="f655" y="f521"/>
                  <a:pt x="f655" y="f273"/>
                  <a:pt x="f656" y="f517"/>
                </a:cubicBezTo>
                <a:cubicBezTo>
                  <a:pt x="f657" y="f517"/>
                  <a:pt x="f658" y="f517"/>
                  <a:pt x="f659" y="f274"/>
                </a:cubicBezTo>
                <a:cubicBezTo>
                  <a:pt x="f669" y="f276"/>
                  <a:pt x="f655" y="f276"/>
                  <a:pt x="f655" y="f276"/>
                </a:cubicBezTo>
                <a:cubicBezTo>
                  <a:pt x="f654" y="f718"/>
                  <a:pt x="f660" y="f513"/>
                  <a:pt x="f668" y="f513"/>
                </a:cubicBezTo>
                <a:cubicBezTo>
                  <a:pt x="f653" y="f513"/>
                  <a:pt x="f653" y="f718"/>
                  <a:pt x="f667" y="f513"/>
                </a:cubicBezTo>
                <a:cubicBezTo>
                  <a:pt x="f652" y="f513"/>
                  <a:pt x="f652" y="f511"/>
                  <a:pt x="f666" y="f511"/>
                </a:cubicBezTo>
                <a:cubicBezTo>
                  <a:pt x="f651" y="f513"/>
                  <a:pt x="f661" y="f718"/>
                  <a:pt x="f662" y="f513"/>
                </a:cubicBezTo>
                <a:cubicBezTo>
                  <a:pt x="f662" y="f511"/>
                  <a:pt x="f661" y="f277"/>
                  <a:pt x="f661" y="f277"/>
                </a:cubicBezTo>
                <a:cubicBezTo>
                  <a:pt x="f651" y="f739"/>
                  <a:pt x="f666" y="f277"/>
                  <a:pt x="f652" y="f739"/>
                </a:cubicBezTo>
                <a:cubicBezTo>
                  <a:pt x="f652" y="f508"/>
                  <a:pt x="f666" y="f510"/>
                  <a:pt x="f651" y="f508"/>
                </a:cubicBezTo>
                <a:cubicBezTo>
                  <a:pt x="f661" y="f278"/>
                  <a:pt x="f661" y="f282"/>
                  <a:pt x="f666" y="f282"/>
                </a:cubicBezTo>
                <a:cubicBezTo>
                  <a:pt x="f667" y="f279"/>
                  <a:pt x="f660" y="f278"/>
                  <a:pt x="f655" y="f278"/>
                </a:cubicBezTo>
                <a:cubicBezTo>
                  <a:pt x="f656" y="f282"/>
                  <a:pt x="f657" y="f282"/>
                  <a:pt x="f658" y="f282"/>
                </a:cubicBezTo>
                <a:cubicBezTo>
                  <a:pt x="f659" y="f279"/>
                  <a:pt x="f659" y="f279"/>
                  <a:pt x="f669" y="f282"/>
                </a:cubicBezTo>
                <a:cubicBezTo>
                  <a:pt x="f673" y="f282"/>
                  <a:pt x="f670" y="f278"/>
                  <a:pt x="f672" y="f282"/>
                </a:cubicBezTo>
                <a:cubicBezTo>
                  <a:pt x="f672" y="f279"/>
                  <a:pt x="f674" y="f281"/>
                  <a:pt x="f674" y="f281"/>
                </a:cubicBezTo>
                <a:cubicBezTo>
                  <a:pt x="f672" y="f283"/>
                  <a:pt x="f670" y="f283"/>
                  <a:pt x="f670" y="f284"/>
                </a:cubicBezTo>
                <a:cubicBezTo>
                  <a:pt x="f672" y="f287"/>
                  <a:pt x="f674" y="f287"/>
                  <a:pt x="f671" y="f287"/>
                </a:cubicBezTo>
                <a:cubicBezTo>
                  <a:pt x="f676" y="f284"/>
                  <a:pt x="f678" y="f283"/>
                  <a:pt x="f680" y="f284"/>
                </a:cubicBezTo>
                <a:cubicBezTo>
                  <a:pt x="f681" y="f284"/>
                  <a:pt x="f682" y="f284"/>
                  <a:pt x="f684" y="f283"/>
                </a:cubicBezTo>
                <a:cubicBezTo>
                  <a:pt x="f735" y="f283"/>
                  <a:pt x="f733" y="f281"/>
                  <a:pt x="f733" y="f284"/>
                </a:cubicBezTo>
                <a:cubicBezTo>
                  <a:pt x="f733" y="f287"/>
                  <a:pt x="f686" y="f287"/>
                  <a:pt x="f734" y="f288"/>
                </a:cubicBezTo>
                <a:cubicBezTo>
                  <a:pt x="f685" y="f289"/>
                  <a:pt x="f685" y="f290"/>
                  <a:pt x="f735" y="f290"/>
                </a:cubicBezTo>
                <a:cubicBezTo>
                  <a:pt x="f683" y="f290"/>
                  <a:pt x="f682" y="f290"/>
                  <a:pt x="f681" y="f291"/>
                </a:cubicBezTo>
                <a:cubicBezTo>
                  <a:pt x="f740" y="f291"/>
                  <a:pt x="f740" y="f292"/>
                  <a:pt x="f680" y="f507"/>
                </a:cubicBezTo>
                <a:cubicBezTo>
                  <a:pt x="f737" y="f507"/>
                  <a:pt x="f677" y="f499"/>
                  <a:pt x="f677" y="f499"/>
                </a:cubicBezTo>
                <a:cubicBezTo>
                  <a:pt x="f677" y="f497"/>
                  <a:pt x="f679" y="f497"/>
                  <a:pt x="f679" y="f302"/>
                </a:cubicBezTo>
                <a:cubicBezTo>
                  <a:pt x="f679" y="f294"/>
                  <a:pt x="f678" y="f295"/>
                  <a:pt x="f678" y="f296"/>
                </a:cubicBezTo>
                <a:cubicBezTo>
                  <a:pt x="f677" y="f301"/>
                  <a:pt x="f677" y="f300"/>
                  <a:pt x="f676" y="f299"/>
                </a:cubicBezTo>
                <a:cubicBezTo>
                  <a:pt x="f671" y="f303"/>
                  <a:pt x="f672" y="f741"/>
                  <a:pt x="f670" y="f742"/>
                </a:cubicBezTo>
                <a:cubicBezTo>
                  <a:pt x="f673" y="f742"/>
                  <a:pt x="f657" y="f305"/>
                  <a:pt x="f657" y="f304"/>
                </a:cubicBezTo>
                <a:cubicBezTo>
                  <a:pt x="f658" y="f304"/>
                  <a:pt x="f659" y="f305"/>
                  <a:pt x="f669" y="f305"/>
                </a:cubicBezTo>
                <a:cubicBezTo>
                  <a:pt x="f670" y="f305"/>
                  <a:pt x="f674" y="f305"/>
                  <a:pt x="f675" y="f495"/>
                </a:cubicBezTo>
                <a:cubicBezTo>
                  <a:pt x="f677" y="f742"/>
                  <a:pt x="f679" y="f742"/>
                  <a:pt x="f680" y="f742"/>
                </a:cubicBezTo>
                <a:cubicBezTo>
                  <a:pt x="f681" y="f496"/>
                  <a:pt x="f736" y="f741"/>
                  <a:pt x="f684" y="f741"/>
                </a:cubicBezTo>
                <a:cubicBezTo>
                  <a:pt x="f735" y="f741"/>
                  <a:pt x="f685" y="f741"/>
                  <a:pt x="f734" y="f741"/>
                </a:cubicBezTo>
                <a:cubicBezTo>
                  <a:pt x="f734" y="f303"/>
                  <a:pt x="f734" y="f299"/>
                  <a:pt x="f686" y="f300"/>
                </a:cubicBezTo>
                <a:cubicBezTo>
                  <a:pt x="f733" y="f300"/>
                  <a:pt x="f732" y="f299"/>
                  <a:pt x="f732" y="f303"/>
                </a:cubicBezTo>
                <a:cubicBezTo>
                  <a:pt x="f687" y="f741"/>
                  <a:pt x="f731" y="f303"/>
                  <a:pt x="f729" y="f741"/>
                </a:cubicBezTo>
                <a:cubicBezTo>
                  <a:pt x="f729" y="f496"/>
                  <a:pt x="f729" y="f742"/>
                  <a:pt x="f731" y="f742"/>
                </a:cubicBezTo>
                <a:cubicBezTo>
                  <a:pt x="f687" y="f742"/>
                  <a:pt x="f732" y="f742"/>
                  <a:pt x="f733" y="f742"/>
                </a:cubicBezTo>
                <a:cubicBezTo>
                  <a:pt x="f685" y="f742"/>
                  <a:pt x="f735" y="f495"/>
                  <a:pt x="f683" y="f305"/>
                </a:cubicBezTo>
                <a:cubicBezTo>
                  <a:pt x="f736" y="f304"/>
                  <a:pt x="f740" y="f305"/>
                  <a:pt x="f737" y="f305"/>
                </a:cubicBezTo>
                <a:cubicBezTo>
                  <a:pt x="f678" y="f495"/>
                  <a:pt x="f677" y="f304"/>
                  <a:pt x="f675" y="f306"/>
                </a:cubicBezTo>
                <a:cubicBezTo>
                  <a:pt x="f674" y="f494"/>
                  <a:pt x="f672" y="f306"/>
                  <a:pt x="f673" y="f307"/>
                </a:cubicBezTo>
                <a:cubicBezTo>
                  <a:pt x="f669" y="f493"/>
                  <a:pt x="f669" y="f308"/>
                  <a:pt x="f659" y="f308"/>
                </a:cubicBezTo>
                <a:cubicBezTo>
                  <a:pt x="f658" y="f308"/>
                  <a:pt x="f657" y="f308"/>
                  <a:pt x="f656" y="f308"/>
                </a:cubicBezTo>
                <a:cubicBezTo>
                  <a:pt x="f655" y="f308"/>
                  <a:pt x="f660" y="f492"/>
                  <a:pt x="f654" y="f309"/>
                </a:cubicBezTo>
                <a:cubicBezTo>
                  <a:pt x="f655" y="f310"/>
                  <a:pt x="f656" y="f309"/>
                  <a:pt x="f657" y="f310"/>
                </a:cubicBezTo>
                <a:cubicBezTo>
                  <a:pt x="f657" y="f717"/>
                  <a:pt x="f656" y="f717"/>
                  <a:pt x="f656" y="f311"/>
                </a:cubicBezTo>
                <a:cubicBezTo>
                  <a:pt x="f657" y="f311"/>
                  <a:pt x="f657" y="f311"/>
                  <a:pt x="f657" y="f491"/>
                </a:cubicBezTo>
                <a:cubicBezTo>
                  <a:pt x="f658" y="f491"/>
                  <a:pt x="f659" y="f312"/>
                  <a:pt x="f658" y="f490"/>
                </a:cubicBezTo>
                <a:cubicBezTo>
                  <a:pt x="f657" y="f490"/>
                  <a:pt x="f655" y="f490"/>
                  <a:pt x="f654" y="f490"/>
                </a:cubicBezTo>
                <a:cubicBezTo>
                  <a:pt x="f660" y="f313"/>
                  <a:pt x="f660" y="f313"/>
                  <a:pt x="f653" y="f313"/>
                </a:cubicBezTo>
                <a:cubicBezTo>
                  <a:pt x="f653" y="f313"/>
                  <a:pt x="f667" y="f314"/>
                  <a:pt x="f667" y="f313"/>
                </a:cubicBezTo>
                <a:cubicBezTo>
                  <a:pt x="f667" y="f313"/>
                  <a:pt x="f667" y="f490"/>
                  <a:pt x="f667" y="f490"/>
                </a:cubicBezTo>
                <a:cubicBezTo>
                  <a:pt x="f667" y="f312"/>
                  <a:pt x="f667" y="f491"/>
                  <a:pt x="f652" y="f491"/>
                </a:cubicBezTo>
                <a:cubicBezTo>
                  <a:pt x="f651" y="f312"/>
                  <a:pt x="f662" y="f313"/>
                  <a:pt x="f663" y="f313"/>
                </a:cubicBezTo>
                <a:cubicBezTo>
                  <a:pt x="f664" y="f314"/>
                  <a:pt x="f743" y="f315"/>
                  <a:pt x="f744" y="f489"/>
                </a:cubicBezTo>
                <a:cubicBezTo>
                  <a:pt x="f665" y="f317"/>
                  <a:pt x="f661" y="f489"/>
                  <a:pt x="f651" y="f316"/>
                </a:cubicBezTo>
                <a:close/>
                <a:moveTo>
                  <a:pt x="f639" y="f95"/>
                </a:moveTo>
                <a:cubicBezTo>
                  <a:pt x="f639" y="f92"/>
                  <a:pt x="f649" y="f546"/>
                  <a:pt x="f648" y="f96"/>
                </a:cubicBezTo>
                <a:cubicBezTo>
                  <a:pt x="f643" y="f95"/>
                  <a:pt x="f643" y="f98"/>
                  <a:pt x="f643" y="f99"/>
                </a:cubicBezTo>
                <a:cubicBezTo>
                  <a:pt x="f644" y="f100"/>
                  <a:pt x="f643" y="f101"/>
                  <a:pt x="f648" y="f101"/>
                </a:cubicBezTo>
                <a:cubicBezTo>
                  <a:pt x="f648" y="f545"/>
                  <a:pt x="f642" y="f545"/>
                  <a:pt x="f641" y="f106"/>
                </a:cubicBezTo>
                <a:cubicBezTo>
                  <a:pt x="f641" y="f108"/>
                  <a:pt x="f640" y="f109"/>
                  <a:pt x="f645" y="f107"/>
                </a:cubicBezTo>
                <a:cubicBezTo>
                  <a:pt x="f645" y="f108"/>
                  <a:pt x="f640" y="f106"/>
                  <a:pt x="f641" y="f545"/>
                </a:cubicBezTo>
                <a:cubicBezTo>
                  <a:pt x="f641" y="f545"/>
                  <a:pt x="f641" y="f103"/>
                  <a:pt x="f641" y="f101"/>
                </a:cubicBezTo>
                <a:cubicBezTo>
                  <a:pt x="f640" y="f100"/>
                  <a:pt x="f640" y="f101"/>
                  <a:pt x="f645" y="f100"/>
                </a:cubicBezTo>
                <a:cubicBezTo>
                  <a:pt x="f639" y="f99"/>
                  <a:pt x="f640" y="f98"/>
                  <a:pt x="f639" y="f95"/>
                </a:cubicBezTo>
                <a:close/>
                <a:moveTo>
                  <a:pt x="f649" y="f114"/>
                </a:moveTo>
                <a:cubicBezTo>
                  <a:pt x="f649" y="f118"/>
                  <a:pt x="f649" y="f119"/>
                  <a:pt x="f648" y="f121"/>
                </a:cubicBezTo>
                <a:cubicBezTo>
                  <a:pt x="f643" y="f122"/>
                  <a:pt x="f643" y="f118"/>
                  <a:pt x="f648" y="f118"/>
                </a:cubicBezTo>
                <a:cubicBezTo>
                  <a:pt x="f648" y="f114"/>
                  <a:pt x="f648" y="f117"/>
                  <a:pt x="f643" y="f113"/>
                </a:cubicBezTo>
                <a:cubicBezTo>
                  <a:pt x="f644" y="f113"/>
                  <a:pt x="f644" y="f113"/>
                  <a:pt x="f644" y="f112"/>
                </a:cubicBezTo>
                <a:cubicBezTo>
                  <a:pt x="f642" y="f111"/>
                  <a:pt x="f644" y="f110"/>
                  <a:pt x="f643" y="f110"/>
                </a:cubicBezTo>
                <a:cubicBezTo>
                  <a:pt x="f649" y="f109"/>
                  <a:pt x="f650" y="f112"/>
                  <a:pt x="f650" y="f113"/>
                </a:cubicBezTo>
                <a:cubicBezTo>
                  <a:pt x="f650" y="f117"/>
                  <a:pt x="f649" y="f117"/>
                  <a:pt x="f649" y="f114"/>
                </a:cubicBezTo>
                <a:close/>
                <a:moveTo>
                  <a:pt x="f261" y="f205"/>
                </a:moveTo>
                <a:cubicBezTo>
                  <a:pt x="f526" y="f205"/>
                  <a:pt x="f526" y="f206"/>
                  <a:pt x="f262" y="f207"/>
                </a:cubicBezTo>
                <a:cubicBezTo>
                  <a:pt x="f262" y="f208"/>
                  <a:pt x="f263" y="f208"/>
                  <a:pt x="f263" y="f207"/>
                </a:cubicBezTo>
                <a:cubicBezTo>
                  <a:pt x="f263" y="f206"/>
                  <a:pt x="f59" y="f205"/>
                  <a:pt x="f59" y="f157"/>
                </a:cubicBezTo>
                <a:cubicBezTo>
                  <a:pt x="f262" y="f158"/>
                  <a:pt x="f262" y="f155"/>
                  <a:pt x="f526" y="f155"/>
                </a:cubicBezTo>
                <a:cubicBezTo>
                  <a:pt x="f527" y="f155"/>
                  <a:pt x="f527" y="f155"/>
                  <a:pt x="f260" y="f158"/>
                </a:cubicBezTo>
                <a:cubicBezTo>
                  <a:pt x="f232" y="f158"/>
                  <a:pt x="f234" y="f158"/>
                  <a:pt x="f235" y="f158"/>
                </a:cubicBezTo>
                <a:cubicBezTo>
                  <a:pt x="f235" y="f157"/>
                  <a:pt x="f235" y="f205"/>
                  <a:pt x="f234" y="f205"/>
                </a:cubicBezTo>
                <a:cubicBezTo>
                  <a:pt x="f231" y="f206"/>
                  <a:pt x="f260" y="f205"/>
                  <a:pt x="f261" y="f205"/>
                </a:cubicBezTo>
                <a:close/>
                <a:moveTo>
                  <a:pt x="f71" y="f158"/>
                </a:moveTo>
                <a:cubicBezTo>
                  <a:pt x="f74" y="f158"/>
                  <a:pt x="f74" y="f157"/>
                  <a:pt x="f84" y="f157"/>
                </a:cubicBezTo>
                <a:cubicBezTo>
                  <a:pt x="f84" y="f157"/>
                  <a:pt x="f82" y="f158"/>
                  <a:pt x="f78" y="f158"/>
                </a:cubicBezTo>
                <a:cubicBezTo>
                  <a:pt x="f80" y="f155"/>
                  <a:pt x="f80" y="f155"/>
                  <a:pt x="f81" y="f156"/>
                </a:cubicBezTo>
                <a:cubicBezTo>
                  <a:pt x="f266" y="f156"/>
                  <a:pt x="f267" y="f156"/>
                  <a:pt x="f268" y="f156"/>
                </a:cubicBezTo>
                <a:cubicBezTo>
                  <a:pt x="f269" y="f154"/>
                  <a:pt x="f271" y="f154"/>
                  <a:pt x="f272" y="f152"/>
                </a:cubicBezTo>
                <a:cubicBezTo>
                  <a:pt x="f273" y="f151"/>
                  <a:pt x="f273" y="f150"/>
                  <a:pt x="f272" y="f159"/>
                </a:cubicBezTo>
                <a:cubicBezTo>
                  <a:pt x="f271" y="f2"/>
                  <a:pt x="f270" y="f159"/>
                  <a:pt x="f738" y="f159"/>
                </a:cubicBezTo>
                <a:cubicBezTo>
                  <a:pt x="f268" y="f159"/>
                  <a:pt x="f267" y="f159"/>
                  <a:pt x="f266" y="f159"/>
                </a:cubicBezTo>
                <a:cubicBezTo>
                  <a:pt x="f265" y="f159"/>
                  <a:pt x="f81" y="f149"/>
                  <a:pt x="f80" y="f150"/>
                </a:cubicBezTo>
                <a:cubicBezTo>
                  <a:pt x="f78" y="f202"/>
                  <a:pt x="f82" y="f151"/>
                  <a:pt x="f83" y="f151"/>
                </a:cubicBezTo>
                <a:cubicBezTo>
                  <a:pt x="f84" y="f152"/>
                  <a:pt x="f76" y="f152"/>
                  <a:pt x="f74" y="f154"/>
                </a:cubicBezTo>
                <a:cubicBezTo>
                  <a:pt x="f71" y="f154"/>
                  <a:pt x="f71" y="f154"/>
                  <a:pt x="f69" y="f154"/>
                </a:cubicBezTo>
                <a:cubicBezTo>
                  <a:pt x="f68" y="f156"/>
                  <a:pt x="f66" y="f154"/>
                  <a:pt x="f66" y="f155"/>
                </a:cubicBezTo>
                <a:cubicBezTo>
                  <a:pt x="f68" y="f158"/>
                  <a:pt x="f69" y="f158"/>
                  <a:pt x="f71" y="f158"/>
                </a:cubicBezTo>
                <a:close/>
                <a:moveTo>
                  <a:pt x="f71" y="f2"/>
                </a:moveTo>
                <a:cubicBezTo>
                  <a:pt x="f74" y="f2"/>
                  <a:pt x="f83" y="f148"/>
                  <a:pt x="f82" y="f148"/>
                </a:cubicBezTo>
                <a:cubicBezTo>
                  <a:pt x="f80" y="f148"/>
                  <a:pt x="f267" y="f148"/>
                  <a:pt x="f267" y="f145"/>
                </a:cubicBezTo>
                <a:cubicBezTo>
                  <a:pt x="f267" y="f94"/>
                  <a:pt x="f78" y="f145"/>
                  <a:pt x="f82" y="f147"/>
                </a:cubicBezTo>
                <a:cubicBezTo>
                  <a:pt x="f83" y="f147"/>
                  <a:pt x="f84" y="f145"/>
                  <a:pt x="f76" y="f147"/>
                </a:cubicBezTo>
                <a:cubicBezTo>
                  <a:pt x="f74" y="f147"/>
                  <a:pt x="f68" y="f147"/>
                  <a:pt x="f68" y="f148"/>
                </a:cubicBezTo>
                <a:cubicBezTo>
                  <a:pt x="f66" y="f2"/>
                  <a:pt x="f69" y="f2"/>
                  <a:pt x="f71" y="f2"/>
                </a:cubicBezTo>
                <a:close/>
                <a:moveTo>
                  <a:pt x="f260" y="f73"/>
                </a:moveTo>
                <a:cubicBezTo>
                  <a:pt x="f232" y="f70"/>
                  <a:pt x="f262" y="f70"/>
                  <a:pt x="f59" y="f72"/>
                </a:cubicBezTo>
                <a:cubicBezTo>
                  <a:pt x="f264" y="f75"/>
                  <a:pt x="f527" y="f212"/>
                  <a:pt x="f260" y="f73"/>
                </a:cubicBezTo>
                <a:close/>
                <a:moveTo>
                  <a:pt x="f69" y="f75"/>
                </a:moveTo>
                <a:cubicBezTo>
                  <a:pt x="f69" y="f75"/>
                  <a:pt x="f71" y="f75"/>
                  <a:pt x="f74" y="f75"/>
                </a:cubicBezTo>
                <a:cubicBezTo>
                  <a:pt x="f76" y="f75"/>
                  <a:pt x="f83" y="f79"/>
                  <a:pt x="f84" y="f212"/>
                </a:cubicBezTo>
                <a:cubicBezTo>
                  <a:pt x="f76" y="f77"/>
                  <a:pt x="f69" y="f209"/>
                  <a:pt x="f68" y="f209"/>
                </a:cubicBezTo>
                <a:cubicBezTo>
                  <a:pt x="f66" y="f209"/>
                  <a:pt x="f58" y="f79"/>
                  <a:pt x="f56" y="f75"/>
                </a:cubicBezTo>
                <a:cubicBezTo>
                  <a:pt x="f66" y="f75"/>
                  <a:pt x="f68" y="f75"/>
                  <a:pt x="f69" y="f75"/>
                </a:cubicBezTo>
                <a:close/>
                <a:moveTo>
                  <a:pt x="f143" y="f465"/>
                </a:moveTo>
                <a:cubicBezTo>
                  <a:pt x="f143" y="f464"/>
                  <a:pt x="f143" y="f501"/>
                  <a:pt x="f146" y="f464"/>
                </a:cubicBezTo>
                <a:cubicBezTo>
                  <a:pt x="f141" y="f464"/>
                  <a:pt x="f141" y="f462"/>
                  <a:pt x="f140" y="f462"/>
                </a:cubicBezTo>
                <a:cubicBezTo>
                  <a:pt x="f137" y="f486"/>
                  <a:pt x="f141" y="f501"/>
                  <a:pt x="f141" y="f500"/>
                </a:cubicBezTo>
                <a:cubicBezTo>
                  <a:pt x="f141" y="f466"/>
                  <a:pt x="f140" y="f485"/>
                  <a:pt x="f141" y="f467"/>
                </a:cubicBezTo>
                <a:cubicBezTo>
                  <a:pt x="f141" y="f488"/>
                  <a:pt x="f141" y="f484"/>
                  <a:pt x="f146" y="f488"/>
                </a:cubicBezTo>
                <a:cubicBezTo>
                  <a:pt x="f142" y="f488"/>
                  <a:pt x="f146" y="f485"/>
                  <a:pt x="f142" y="f466"/>
                </a:cubicBezTo>
                <a:cubicBezTo>
                  <a:pt x="f142" y="f500"/>
                  <a:pt x="f143" y="f500"/>
                  <a:pt x="f143" y="f465"/>
                </a:cubicBezTo>
                <a:close/>
                <a:moveTo>
                  <a:pt x="f323" y="f568"/>
                </a:moveTo>
                <a:cubicBezTo>
                  <a:pt x="f323" y="f568"/>
                  <a:pt x="f323" y="f568"/>
                  <a:pt x="f323" y="f568"/>
                </a:cubicBezTo>
                <a:cubicBezTo>
                  <a:pt x="f323" y="f568"/>
                  <a:pt x="f323" y="f568"/>
                  <a:pt x="f323" y="f568"/>
                </a:cubicBezTo>
                <a:cubicBezTo>
                  <a:pt x="f326" y="f567"/>
                  <a:pt x="f327" y="f567"/>
                  <a:pt x="f328" y="f569"/>
                </a:cubicBezTo>
                <a:cubicBezTo>
                  <a:pt x="f328" y="f570"/>
                  <a:pt x="f329" y="f571"/>
                  <a:pt x="f328" y="f572"/>
                </a:cubicBezTo>
                <a:cubicBezTo>
                  <a:pt x="f328" y="f573"/>
                  <a:pt x="f325" y="f573"/>
                  <a:pt x="f325" y="f573"/>
                </a:cubicBezTo>
                <a:cubicBezTo>
                  <a:pt x="f323" y="f573"/>
                  <a:pt x="f323" y="f572"/>
                  <a:pt x="f323" y="f571"/>
                </a:cubicBezTo>
                <a:cubicBezTo>
                  <a:pt x="f324" y="f571"/>
                  <a:pt x="f324" y="f571"/>
                  <a:pt x="f322" y="f570"/>
                </a:cubicBezTo>
                <a:cubicBezTo>
                  <a:pt x="f322" y="f569"/>
                  <a:pt x="f322" y="f568"/>
                  <a:pt x="f324" y="f568"/>
                </a:cubicBezTo>
                <a:cubicBezTo>
                  <a:pt x="f324" y="f568"/>
                  <a:pt x="f324" y="f568"/>
                  <a:pt x="f323" y="f568"/>
                </a:cubicBezTo>
                <a:close/>
                <a:moveTo>
                  <a:pt x="f352" y="f257"/>
                </a:moveTo>
                <a:cubicBezTo>
                  <a:pt x="f344" y="f257"/>
                  <a:pt x="f344" y="f218"/>
                  <a:pt x="f343" y="f218"/>
                </a:cubicBezTo>
                <a:cubicBezTo>
                  <a:pt x="f342" y="f218"/>
                  <a:pt x="f342" y="f220"/>
                  <a:pt x="f342" y="f220"/>
                </a:cubicBezTo>
                <a:cubicBezTo>
                  <a:pt x="f342" y="f221"/>
                  <a:pt x="f341" y="f224"/>
                  <a:pt x="f342" y="f225"/>
                </a:cubicBezTo>
                <a:cubicBezTo>
                  <a:pt x="f343" y="f236"/>
                  <a:pt x="f344" y="f221"/>
                  <a:pt x="f344" y="f221"/>
                </a:cubicBezTo>
                <a:cubicBezTo>
                  <a:pt x="f352" y="f220"/>
                  <a:pt x="f480" y="f220"/>
                  <a:pt x="f479" y="f221"/>
                </a:cubicBezTo>
                <a:cubicBezTo>
                  <a:pt x="f478" y="f222"/>
                  <a:pt x="f478" y="f224"/>
                  <a:pt x="f356" y="f222"/>
                </a:cubicBezTo>
                <a:cubicBezTo>
                  <a:pt x="f356" y="f220"/>
                  <a:pt x="f356" y="f220"/>
                  <a:pt x="f478" y="f223"/>
                </a:cubicBezTo>
                <a:cubicBezTo>
                  <a:pt x="f479" y="f257"/>
                  <a:pt x="f480" y="f223"/>
                  <a:pt x="f352" y="f257"/>
                </a:cubicBezTo>
                <a:close/>
                <a:moveTo>
                  <a:pt x="f323" y="f234"/>
                </a:moveTo>
                <a:cubicBezTo>
                  <a:pt x="f325" y="f235"/>
                  <a:pt x="f326" y="f235"/>
                  <a:pt x="f327" y="f235"/>
                </a:cubicBezTo>
                <a:cubicBezTo>
                  <a:pt x="f328" y="f235"/>
                  <a:pt x="f329" y="f234"/>
                  <a:pt x="f330" y="f235"/>
                </a:cubicBezTo>
                <a:cubicBezTo>
                  <a:pt x="f332" y="f230"/>
                  <a:pt x="f330" y="f233"/>
                  <a:pt x="f329" y="f227"/>
                </a:cubicBezTo>
                <a:cubicBezTo>
                  <a:pt x="f327" y="f226"/>
                  <a:pt x="f323" y="f227"/>
                  <a:pt x="f322" y="f226"/>
                </a:cubicBezTo>
                <a:cubicBezTo>
                  <a:pt x="f320" y="f226"/>
                  <a:pt x="f321" y="f226"/>
                  <a:pt x="f319" y="f236"/>
                </a:cubicBezTo>
                <a:cubicBezTo>
                  <a:pt x="f319" y="f236"/>
                  <a:pt x="f318" y="f225"/>
                  <a:pt x="f489" y="f225"/>
                </a:cubicBezTo>
                <a:cubicBezTo>
                  <a:pt x="f316" y="f225"/>
                  <a:pt x="f315" y="f225"/>
                  <a:pt x="f314" y="f236"/>
                </a:cubicBezTo>
                <a:cubicBezTo>
                  <a:pt x="f490" y="f226"/>
                  <a:pt x="f717" y="f225"/>
                  <a:pt x="f717" y="f227"/>
                </a:cubicBezTo>
                <a:cubicBezTo>
                  <a:pt x="f717" y="f233"/>
                  <a:pt x="f717" y="f228"/>
                  <a:pt x="f491" y="f229"/>
                </a:cubicBezTo>
                <a:cubicBezTo>
                  <a:pt x="f312" y="f230"/>
                  <a:pt x="f312" y="f229"/>
                  <a:pt x="f490" y="f230"/>
                </a:cubicBezTo>
                <a:cubicBezTo>
                  <a:pt x="f315" y="f230"/>
                  <a:pt x="f316" y="f235"/>
                  <a:pt x="f317" y="f231"/>
                </a:cubicBezTo>
                <a:cubicBezTo>
                  <a:pt x="f319" y="f232"/>
                  <a:pt x="f322" y="f231"/>
                  <a:pt x="f323" y="f234"/>
                </a:cubicBezTo>
                <a:close/>
                <a:moveTo>
                  <a:pt x="f717" y="f101"/>
                </a:moveTo>
                <a:cubicBezTo>
                  <a:pt x="f311" y="f101"/>
                  <a:pt x="f311" y="f100"/>
                  <a:pt x="f717" y="f100"/>
                </a:cubicBezTo>
                <a:cubicBezTo>
                  <a:pt x="f310" y="f100"/>
                  <a:pt x="f309" y="f103"/>
                  <a:pt x="f717" y="f101"/>
                </a:cubicBezTo>
                <a:close/>
                <a:moveTo>
                  <a:pt x="f717" y="f526"/>
                </a:moveTo>
                <a:cubicBezTo>
                  <a:pt x="f717" y="f262"/>
                  <a:pt x="f311" y="f59"/>
                  <a:pt x="f491" y="f59"/>
                </a:cubicBezTo>
                <a:cubicBezTo>
                  <a:pt x="f312" y="f263"/>
                  <a:pt x="f312" y="f263"/>
                  <a:pt x="f490" y="f264"/>
                </a:cubicBezTo>
                <a:cubicBezTo>
                  <a:pt x="f490" y="f264"/>
                  <a:pt x="f313" y="f58"/>
                  <a:pt x="f314" y="f61"/>
                </a:cubicBezTo>
                <a:cubicBezTo>
                  <a:pt x="f315" y="f264"/>
                  <a:pt x="f313" y="f59"/>
                  <a:pt x="f313" y="f262"/>
                </a:cubicBezTo>
                <a:cubicBezTo>
                  <a:pt x="f490" y="f262"/>
                  <a:pt x="f490" y="f526"/>
                  <a:pt x="f490" y="f261"/>
                </a:cubicBezTo>
                <a:cubicBezTo>
                  <a:pt x="f312" y="f261"/>
                  <a:pt x="f311" y="f261"/>
                  <a:pt x="f717" y="f526"/>
                </a:cubicBezTo>
                <a:close/>
                <a:moveTo>
                  <a:pt x="f308" y="f184"/>
                </a:moveTo>
                <a:cubicBezTo>
                  <a:pt x="f308" y="f201"/>
                  <a:pt x="f309" y="f201"/>
                  <a:pt x="f309" y="f201"/>
                </a:cubicBezTo>
                <a:cubicBezTo>
                  <a:pt x="f717" y="f185"/>
                  <a:pt x="f717" y="f199"/>
                  <a:pt x="f491" y="f187"/>
                </a:cubicBezTo>
                <a:cubicBezTo>
                  <a:pt x="f312" y="f198"/>
                  <a:pt x="f312" y="f198"/>
                  <a:pt x="f490" y="f188"/>
                </a:cubicBezTo>
                <a:cubicBezTo>
                  <a:pt x="f490" y="f197"/>
                  <a:pt x="f490" y="f196"/>
                  <a:pt x="f490" y="f190"/>
                </a:cubicBezTo>
                <a:cubicBezTo>
                  <a:pt x="f313" y="f190"/>
                  <a:pt x="f314" y="f195"/>
                  <a:pt x="f313" y="f191"/>
                </a:cubicBezTo>
                <a:cubicBezTo>
                  <a:pt x="f313" y="f194"/>
                  <a:pt x="f312" y="f191"/>
                  <a:pt x="f312" y="f213"/>
                </a:cubicBezTo>
                <a:cubicBezTo>
                  <a:pt x="f312" y="f193"/>
                  <a:pt x="f314" y="f193"/>
                  <a:pt x="f316" y="f214"/>
                </a:cubicBezTo>
                <a:cubicBezTo>
                  <a:pt x="f317" y="f215"/>
                  <a:pt x="f319" y="f721"/>
                  <a:pt x="f320" y="f721"/>
                </a:cubicBezTo>
                <a:cubicBezTo>
                  <a:pt x="f324" y="f216"/>
                  <a:pt x="f325" y="f216"/>
                  <a:pt x="f326" y="f720"/>
                </a:cubicBezTo>
                <a:cubicBezTo>
                  <a:pt x="f327" y="f720"/>
                  <a:pt x="f328" y="f720"/>
                  <a:pt x="f329" y="f720"/>
                </a:cubicBezTo>
                <a:cubicBezTo>
                  <a:pt x="f330" y="f217"/>
                  <a:pt x="f330" y="f719"/>
                  <a:pt x="f329" y="f719"/>
                </a:cubicBezTo>
                <a:cubicBezTo>
                  <a:pt x="f328" y="f719"/>
                  <a:pt x="f323" y="f533"/>
                  <a:pt x="f327" y="f219"/>
                </a:cubicBezTo>
                <a:cubicBezTo>
                  <a:pt x="f328" y="f219"/>
                  <a:pt x="f329" y="f219"/>
                  <a:pt x="f330" y="f257"/>
                </a:cubicBezTo>
                <a:cubicBezTo>
                  <a:pt x="f330" y="f257"/>
                  <a:pt x="f331" y="f223"/>
                  <a:pt x="f330" y="f220"/>
                </a:cubicBezTo>
                <a:cubicBezTo>
                  <a:pt x="f329" y="f221"/>
                  <a:pt x="f327" y="f220"/>
                  <a:pt x="f327" y="f222"/>
                </a:cubicBezTo>
                <a:cubicBezTo>
                  <a:pt x="f328" y="f224"/>
                  <a:pt x="f329" y="f225"/>
                  <a:pt x="f330" y="f236"/>
                </a:cubicBezTo>
                <a:cubicBezTo>
                  <a:pt x="f330" y="f226"/>
                  <a:pt x="f330" y="f227"/>
                  <a:pt x="f331" y="f227"/>
                </a:cubicBezTo>
                <a:cubicBezTo>
                  <a:pt x="f331" y="f233"/>
                  <a:pt x="f332" y="f228"/>
                  <a:pt x="f332" y="f229"/>
                </a:cubicBezTo>
                <a:cubicBezTo>
                  <a:pt x="f332" y="f230"/>
                  <a:pt x="f332" y="f235"/>
                  <a:pt x="f332" y="f234"/>
                </a:cubicBezTo>
                <a:cubicBezTo>
                  <a:pt x="f332" y="f232"/>
                  <a:pt x="f335" y="f232"/>
                  <a:pt x="f333" y="f260"/>
                </a:cubicBezTo>
                <a:cubicBezTo>
                  <a:pt x="f333" y="f527"/>
                  <a:pt x="f333" y="f526"/>
                  <a:pt x="f334" y="f261"/>
                </a:cubicBezTo>
                <a:cubicBezTo>
                  <a:pt x="f337" y="f261"/>
                  <a:pt x="f337" y="f260"/>
                  <a:pt x="f337" y="f232"/>
                </a:cubicBezTo>
                <a:cubicBezTo>
                  <a:pt x="f337" y="f235"/>
                  <a:pt x="f336" y="f229"/>
                  <a:pt x="f338" y="f233"/>
                </a:cubicBezTo>
                <a:cubicBezTo>
                  <a:pt x="f339" y="f227"/>
                  <a:pt x="f342" y="f226"/>
                  <a:pt x="f340" y="f236"/>
                </a:cubicBezTo>
                <a:cubicBezTo>
                  <a:pt x="f338" y="f225"/>
                  <a:pt x="f333" y="f225"/>
                  <a:pt x="f333" y="f222"/>
                </a:cubicBezTo>
                <a:cubicBezTo>
                  <a:pt x="f333" y="f223"/>
                  <a:pt x="f338" y="f220"/>
                  <a:pt x="f338" y="f257"/>
                </a:cubicBezTo>
                <a:cubicBezTo>
                  <a:pt x="f340" y="f218"/>
                  <a:pt x="f334" y="f719"/>
                  <a:pt x="f338" y="f720"/>
                </a:cubicBezTo>
                <a:cubicBezTo>
                  <a:pt x="f340" y="f720"/>
                  <a:pt x="f339" y="f216"/>
                  <a:pt x="f345" y="f216"/>
                </a:cubicBezTo>
                <a:cubicBezTo>
                  <a:pt x="f341" y="f721"/>
                  <a:pt x="f342" y="f721"/>
                  <a:pt x="f343" y="f721"/>
                </a:cubicBezTo>
                <a:cubicBezTo>
                  <a:pt x="f352" y="f215"/>
                  <a:pt x="f353" y="f721"/>
                  <a:pt x="f478" y="f193"/>
                </a:cubicBezTo>
                <a:cubicBezTo>
                  <a:pt x="f478" y="f213"/>
                  <a:pt x="f344" y="f191"/>
                  <a:pt x="f343" y="f195"/>
                </a:cubicBezTo>
                <a:cubicBezTo>
                  <a:pt x="f341" y="f190"/>
                  <a:pt x="f339" y="f190"/>
                  <a:pt x="f341" y="f189"/>
                </a:cubicBezTo>
                <a:cubicBezTo>
                  <a:pt x="f342" y="f188"/>
                  <a:pt x="f343" y="f188"/>
                  <a:pt x="f352" y="f187"/>
                </a:cubicBezTo>
                <a:cubicBezTo>
                  <a:pt x="f480" y="f199"/>
                  <a:pt x="f479" y="f186"/>
                  <a:pt x="f353" y="f186"/>
                </a:cubicBezTo>
                <a:cubicBezTo>
                  <a:pt x="f356" y="f186"/>
                  <a:pt x="f355" y="f200"/>
                  <a:pt x="f354" y="f201"/>
                </a:cubicBezTo>
                <a:cubicBezTo>
                  <a:pt x="f354" y="f201"/>
                  <a:pt x="f355" y="f184"/>
                  <a:pt x="f355" y="f182"/>
                </a:cubicBezTo>
                <a:cubicBezTo>
                  <a:pt x="f355" y="f183"/>
                  <a:pt x="f355" y="f181"/>
                  <a:pt x="f354" y="f181"/>
                </a:cubicBezTo>
                <a:cubicBezTo>
                  <a:pt x="f354" y="f203"/>
                  <a:pt x="f354" y="f179"/>
                  <a:pt x="f354" y="f204"/>
                </a:cubicBezTo>
                <a:cubicBezTo>
                  <a:pt x="f355" y="f178"/>
                  <a:pt x="f355" y="f175"/>
                  <a:pt x="f356" y="f173"/>
                </a:cubicBezTo>
                <a:cubicBezTo>
                  <a:pt x="f353" y="f171"/>
                  <a:pt x="f479" y="f170"/>
                  <a:pt x="f352" y="f170"/>
                </a:cubicBezTo>
                <a:cubicBezTo>
                  <a:pt x="f343" y="f170"/>
                  <a:pt x="f345" y="f170"/>
                  <a:pt x="f340" y="f171"/>
                </a:cubicBezTo>
                <a:cubicBezTo>
                  <a:pt x="f338" y="f171"/>
                  <a:pt x="f338" y="f172"/>
                  <a:pt x="f336" y="f172"/>
                </a:cubicBezTo>
                <a:cubicBezTo>
                  <a:pt x="f337" y="f173"/>
                  <a:pt x="f334" y="f173"/>
                  <a:pt x="f333" y="f173"/>
                </a:cubicBezTo>
                <a:cubicBezTo>
                  <a:pt x="f335" y="f175"/>
                  <a:pt x="f333" y="f175"/>
                  <a:pt x="f334" y="f176"/>
                </a:cubicBezTo>
                <a:cubicBezTo>
                  <a:pt x="f334" y="f178"/>
                  <a:pt x="f337" y="f177"/>
                  <a:pt x="f337" y="f204"/>
                </a:cubicBezTo>
                <a:cubicBezTo>
                  <a:pt x="f336" y="f179"/>
                  <a:pt x="f336" y="f179"/>
                  <a:pt x="f336" y="f180"/>
                </a:cubicBezTo>
                <a:cubicBezTo>
                  <a:pt x="f336" y="f181"/>
                  <a:pt x="f338" y="f183"/>
                  <a:pt x="f338" y="f182"/>
                </a:cubicBezTo>
                <a:cubicBezTo>
                  <a:pt x="f338" y="f184"/>
                  <a:pt x="f334" y="f186"/>
                  <a:pt x="f333" y="f201"/>
                </a:cubicBezTo>
                <a:cubicBezTo>
                  <a:pt x="f333" y="f184"/>
                  <a:pt x="f334" y="f184"/>
                  <a:pt x="f334" y="f182"/>
                </a:cubicBezTo>
                <a:cubicBezTo>
                  <a:pt x="f337" y="f183"/>
                  <a:pt x="f337" y="f181"/>
                  <a:pt x="f337" y="f180"/>
                </a:cubicBezTo>
                <a:cubicBezTo>
                  <a:pt x="f337" y="f179"/>
                  <a:pt x="f334" y="f176"/>
                  <a:pt x="f335" y="f177"/>
                </a:cubicBezTo>
                <a:cubicBezTo>
                  <a:pt x="f332" y="f204"/>
                  <a:pt x="f332" y="f179"/>
                  <a:pt x="f335" y="f203"/>
                </a:cubicBezTo>
                <a:cubicBezTo>
                  <a:pt x="f333" y="f180"/>
                  <a:pt x="f333" y="f180"/>
                  <a:pt x="f332" y="f181"/>
                </a:cubicBezTo>
                <a:cubicBezTo>
                  <a:pt x="f331" y="f183"/>
                  <a:pt x="f331" y="f183"/>
                  <a:pt x="f331" y="f184"/>
                </a:cubicBezTo>
                <a:cubicBezTo>
                  <a:pt x="f331" y="f201"/>
                  <a:pt x="f330" y="f185"/>
                  <a:pt x="f329" y="f185"/>
                </a:cubicBezTo>
                <a:cubicBezTo>
                  <a:pt x="f329" y="f185"/>
                  <a:pt x="f328" y="f185"/>
                  <a:pt x="f328" y="f185"/>
                </a:cubicBezTo>
                <a:cubicBezTo>
                  <a:pt x="f328" y="f201"/>
                  <a:pt x="f328" y="f184"/>
                  <a:pt x="f327" y="f182"/>
                </a:cubicBezTo>
                <a:cubicBezTo>
                  <a:pt x="f326" y="f183"/>
                  <a:pt x="f325" y="f182"/>
                  <a:pt x="f325" y="f181"/>
                </a:cubicBezTo>
                <a:cubicBezTo>
                  <a:pt x="f325" y="f180"/>
                  <a:pt x="f326" y="f203"/>
                  <a:pt x="f326" y="f179"/>
                </a:cubicBezTo>
                <a:cubicBezTo>
                  <a:pt x="f327" y="f204"/>
                  <a:pt x="f327" y="f177"/>
                  <a:pt x="f328" y="f178"/>
                </a:cubicBezTo>
                <a:cubicBezTo>
                  <a:pt x="f329" y="f178"/>
                  <a:pt x="f329" y="f176"/>
                  <a:pt x="f328" y="f175"/>
                </a:cubicBezTo>
                <a:cubicBezTo>
                  <a:pt x="f327" y="f175"/>
                  <a:pt x="f325" y="f176"/>
                  <a:pt x="f323" y="f176"/>
                </a:cubicBezTo>
                <a:cubicBezTo>
                  <a:pt x="f322" y="f178"/>
                  <a:pt x="f320" y="f176"/>
                  <a:pt x="f319" y="f175"/>
                </a:cubicBezTo>
                <a:cubicBezTo>
                  <a:pt x="f317" y="f175"/>
                  <a:pt x="f489" y="f174"/>
                  <a:pt x="f316" y="f176"/>
                </a:cubicBezTo>
                <a:cubicBezTo>
                  <a:pt x="f489" y="f178"/>
                  <a:pt x="f317" y="f178"/>
                  <a:pt x="f318" y="f178"/>
                </a:cubicBezTo>
                <a:cubicBezTo>
                  <a:pt x="f319" y="f177"/>
                  <a:pt x="f321" y="f177"/>
                  <a:pt x="f321" y="f204"/>
                </a:cubicBezTo>
                <a:cubicBezTo>
                  <a:pt x="f320" y="f180"/>
                  <a:pt x="f317" y="f183"/>
                  <a:pt x="f316" y="f182"/>
                </a:cubicBezTo>
                <a:cubicBezTo>
                  <a:pt x="f315" y="f184"/>
                  <a:pt x="f315" y="f184"/>
                  <a:pt x="f313" y="f201"/>
                </a:cubicBezTo>
                <a:cubicBezTo>
                  <a:pt x="f312" y="f201"/>
                  <a:pt x="f491" y="f201"/>
                  <a:pt x="f310" y="f184"/>
                </a:cubicBezTo>
                <a:cubicBezTo>
                  <a:pt x="f310" y="f184"/>
                  <a:pt x="f492" y="f183"/>
                  <a:pt x="f308" y="f184"/>
                </a:cubicBezTo>
                <a:close/>
                <a:moveTo>
                  <a:pt x="f493" y="f221"/>
                </a:moveTo>
                <a:cubicBezTo>
                  <a:pt x="f308" y="f220"/>
                  <a:pt x="f308" y="f223"/>
                  <a:pt x="f308" y="f219"/>
                </a:cubicBezTo>
                <a:cubicBezTo>
                  <a:pt x="f492" y="f218"/>
                  <a:pt x="f309" y="f217"/>
                  <a:pt x="f492" y="f720"/>
                </a:cubicBezTo>
                <a:cubicBezTo>
                  <a:pt x="f308" y="f720"/>
                  <a:pt x="f308" y="f533"/>
                  <a:pt x="f493" y="f218"/>
                </a:cubicBezTo>
                <a:cubicBezTo>
                  <a:pt x="f307" y="f257"/>
                  <a:pt x="f494" y="f220"/>
                  <a:pt x="f304" y="f222"/>
                </a:cubicBezTo>
                <a:cubicBezTo>
                  <a:pt x="f304" y="f224"/>
                  <a:pt x="f304" y="f224"/>
                  <a:pt x="f305" y="f236"/>
                </a:cubicBezTo>
                <a:cubicBezTo>
                  <a:pt x="f305" y="f236"/>
                  <a:pt x="f742" y="f226"/>
                  <a:pt x="f742" y="f227"/>
                </a:cubicBezTo>
                <a:cubicBezTo>
                  <a:pt x="f742" y="f233"/>
                  <a:pt x="f495" y="f228"/>
                  <a:pt x="f305" y="f229"/>
                </a:cubicBezTo>
                <a:cubicBezTo>
                  <a:pt x="f305" y="f229"/>
                  <a:pt x="f305" y="f235"/>
                  <a:pt x="f304" y="f235"/>
                </a:cubicBezTo>
                <a:cubicBezTo>
                  <a:pt x="f306" y="f235"/>
                  <a:pt x="f306" y="f228"/>
                  <a:pt x="f306" y="f233"/>
                </a:cubicBezTo>
                <a:cubicBezTo>
                  <a:pt x="f306" y="f227"/>
                  <a:pt x="f306" y="f226"/>
                  <a:pt x="f494" y="f236"/>
                </a:cubicBezTo>
                <a:cubicBezTo>
                  <a:pt x="f494" y="f225"/>
                  <a:pt x="f307" y="f224"/>
                  <a:pt x="f493" y="f221"/>
                </a:cubicBezTo>
                <a:close/>
                <a:moveTo>
                  <a:pt x="f143" y="f40"/>
                </a:moveTo>
                <a:cubicBezTo>
                  <a:pt x="f160" y="f41"/>
                  <a:pt x="f143" y="f42"/>
                  <a:pt x="f143" y="f43"/>
                </a:cubicBezTo>
                <a:cubicBezTo>
                  <a:pt x="f160" y="f44"/>
                  <a:pt x="f161" y="f44"/>
                  <a:pt x="f161" y="f45"/>
                </a:cubicBezTo>
                <a:cubicBezTo>
                  <a:pt x="f542" y="f476"/>
                  <a:pt x="f161" y="f476"/>
                  <a:pt x="f160" y="f475"/>
                </a:cubicBezTo>
                <a:cubicBezTo>
                  <a:pt x="f143" y="f481"/>
                  <a:pt x="f143" y="f473"/>
                  <a:pt x="f142" y="f473"/>
                </a:cubicBezTo>
                <a:cubicBezTo>
                  <a:pt x="f142" y="f473"/>
                  <a:pt x="f141" y="f481"/>
                  <a:pt x="f141" y="f475"/>
                </a:cubicBezTo>
                <a:cubicBezTo>
                  <a:pt x="f141" y="f476"/>
                  <a:pt x="f141" y="f477"/>
                  <a:pt x="f141" y="f45"/>
                </a:cubicBezTo>
                <a:cubicBezTo>
                  <a:pt x="f141" y="f44"/>
                  <a:pt x="f141" y="f39"/>
                  <a:pt x="f143" y="f40"/>
                </a:cubicBezTo>
                <a:close/>
                <a:moveTo>
                  <a:pt x="f299" y="f197"/>
                </a:moveTo>
                <a:cubicBezTo>
                  <a:pt x="f303" y="f188"/>
                  <a:pt x="f299" y="f198"/>
                  <a:pt x="f300" y="f198"/>
                </a:cubicBezTo>
                <a:cubicBezTo>
                  <a:pt x="f301" y="f187"/>
                  <a:pt x="f296" y="f187"/>
                  <a:pt x="f294" y="f187"/>
                </a:cubicBezTo>
                <a:cubicBezTo>
                  <a:pt x="f497" y="f198"/>
                  <a:pt x="f507" y="f198"/>
                  <a:pt x="f601" y="f198"/>
                </a:cubicBezTo>
                <a:cubicBezTo>
                  <a:pt x="f290" y="f188"/>
                  <a:pt x="f289" y="f197"/>
                  <a:pt x="f284" y="f197"/>
                </a:cubicBezTo>
                <a:cubicBezTo>
                  <a:pt x="f283" y="f197"/>
                  <a:pt x="f280" y="f188"/>
                  <a:pt x="f279" y="f197"/>
                </a:cubicBezTo>
                <a:cubicBezTo>
                  <a:pt x="f279" y="f189"/>
                  <a:pt x="f281" y="f190"/>
                  <a:pt x="f281" y="f190"/>
                </a:cubicBezTo>
                <a:cubicBezTo>
                  <a:pt x="f284" y="f195"/>
                  <a:pt x="f287" y="f191"/>
                  <a:pt x="f288" y="f213"/>
                </a:cubicBezTo>
                <a:cubicBezTo>
                  <a:pt x="f289" y="f193"/>
                  <a:pt x="f289" y="f215"/>
                  <a:pt x="f291" y="f216"/>
                </a:cubicBezTo>
                <a:cubicBezTo>
                  <a:pt x="f601" y="f217"/>
                  <a:pt x="f507" y="f720"/>
                  <a:pt x="f499" y="f217"/>
                </a:cubicBezTo>
                <a:cubicBezTo>
                  <a:pt x="f302" y="f217"/>
                  <a:pt x="f294" y="f533"/>
                  <a:pt x="f296" y="f218"/>
                </a:cubicBezTo>
                <a:cubicBezTo>
                  <a:pt x="f301" y="f257"/>
                  <a:pt x="f298" y="f257"/>
                  <a:pt x="f299" y="f257"/>
                </a:cubicBezTo>
                <a:cubicBezTo>
                  <a:pt x="f496" y="f257"/>
                  <a:pt x="f495" y="f257"/>
                  <a:pt x="f304" y="f218"/>
                </a:cubicBezTo>
                <a:cubicBezTo>
                  <a:pt x="f306" y="f533"/>
                  <a:pt x="f494" y="f217"/>
                  <a:pt x="f494" y="f216"/>
                </a:cubicBezTo>
                <a:cubicBezTo>
                  <a:pt x="f494" y="f215"/>
                  <a:pt x="f494" y="f192"/>
                  <a:pt x="f306" y="f194"/>
                </a:cubicBezTo>
                <a:cubicBezTo>
                  <a:pt x="f306" y="f191"/>
                  <a:pt x="f495" y="f190"/>
                  <a:pt x="f304" y="f196"/>
                </a:cubicBezTo>
                <a:cubicBezTo>
                  <a:pt x="f306" y="f189"/>
                  <a:pt x="f306" y="f196"/>
                  <a:pt x="f306" y="f189"/>
                </a:cubicBezTo>
                <a:cubicBezTo>
                  <a:pt x="f306" y="f189"/>
                  <a:pt x="f304" y="f197"/>
                  <a:pt x="f304" y="f197"/>
                </a:cubicBezTo>
                <a:cubicBezTo>
                  <a:pt x="f305" y="f188"/>
                  <a:pt x="f495" y="f188"/>
                  <a:pt x="f495" y="f198"/>
                </a:cubicBezTo>
                <a:cubicBezTo>
                  <a:pt x="f742" y="f198"/>
                  <a:pt x="f495" y="f199"/>
                  <a:pt x="f496" y="f199"/>
                </a:cubicBezTo>
                <a:cubicBezTo>
                  <a:pt x="f741" y="f199"/>
                  <a:pt x="f741" y="f198"/>
                  <a:pt x="f741" y="f198"/>
                </a:cubicBezTo>
                <a:cubicBezTo>
                  <a:pt x="f741" y="f197"/>
                  <a:pt x="f303" y="f195"/>
                  <a:pt x="f300" y="f196"/>
                </a:cubicBezTo>
                <a:cubicBezTo>
                  <a:pt x="f300" y="f196"/>
                  <a:pt x="f300" y="f189"/>
                  <a:pt x="f300" y="f189"/>
                </a:cubicBezTo>
                <a:cubicBezTo>
                  <a:pt x="f300" y="f197"/>
                  <a:pt x="f299" y="f197"/>
                  <a:pt x="f299" y="f197"/>
                </a:cubicBezTo>
                <a:close/>
                <a:moveTo>
                  <a:pt x="f745" y="f516"/>
                </a:moveTo>
                <a:cubicBezTo>
                  <a:pt x="f745" y="f516"/>
                  <a:pt x="f746" y="f518"/>
                  <a:pt x="f747" y="f518"/>
                </a:cubicBezTo>
                <a:cubicBezTo>
                  <a:pt x="f748" y="f519"/>
                  <a:pt x="f749" y="f518"/>
                  <a:pt x="f750" y="f450"/>
                </a:cubicBezTo>
                <a:cubicBezTo>
                  <a:pt x="f751" y="f449"/>
                  <a:pt x="f751" y="f448"/>
                  <a:pt x="f752" y="f448"/>
                </a:cubicBezTo>
                <a:cubicBezTo>
                  <a:pt x="f752" y="f449"/>
                  <a:pt x="f753" y="f450"/>
                  <a:pt x="f753" y="f519"/>
                </a:cubicBezTo>
                <a:cubicBezTo>
                  <a:pt x="f754" y="f518"/>
                  <a:pt x="f753" y="f514"/>
                  <a:pt x="f755" y="f515"/>
                </a:cubicBezTo>
                <a:cubicBezTo>
                  <a:pt x="f756" y="f516"/>
                  <a:pt x="f756" y="f516"/>
                  <a:pt x="f757" y="f515"/>
                </a:cubicBezTo>
                <a:cubicBezTo>
                  <a:pt x="f758" y="f514"/>
                  <a:pt x="f758" y="f452"/>
                  <a:pt x="f758" y="f512"/>
                </a:cubicBezTo>
                <a:cubicBezTo>
                  <a:pt x="f757" y="f522"/>
                  <a:pt x="f757" y="f455"/>
                  <a:pt x="f755" y="f454"/>
                </a:cubicBezTo>
                <a:cubicBezTo>
                  <a:pt x="f759" y="f453"/>
                  <a:pt x="f756" y="f512"/>
                  <a:pt x="f760" y="f514"/>
                </a:cubicBezTo>
                <a:cubicBezTo>
                  <a:pt x="f760" y="f452"/>
                  <a:pt x="f759" y="f452"/>
                  <a:pt x="f759" y="f452"/>
                </a:cubicBezTo>
                <a:cubicBezTo>
                  <a:pt x="f754" y="f512"/>
                  <a:pt x="f753" y="f453"/>
                  <a:pt x="f752" y="f454"/>
                </a:cubicBezTo>
                <a:cubicBezTo>
                  <a:pt x="f761" y="f455"/>
                  <a:pt x="f761" y="f455"/>
                  <a:pt x="f751" y="f456"/>
                </a:cubicBezTo>
                <a:cubicBezTo>
                  <a:pt x="f750" y="f456"/>
                  <a:pt x="f762" y="f457"/>
                  <a:pt x="f749" y="f506"/>
                </a:cubicBezTo>
                <a:cubicBezTo>
                  <a:pt x="f763" y="f506"/>
                  <a:pt x="f748" y="f506"/>
                  <a:pt x="f764" y="f458"/>
                </a:cubicBezTo>
                <a:cubicBezTo>
                  <a:pt x="f747" y="f459"/>
                  <a:pt x="f764" y="f504"/>
                  <a:pt x="f747" y="f504"/>
                </a:cubicBezTo>
                <a:cubicBezTo>
                  <a:pt x="f745" y="f505"/>
                  <a:pt x="f745" y="f506"/>
                  <a:pt x="f745" y="f457"/>
                </a:cubicBezTo>
                <a:cubicBezTo>
                  <a:pt x="f746" y="f509"/>
                  <a:pt x="f764" y="f457"/>
                  <a:pt x="f763" y="f509"/>
                </a:cubicBezTo>
                <a:cubicBezTo>
                  <a:pt x="f763" y="f509"/>
                  <a:pt x="f763" y="f455"/>
                  <a:pt x="f763" y="f455"/>
                </a:cubicBezTo>
                <a:cubicBezTo>
                  <a:pt x="f763" y="f453"/>
                  <a:pt x="f762" y="f452"/>
                  <a:pt x="f763" y="f515"/>
                </a:cubicBezTo>
                <a:cubicBezTo>
                  <a:pt x="f748" y="f516"/>
                  <a:pt x="f764" y="f522"/>
                  <a:pt x="f747" y="f453"/>
                </a:cubicBezTo>
                <a:cubicBezTo>
                  <a:pt x="f746" y="f453"/>
                  <a:pt x="f745" y="f454"/>
                  <a:pt x="f745" y="f455"/>
                </a:cubicBezTo>
                <a:cubicBezTo>
                  <a:pt x="f745" y="f509"/>
                  <a:pt x="f765" y="f456"/>
                  <a:pt x="f766" y="f456"/>
                </a:cubicBezTo>
                <a:cubicBezTo>
                  <a:pt x="f766" y="f509"/>
                  <a:pt x="f765" y="f455"/>
                  <a:pt x="f765" y="f454"/>
                </a:cubicBezTo>
                <a:cubicBezTo>
                  <a:pt x="f745" y="f522"/>
                  <a:pt x="f765" y="f522"/>
                  <a:pt x="f765" y="f452"/>
                </a:cubicBezTo>
                <a:cubicBezTo>
                  <a:pt x="f766" y="f514"/>
                  <a:pt x="f765" y="f515"/>
                  <a:pt x="f745" y="f516"/>
                </a:cubicBezTo>
                <a:close/>
                <a:moveTo>
                  <a:pt x="f767" y="f586"/>
                </a:moveTo>
                <a:cubicBezTo>
                  <a:pt x="f767" y="f596"/>
                  <a:pt x="f768" y="f585"/>
                  <a:pt x="f768" y="f583"/>
                </a:cubicBezTo>
                <a:cubicBezTo>
                  <a:pt x="f769" y="f582"/>
                  <a:pt x="f770" y="f598"/>
                  <a:pt x="f771" y="f581"/>
                </a:cubicBezTo>
                <a:cubicBezTo>
                  <a:pt x="f767" y="f599"/>
                  <a:pt x="f772" y="f579"/>
                  <a:pt x="f769" y="f599"/>
                </a:cubicBezTo>
                <a:cubicBezTo>
                  <a:pt x="f773" y="f578"/>
                  <a:pt x="f773" y="f577"/>
                  <a:pt x="f774" y="f577"/>
                </a:cubicBezTo>
                <a:cubicBezTo>
                  <a:pt x="f775" y="f577"/>
                  <a:pt x="f776" y="f577"/>
                  <a:pt x="f776" y="f576"/>
                </a:cubicBezTo>
                <a:cubicBezTo>
                  <a:pt x="f777" y="f600"/>
                  <a:pt x="f775" y="f573"/>
                  <a:pt x="f774" y="f571"/>
                </a:cubicBezTo>
                <a:cubicBezTo>
                  <a:pt x="f773" y="f570"/>
                  <a:pt x="f773" y="f569"/>
                  <a:pt x="f773" y="f568"/>
                </a:cubicBezTo>
                <a:cubicBezTo>
                  <a:pt x="f769" y="f566"/>
                  <a:pt x="f774" y="f566"/>
                  <a:pt x="f774" y="f565"/>
                </a:cubicBezTo>
                <a:cubicBezTo>
                  <a:pt x="f775" y="f564"/>
                  <a:pt x="f776" y="f566"/>
                  <a:pt x="f776" y="f567"/>
                </a:cubicBezTo>
                <a:cubicBezTo>
                  <a:pt x="f778" y="f569"/>
                  <a:pt x="f777" y="f570"/>
                  <a:pt x="f779" y="f571"/>
                </a:cubicBezTo>
                <a:cubicBezTo>
                  <a:pt x="f780" y="f600"/>
                  <a:pt x="f781" y="f577"/>
                  <a:pt x="f782" y="f599"/>
                </a:cubicBezTo>
                <a:cubicBezTo>
                  <a:pt x="f783" y="f579"/>
                  <a:pt x="f784" y="f579"/>
                  <a:pt x="f785" y="f579"/>
                </a:cubicBezTo>
                <a:cubicBezTo>
                  <a:pt x="f786" y="f579"/>
                  <a:pt x="f787" y="f580"/>
                  <a:pt x="f788" y="f581"/>
                </a:cubicBezTo>
                <a:cubicBezTo>
                  <a:pt x="f789" y="f598"/>
                  <a:pt x="f790" y="f597"/>
                  <a:pt x="f791" y="f583"/>
                </a:cubicBezTo>
                <a:cubicBezTo>
                  <a:pt x="f792" y="f584"/>
                  <a:pt x="f793" y="f584"/>
                  <a:pt x="f794" y="f585"/>
                </a:cubicBezTo>
                <a:cubicBezTo>
                  <a:pt x="f795" y="f585"/>
                  <a:pt x="f796" y="f584"/>
                  <a:pt x="f797" y="f596"/>
                </a:cubicBezTo>
                <a:cubicBezTo>
                  <a:pt x="f798" y="f586"/>
                  <a:pt x="f798" y="f587"/>
                  <a:pt x="f795" y="f587"/>
                </a:cubicBezTo>
                <a:cubicBezTo>
                  <a:pt x="f795" y="f588"/>
                  <a:pt x="f793" y="f588"/>
                  <a:pt x="f799" y="f589"/>
                </a:cubicBezTo>
                <a:cubicBezTo>
                  <a:pt x="f795" y="f589"/>
                  <a:pt x="f800" y="f586"/>
                  <a:pt x="f801" y="f590"/>
                </a:cubicBezTo>
                <a:cubicBezTo>
                  <a:pt x="f796" y="f593"/>
                  <a:pt x="f798" y="f591"/>
                  <a:pt x="f799" y="f591"/>
                </a:cubicBezTo>
                <a:cubicBezTo>
                  <a:pt x="f794" y="f591"/>
                  <a:pt x="f793" y="f591"/>
                  <a:pt x="f802" y="f592"/>
                </a:cubicBezTo>
                <a:cubicBezTo>
                  <a:pt x="f802" y="f593"/>
                  <a:pt x="f793" y="f590"/>
                  <a:pt x="f802" y="f589"/>
                </a:cubicBezTo>
                <a:cubicBezTo>
                  <a:pt x="f803" y="f587"/>
                  <a:pt x="f790" y="f590"/>
                  <a:pt x="f804" y="f593"/>
                </a:cubicBezTo>
                <a:cubicBezTo>
                  <a:pt x="f787" y="f593"/>
                  <a:pt x="f805" y="f593"/>
                  <a:pt x="f806" y="f593"/>
                </a:cubicBezTo>
                <a:cubicBezTo>
                  <a:pt x="f807" y="f590"/>
                  <a:pt x="f782" y="f589"/>
                  <a:pt x="f780" y="f587"/>
                </a:cubicBezTo>
                <a:cubicBezTo>
                  <a:pt x="f777" y="f587"/>
                  <a:pt x="f776" y="f596"/>
                  <a:pt x="f774" y="f596"/>
                </a:cubicBezTo>
                <a:cubicBezTo>
                  <a:pt x="f769" y="f596"/>
                  <a:pt x="f770" y="f588"/>
                  <a:pt x="f767" y="f586"/>
                </a:cubicBezTo>
                <a:close/>
                <a:moveTo>
                  <a:pt x="f808" y="f456"/>
                </a:moveTo>
                <a:cubicBezTo>
                  <a:pt x="f808" y="f509"/>
                  <a:pt x="f808" y="f509"/>
                  <a:pt x="f809" y="f509"/>
                </a:cubicBezTo>
                <a:cubicBezTo>
                  <a:pt x="f810" y="f509"/>
                  <a:pt x="f810" y="f509"/>
                  <a:pt x="f810" y="f509"/>
                </a:cubicBezTo>
                <a:cubicBezTo>
                  <a:pt x="f810" y="f456"/>
                  <a:pt x="f810" y="f456"/>
                  <a:pt x="f809" y="f456"/>
                </a:cubicBezTo>
                <a:cubicBezTo>
                  <a:pt x="f808" y="f456"/>
                  <a:pt x="f808" y="f456"/>
                  <a:pt x="f808" y="f456"/>
                </a:cubicBezTo>
                <a:close/>
                <a:moveTo>
                  <a:pt x="f774" y="f453"/>
                </a:moveTo>
                <a:cubicBezTo>
                  <a:pt x="f773" y="f453"/>
                  <a:pt x="f769" y="f454"/>
                  <a:pt x="f769" y="f454"/>
                </a:cubicBezTo>
                <a:cubicBezTo>
                  <a:pt x="f769" y="f455"/>
                  <a:pt x="f774" y="f455"/>
                  <a:pt x="f775" y="f454"/>
                </a:cubicBezTo>
                <a:cubicBezTo>
                  <a:pt x="f776" y="f454"/>
                  <a:pt x="f778" y="f453"/>
                  <a:pt x="f776" y="f453"/>
                </a:cubicBezTo>
                <a:cubicBezTo>
                  <a:pt x="f776" y="f522"/>
                  <a:pt x="f775" y="f522"/>
                  <a:pt x="f774" y="f453"/>
                </a:cubicBezTo>
                <a:close/>
                <a:moveTo>
                  <a:pt x="f781" y="f514"/>
                </a:moveTo>
                <a:cubicBezTo>
                  <a:pt x="f781" y="f515"/>
                  <a:pt x="f780" y="f515"/>
                  <a:pt x="f811" y="f515"/>
                </a:cubicBezTo>
                <a:cubicBezTo>
                  <a:pt x="f777" y="f515"/>
                  <a:pt x="f778" y="f515"/>
                  <a:pt x="f778" y="f515"/>
                </a:cubicBezTo>
                <a:cubicBezTo>
                  <a:pt x="f778" y="f514"/>
                  <a:pt x="f777" y="f514"/>
                  <a:pt x="f779" y="f514"/>
                </a:cubicBezTo>
                <a:cubicBezTo>
                  <a:pt x="f780" y="f452"/>
                  <a:pt x="f781" y="f514"/>
                  <a:pt x="f781" y="f514"/>
                </a:cubicBezTo>
                <a:close/>
                <a:moveTo>
                  <a:pt x="f774" y="f15"/>
                </a:moveTo>
                <a:cubicBezTo>
                  <a:pt x="f774" y="f18"/>
                  <a:pt x="f776" y="f18"/>
                  <a:pt x="f778" y="f18"/>
                </a:cubicBezTo>
                <a:cubicBezTo>
                  <a:pt x="f777" y="f18"/>
                  <a:pt x="f779" y="f18"/>
                  <a:pt x="f811" y="f21"/>
                </a:cubicBezTo>
                <a:cubicBezTo>
                  <a:pt x="f780" y="f21"/>
                  <a:pt x="f781" y="f54"/>
                  <a:pt x="f812" y="f23"/>
                </a:cubicBezTo>
                <a:cubicBezTo>
                  <a:pt x="f813" y="f25"/>
                  <a:pt x="f783" y="f25"/>
                  <a:pt x="f783" y="f50"/>
                </a:cubicBezTo>
                <a:cubicBezTo>
                  <a:pt x="f783" y="f814"/>
                  <a:pt x="f813" y="f594"/>
                  <a:pt x="f815" y="f594"/>
                </a:cubicBezTo>
                <a:cubicBezTo>
                  <a:pt x="f807" y="f595"/>
                  <a:pt x="f807" y="f594"/>
                  <a:pt x="f784" y="f814"/>
                </a:cubicBezTo>
                <a:cubicBezTo>
                  <a:pt x="f785" y="f50"/>
                  <a:pt x="f786" y="f51"/>
                  <a:pt x="f816" y="f51"/>
                </a:cubicBezTo>
                <a:cubicBezTo>
                  <a:pt x="f788" y="f25"/>
                  <a:pt x="f803" y="f51"/>
                  <a:pt x="f789" y="f54"/>
                </a:cubicBezTo>
                <a:cubicBezTo>
                  <a:pt x="f804" y="f21"/>
                  <a:pt x="f804" y="f18"/>
                  <a:pt x="f788" y="f18"/>
                </a:cubicBezTo>
                <a:cubicBezTo>
                  <a:pt x="f787" y="f15"/>
                  <a:pt x="f816" y="f10"/>
                  <a:pt x="f805" y="f10"/>
                </a:cubicBezTo>
                <a:cubicBezTo>
                  <a:pt x="f786" y="f31"/>
                  <a:pt x="f786" y="f37"/>
                  <a:pt x="f806" y="f36"/>
                </a:cubicBezTo>
                <a:cubicBezTo>
                  <a:pt x="f817" y="f36"/>
                  <a:pt x="f815" y="f32"/>
                  <a:pt x="f783" y="f32"/>
                </a:cubicBezTo>
                <a:cubicBezTo>
                  <a:pt x="f782" y="f31"/>
                  <a:pt x="f812" y="f31"/>
                  <a:pt x="f781" y="f10"/>
                </a:cubicBezTo>
                <a:cubicBezTo>
                  <a:pt x="f780" y="f10"/>
                  <a:pt x="f811" y="f10"/>
                  <a:pt x="f811" y="f15"/>
                </a:cubicBezTo>
                <a:cubicBezTo>
                  <a:pt x="f779" y="f15"/>
                  <a:pt x="f777" y="f15"/>
                  <a:pt x="f778" y="f15"/>
                </a:cubicBezTo>
                <a:cubicBezTo>
                  <a:pt x="f778" y="f15"/>
                  <a:pt x="f774" y="f10"/>
                  <a:pt x="f774" y="f15"/>
                </a:cubicBezTo>
                <a:close/>
                <a:moveTo>
                  <a:pt x="f818" y="f218"/>
                </a:moveTo>
                <a:cubicBezTo>
                  <a:pt x="f617" y="f219"/>
                  <a:pt x="f819" y="f219"/>
                  <a:pt x="f616" y="f219"/>
                </a:cubicBezTo>
                <a:cubicBezTo>
                  <a:pt x="f820" y="f257"/>
                  <a:pt x="f821" y="f223"/>
                  <a:pt x="f821" y="f220"/>
                </a:cubicBezTo>
                <a:cubicBezTo>
                  <a:pt x="f822" y="f221"/>
                  <a:pt x="f823" y="f218"/>
                  <a:pt x="f823" y="f533"/>
                </a:cubicBezTo>
                <a:cubicBezTo>
                  <a:pt x="f615" y="f217"/>
                  <a:pt x="f615" y="f720"/>
                  <a:pt x="f824" y="f216"/>
                </a:cubicBezTo>
                <a:cubicBezTo>
                  <a:pt x="f820" y="f721"/>
                  <a:pt x="f616" y="f215"/>
                  <a:pt x="f819" y="f214"/>
                </a:cubicBezTo>
                <a:cubicBezTo>
                  <a:pt x="f617" y="f214"/>
                  <a:pt x="f818" y="f193"/>
                  <a:pt x="f825" y="f193"/>
                </a:cubicBezTo>
                <a:cubicBezTo>
                  <a:pt x="f826" y="f214"/>
                  <a:pt x="f825" y="f215"/>
                  <a:pt x="f825" y="f721"/>
                </a:cubicBezTo>
                <a:cubicBezTo>
                  <a:pt x="f825" y="f720"/>
                  <a:pt x="f827" y="f533"/>
                  <a:pt x="f818" y="f218"/>
                </a:cubicBezTo>
                <a:close/>
                <a:moveTo>
                  <a:pt x="f828" y="f620"/>
                </a:moveTo>
                <a:cubicBezTo>
                  <a:pt x="f829" y="f560"/>
                  <a:pt x="f829" y="f561"/>
                  <a:pt x="f830" y="f561"/>
                </a:cubicBezTo>
                <a:cubicBezTo>
                  <a:pt x="f831" y="f561"/>
                  <a:pt x="f832" y="f562"/>
                  <a:pt x="f831" y="f563"/>
                </a:cubicBezTo>
                <a:cubicBezTo>
                  <a:pt x="f831" y="f563"/>
                  <a:pt x="f830" y="f563"/>
                  <a:pt x="f830" y="f564"/>
                </a:cubicBezTo>
                <a:cubicBezTo>
                  <a:pt x="f830" y="f564"/>
                  <a:pt x="f829" y="f565"/>
                  <a:pt x="f829" y="f565"/>
                </a:cubicBezTo>
                <a:cubicBezTo>
                  <a:pt x="f828" y="f566"/>
                  <a:pt x="f833" y="f567"/>
                  <a:pt x="f834" y="f566"/>
                </a:cubicBezTo>
                <a:cubicBezTo>
                  <a:pt x="f835" y="f566"/>
                  <a:pt x="f836" y="f565"/>
                  <a:pt x="f837" y="f565"/>
                </a:cubicBezTo>
                <a:cubicBezTo>
                  <a:pt x="f838" y="f565"/>
                  <a:pt x="f839" y="f565"/>
                  <a:pt x="f840" y="f565"/>
                </a:cubicBezTo>
                <a:cubicBezTo>
                  <a:pt x="f841" y="f565"/>
                  <a:pt x="f842" y="f566"/>
                  <a:pt x="f843" y="f565"/>
                </a:cubicBezTo>
                <a:cubicBezTo>
                  <a:pt x="f844" y="f565"/>
                  <a:pt x="f844" y="f564"/>
                  <a:pt x="f845" y="f563"/>
                </a:cubicBezTo>
                <a:cubicBezTo>
                  <a:pt x="f846" y="f562"/>
                  <a:pt x="f847" y="f562"/>
                  <a:pt x="f847" y="f560"/>
                </a:cubicBezTo>
                <a:cubicBezTo>
                  <a:pt x="f848" y="f556"/>
                  <a:pt x="f849" y="f554"/>
                  <a:pt x="f850" y="f553"/>
                </a:cubicBezTo>
                <a:cubicBezTo>
                  <a:pt x="f851" y="f552"/>
                  <a:pt x="f852" y="f551"/>
                  <a:pt x="f853" y="f557"/>
                </a:cubicBezTo>
                <a:cubicBezTo>
                  <a:pt x="f854" y="f548"/>
                  <a:pt x="f854" y="f559"/>
                  <a:pt x="f854" y="f546"/>
                </a:cubicBezTo>
                <a:cubicBezTo>
                  <a:pt x="f855" y="f92"/>
                  <a:pt x="f855" y="f99"/>
                  <a:pt x="f854" y="f103"/>
                </a:cubicBezTo>
                <a:cubicBezTo>
                  <a:pt x="f853" y="f104"/>
                  <a:pt x="f853" y="f104"/>
                  <a:pt x="f852" y="f106"/>
                </a:cubicBezTo>
                <a:cubicBezTo>
                  <a:pt x="f852" y="f108"/>
                  <a:pt x="f852" y="f107"/>
                  <a:pt x="f852" y="f109"/>
                </a:cubicBezTo>
                <a:cubicBezTo>
                  <a:pt x="f852" y="f110"/>
                  <a:pt x="f856" y="f110"/>
                  <a:pt x="f856" y="f111"/>
                </a:cubicBezTo>
                <a:cubicBezTo>
                  <a:pt x="f856" y="f113"/>
                  <a:pt x="f853" y="f113"/>
                  <a:pt x="f853" y="f117"/>
                </a:cubicBezTo>
                <a:cubicBezTo>
                  <a:pt x="f854" y="f119"/>
                  <a:pt x="f850" y="f117"/>
                  <a:pt x="f857" y="f113"/>
                </a:cubicBezTo>
                <a:cubicBezTo>
                  <a:pt x="f848" y="f112"/>
                  <a:pt x="f847" y="f111"/>
                  <a:pt x="f858" y="f107"/>
                </a:cubicBezTo>
                <a:cubicBezTo>
                  <a:pt x="f846" y="f106"/>
                  <a:pt x="f859" y="f104"/>
                  <a:pt x="f843" y="f104"/>
                </a:cubicBezTo>
                <a:cubicBezTo>
                  <a:pt x="f841" y="f103"/>
                  <a:pt x="f839" y="f104"/>
                  <a:pt x="f838" y="f100"/>
                </a:cubicBezTo>
                <a:cubicBezTo>
                  <a:pt x="f838" y="f99"/>
                  <a:pt x="f839" y="f98"/>
                  <a:pt x="f838" y="f95"/>
                </a:cubicBezTo>
                <a:cubicBezTo>
                  <a:pt x="f838" y="f96"/>
                  <a:pt x="f836" y="f96"/>
                  <a:pt x="f835" y="f96"/>
                </a:cubicBezTo>
                <a:cubicBezTo>
                  <a:pt x="f834" y="f96"/>
                  <a:pt x="f834" y="f92"/>
                  <a:pt x="f834" y="f90"/>
                </a:cubicBezTo>
                <a:cubicBezTo>
                  <a:pt x="f834" y="f546"/>
                  <a:pt x="f835" y="f546"/>
                  <a:pt x="f836" y="f546"/>
                </a:cubicBezTo>
                <a:cubicBezTo>
                  <a:pt x="f837" y="f547"/>
                  <a:pt x="f838" y="f547"/>
                  <a:pt x="f838" y="f559"/>
                </a:cubicBezTo>
                <a:cubicBezTo>
                  <a:pt x="f838" y="f548"/>
                  <a:pt x="f837" y="f548"/>
                  <a:pt x="f837" y="f557"/>
                </a:cubicBezTo>
                <a:cubicBezTo>
                  <a:pt x="f836" y="f551"/>
                  <a:pt x="f838" y="f553"/>
                  <a:pt x="f837" y="f556"/>
                </a:cubicBezTo>
                <a:cubicBezTo>
                  <a:pt x="f836" y="f555"/>
                  <a:pt x="f833" y="f556"/>
                  <a:pt x="f828" y="f620"/>
                </a:cubicBezTo>
                <a:close/>
                <a:moveTo>
                  <a:pt x="f860" y="f166"/>
                </a:moveTo>
                <a:cubicBezTo>
                  <a:pt x="f861" y="f166"/>
                  <a:pt x="f861" y="f163"/>
                  <a:pt x="f862" y="f162"/>
                </a:cubicBezTo>
                <a:cubicBezTo>
                  <a:pt x="f862" y="f161"/>
                  <a:pt x="f863" y="f143"/>
                  <a:pt x="f864" y="f146"/>
                </a:cubicBezTo>
                <a:cubicBezTo>
                  <a:pt x="f865" y="f140"/>
                  <a:pt x="f865" y="f138"/>
                  <a:pt x="f866" y="f135"/>
                </a:cubicBezTo>
                <a:cubicBezTo>
                  <a:pt x="f866" y="f153"/>
                  <a:pt x="f867" y="f128"/>
                  <a:pt x="f867" y="f127"/>
                </a:cubicBezTo>
                <a:cubicBezTo>
                  <a:pt x="f868" y="f126"/>
                  <a:pt x="f868" y="f125"/>
                  <a:pt x="f869" y="f121"/>
                </a:cubicBezTo>
                <a:cubicBezTo>
                  <a:pt x="f870" y="f114"/>
                  <a:pt x="f871" y="f113"/>
                  <a:pt x="f872" y="f110"/>
                </a:cubicBezTo>
                <a:cubicBezTo>
                  <a:pt x="f872" y="f108"/>
                  <a:pt x="f873" y="f545"/>
                  <a:pt x="f874" y="f101"/>
                </a:cubicBezTo>
                <a:cubicBezTo>
                  <a:pt x="f874" y="f100"/>
                  <a:pt x="f875" y="f96"/>
                  <a:pt x="f874" y="f92"/>
                </a:cubicBezTo>
                <a:cubicBezTo>
                  <a:pt x="f871" y="f90"/>
                  <a:pt x="f869" y="f545"/>
                  <a:pt x="f869" y="f106"/>
                </a:cubicBezTo>
                <a:cubicBezTo>
                  <a:pt x="f868" y="f110"/>
                  <a:pt x="f865" y="f113"/>
                  <a:pt x="f864" y="f118"/>
                </a:cubicBezTo>
                <a:cubicBezTo>
                  <a:pt x="f863" y="f122"/>
                  <a:pt x="f862" y="f125"/>
                  <a:pt x="f860" y="f126"/>
                </a:cubicBezTo>
                <a:cubicBezTo>
                  <a:pt x="f876" y="f127"/>
                  <a:pt x="f876" y="f153"/>
                  <a:pt x="f877" y="f137"/>
                </a:cubicBezTo>
                <a:cubicBezTo>
                  <a:pt x="f878" y="f139"/>
                  <a:pt x="f878" y="f141"/>
                  <a:pt x="f879" y="f142"/>
                </a:cubicBezTo>
                <a:cubicBezTo>
                  <a:pt x="f879" y="f160"/>
                  <a:pt x="f878" y="f542"/>
                  <a:pt x="f877" y="f541"/>
                </a:cubicBezTo>
                <a:cubicBezTo>
                  <a:pt x="f877" y="f164"/>
                  <a:pt x="f876" y="f539"/>
                  <a:pt x="f860" y="f166"/>
                </a:cubicBezTo>
                <a:close/>
                <a:moveTo>
                  <a:pt x="f303" y="f181"/>
                </a:moveTo>
                <a:cubicBezTo>
                  <a:pt x="f741" y="f184"/>
                  <a:pt x="f496" y="f203"/>
                  <a:pt x="f742" y="f203"/>
                </a:cubicBezTo>
                <a:cubicBezTo>
                  <a:pt x="f495" y="f179"/>
                  <a:pt x="f305" y="f203"/>
                  <a:pt x="f305" y="f204"/>
                </a:cubicBezTo>
                <a:cubicBezTo>
                  <a:pt x="f495" y="f177"/>
                  <a:pt x="f742" y="f177"/>
                  <a:pt x="f742" y="f178"/>
                </a:cubicBezTo>
                <a:cubicBezTo>
                  <a:pt x="f496" y="f178"/>
                  <a:pt x="f496" y="f176"/>
                  <a:pt x="f741" y="f175"/>
                </a:cubicBezTo>
                <a:cubicBezTo>
                  <a:pt x="f299" y="f173"/>
                  <a:pt x="f303" y="f204"/>
                  <a:pt x="f303" y="f204"/>
                </a:cubicBezTo>
                <a:cubicBezTo>
                  <a:pt x="f303" y="f179"/>
                  <a:pt x="f303" y="f180"/>
                  <a:pt x="f303" y="f181"/>
                </a:cubicBezTo>
                <a:close/>
                <a:moveTo>
                  <a:pt x="f798" y="f31"/>
                </a:moveTo>
                <a:cubicBezTo>
                  <a:pt x="f797" y="f10"/>
                  <a:pt x="f797" y="f10"/>
                  <a:pt x="f797" y="f15"/>
                </a:cubicBezTo>
                <a:cubicBezTo>
                  <a:pt x="f796" y="f15"/>
                  <a:pt x="f801" y="f15"/>
                  <a:pt x="f801" y="f10"/>
                </a:cubicBezTo>
                <a:cubicBezTo>
                  <a:pt x="f801" y="f31"/>
                  <a:pt x="f796" y="f31"/>
                  <a:pt x="f796" y="f31"/>
                </a:cubicBezTo>
                <a:cubicBezTo>
                  <a:pt x="f797" y="f32"/>
                  <a:pt x="f797" y="f37"/>
                  <a:pt x="f798" y="f37"/>
                </a:cubicBezTo>
                <a:cubicBezTo>
                  <a:pt x="f795" y="f37"/>
                  <a:pt x="f799" y="f35"/>
                  <a:pt x="f795" y="f32"/>
                </a:cubicBezTo>
                <a:cubicBezTo>
                  <a:pt x="f795" y="f31"/>
                  <a:pt x="f798" y="f31"/>
                  <a:pt x="f798" y="f31"/>
                </a:cubicBezTo>
                <a:close/>
                <a:moveTo>
                  <a:pt x="f813" y="f518"/>
                </a:moveTo>
                <a:cubicBezTo>
                  <a:pt x="f813" y="f518"/>
                  <a:pt x="f782" y="f518"/>
                  <a:pt x="f782" y="f518"/>
                </a:cubicBezTo>
                <a:cubicBezTo>
                  <a:pt x="f880" y="f518"/>
                  <a:pt x="f812" y="f518"/>
                  <a:pt x="f812" y="f451"/>
                </a:cubicBezTo>
                <a:cubicBezTo>
                  <a:pt x="f812" y="f451"/>
                  <a:pt x="f880" y="f451"/>
                  <a:pt x="f782" y="f451"/>
                </a:cubicBezTo>
                <a:cubicBezTo>
                  <a:pt x="f782" y="f451"/>
                  <a:pt x="f813" y="f451"/>
                  <a:pt x="f813" y="f518"/>
                </a:cubicBezTo>
                <a:close/>
                <a:moveTo>
                  <a:pt x="f881" y="f454"/>
                </a:moveTo>
                <a:cubicBezTo>
                  <a:pt x="f881" y="f454"/>
                  <a:pt x="f882" y="f455"/>
                  <a:pt x="f882" y="f455"/>
                </a:cubicBezTo>
                <a:cubicBezTo>
                  <a:pt x="f882" y="f509"/>
                  <a:pt x="f881" y="f509"/>
                  <a:pt x="f881" y="f509"/>
                </a:cubicBezTo>
                <a:cubicBezTo>
                  <a:pt x="f767" y="f509"/>
                  <a:pt x="f771" y="f509"/>
                  <a:pt x="f771" y="f455"/>
                </a:cubicBezTo>
                <a:cubicBezTo>
                  <a:pt x="f771" y="f455"/>
                  <a:pt x="f767" y="f454"/>
                  <a:pt x="f881" y="f454"/>
                </a:cubicBezTo>
                <a:close/>
                <a:moveTo>
                  <a:pt x="f542" y="f460"/>
                </a:moveTo>
                <a:cubicBezTo>
                  <a:pt x="f542" y="f460"/>
                  <a:pt x="f161" y="f505"/>
                  <a:pt x="f160" y="f505"/>
                </a:cubicBezTo>
                <a:cubicBezTo>
                  <a:pt x="f143" y="f505"/>
                  <a:pt x="f160" y="f460"/>
                  <a:pt x="f160" y="f503"/>
                </a:cubicBezTo>
                <a:cubicBezTo>
                  <a:pt x="f161" y="f461"/>
                  <a:pt x="f161" y="f487"/>
                  <a:pt x="f162" y="f462"/>
                </a:cubicBezTo>
                <a:cubicBezTo>
                  <a:pt x="f541" y="f486"/>
                  <a:pt x="f164" y="f486"/>
                  <a:pt x="f540" y="f486"/>
                </a:cubicBezTo>
                <a:cubicBezTo>
                  <a:pt x="f165" y="f462"/>
                  <a:pt x="f164" y="f487"/>
                  <a:pt x="f164" y="f487"/>
                </a:cubicBezTo>
                <a:cubicBezTo>
                  <a:pt x="f163" y="f461"/>
                  <a:pt x="f164" y="f461"/>
                  <a:pt x="f540" y="f461"/>
                </a:cubicBezTo>
                <a:cubicBezTo>
                  <a:pt x="f165" y="f461"/>
                  <a:pt x="f166" y="f461"/>
                  <a:pt x="f539" y="f503"/>
                </a:cubicBezTo>
                <a:cubicBezTo>
                  <a:pt x="f167" y="f460"/>
                  <a:pt x="f167" y="f504"/>
                  <a:pt x="f167" y="f505"/>
                </a:cubicBezTo>
                <a:cubicBezTo>
                  <a:pt x="f167" y="f459"/>
                  <a:pt x="f538" y="f458"/>
                  <a:pt x="f538" y="f506"/>
                </a:cubicBezTo>
                <a:cubicBezTo>
                  <a:pt x="f167" y="f456"/>
                  <a:pt x="f167" y="f456"/>
                  <a:pt x="f539" y="f457"/>
                </a:cubicBezTo>
                <a:cubicBezTo>
                  <a:pt x="f165" y="f457"/>
                  <a:pt x="f162" y="f506"/>
                  <a:pt x="f541" y="f505"/>
                </a:cubicBezTo>
                <a:cubicBezTo>
                  <a:pt x="f541" y="f505"/>
                  <a:pt x="f163" y="f504"/>
                  <a:pt x="f541" y="f460"/>
                </a:cubicBezTo>
                <a:cubicBezTo>
                  <a:pt x="f541" y="f460"/>
                  <a:pt x="f162" y="f460"/>
                  <a:pt x="f542" y="f460"/>
                </a:cubicBezTo>
                <a:close/>
                <a:moveTo>
                  <a:pt x="f613" y="f883"/>
                </a:moveTo>
                <a:cubicBezTo>
                  <a:pt x="f613" y="f884"/>
                  <a:pt x="f612" y="f885"/>
                  <a:pt x="f612" y="f886"/>
                </a:cubicBezTo>
                <a:cubicBezTo>
                  <a:pt x="f887" y="f888"/>
                  <a:pt x="f887" y="f889"/>
                  <a:pt x="f890" y="f891"/>
                </a:cubicBezTo>
                <a:cubicBezTo>
                  <a:pt x="f892" y="f893"/>
                  <a:pt x="f892" y="f894"/>
                  <a:pt x="f895" y="f896"/>
                </a:cubicBezTo>
                <a:cubicBezTo>
                  <a:pt x="f895" y="f897"/>
                  <a:pt x="f898" y="f899"/>
                  <a:pt x="f900" y="f899"/>
                </a:cubicBezTo>
                <a:cubicBezTo>
                  <a:pt x="f901" y="f902"/>
                  <a:pt x="f903" y="f902"/>
                  <a:pt x="f904" y="f905"/>
                </a:cubicBezTo>
                <a:cubicBezTo>
                  <a:pt x="f900" y="f905"/>
                  <a:pt x="f895" y="f905"/>
                  <a:pt x="f906" y="f905"/>
                </a:cubicBezTo>
                <a:cubicBezTo>
                  <a:pt x="f907" y="f902"/>
                  <a:pt x="f887" y="f899"/>
                  <a:pt x="f613" y="f899"/>
                </a:cubicBezTo>
                <a:cubicBezTo>
                  <a:pt x="f614" y="f899"/>
                  <a:pt x="f609" y="f899"/>
                  <a:pt x="f822" y="f897"/>
                </a:cubicBezTo>
                <a:cubicBezTo>
                  <a:pt x="f824" y="f908"/>
                  <a:pt x="f821" y="f894"/>
                  <a:pt x="f616" y="f894"/>
                </a:cubicBezTo>
                <a:cubicBezTo>
                  <a:pt x="f617" y="f894"/>
                  <a:pt x="f818" y="f896"/>
                  <a:pt x="f826" y="f896"/>
                </a:cubicBezTo>
                <a:cubicBezTo>
                  <a:pt x="f909" y="f896"/>
                  <a:pt x="f910" y="f894"/>
                  <a:pt x="f911" y="f894"/>
                </a:cubicBezTo>
                <a:cubicBezTo>
                  <a:pt x="f912" y="f913"/>
                  <a:pt x="f914" y="f913"/>
                  <a:pt x="f915" y="f893"/>
                </a:cubicBezTo>
                <a:cubicBezTo>
                  <a:pt x="f916" y="f891"/>
                  <a:pt x="f395" y="f891"/>
                  <a:pt x="f393" y="f891"/>
                </a:cubicBezTo>
                <a:cubicBezTo>
                  <a:pt x="f391" y="f893"/>
                  <a:pt x="f390" y="f913"/>
                  <a:pt x="f389" y="f913"/>
                </a:cubicBezTo>
                <a:cubicBezTo>
                  <a:pt x="f388" y="f913"/>
                  <a:pt x="f387" y="f893"/>
                  <a:pt x="f385" y="f913"/>
                </a:cubicBezTo>
                <a:cubicBezTo>
                  <a:pt x="f384" y="f894"/>
                  <a:pt x="f383" y="f894"/>
                  <a:pt x="f382" y="f894"/>
                </a:cubicBezTo>
                <a:cubicBezTo>
                  <a:pt x="f381" y="f908"/>
                  <a:pt x="f380" y="f908"/>
                  <a:pt x="f378" y="f908"/>
                </a:cubicBezTo>
                <a:cubicBezTo>
                  <a:pt x="f378" y="f908"/>
                  <a:pt x="f376" y="f908"/>
                  <a:pt x="f375" y="f908"/>
                </a:cubicBezTo>
                <a:cubicBezTo>
                  <a:pt x="f374" y="f896"/>
                  <a:pt x="f374" y="f897"/>
                  <a:pt x="f374" y="f899"/>
                </a:cubicBezTo>
                <a:cubicBezTo>
                  <a:pt x="f373" y="f902"/>
                  <a:pt x="f372" y="f902"/>
                  <a:pt x="f371" y="f899"/>
                </a:cubicBezTo>
                <a:cubicBezTo>
                  <a:pt x="f401" y="f899"/>
                  <a:pt x="f370" y="f897"/>
                  <a:pt x="f369" y="f897"/>
                </a:cubicBezTo>
                <a:cubicBezTo>
                  <a:pt x="f367" y="f896"/>
                  <a:pt x="f366" y="f894"/>
                  <a:pt x="f425" y="f913"/>
                </a:cubicBezTo>
                <a:cubicBezTo>
                  <a:pt x="f917" y="f913"/>
                  <a:pt x="f363" y="f913"/>
                  <a:pt x="f362" y="f908"/>
                </a:cubicBezTo>
                <a:cubicBezTo>
                  <a:pt x="f362" y="f896"/>
                  <a:pt x="f362" y="f897"/>
                  <a:pt x="f360" y="f897"/>
                </a:cubicBezTo>
                <a:cubicBezTo>
                  <a:pt x="f359" y="f897"/>
                  <a:pt x="f358" y="f896"/>
                  <a:pt x="f358" y="f908"/>
                </a:cubicBezTo>
                <a:cubicBezTo>
                  <a:pt x="f918" y="f894"/>
                  <a:pt x="f357" y="f893"/>
                  <a:pt x="f354" y="f891"/>
                </a:cubicBezTo>
                <a:cubicBezTo>
                  <a:pt x="f356" y="f919"/>
                  <a:pt x="f478" y="f888"/>
                  <a:pt x="f479" y="f886"/>
                </a:cubicBezTo>
                <a:cubicBezTo>
                  <a:pt x="f480" y="f884"/>
                  <a:pt x="f353" y="f883"/>
                  <a:pt x="f356" y="f920"/>
                </a:cubicBezTo>
                <a:cubicBezTo>
                  <a:pt x="f355" y="f921"/>
                  <a:pt x="f354" y="f922"/>
                  <a:pt x="f354" y="f923"/>
                </a:cubicBezTo>
                <a:cubicBezTo>
                  <a:pt x="f357" y="f924"/>
                  <a:pt x="f357" y="f924"/>
                  <a:pt x="f918" y="f925"/>
                </a:cubicBezTo>
                <a:cubicBezTo>
                  <a:pt x="f918" y="f926"/>
                  <a:pt x="f918" y="f927"/>
                  <a:pt x="f358" y="f928"/>
                </a:cubicBezTo>
                <a:cubicBezTo>
                  <a:pt x="f359" y="f929"/>
                  <a:pt x="f362" y="f925"/>
                  <a:pt x="f363" y="f924"/>
                </a:cubicBezTo>
                <a:cubicBezTo>
                  <a:pt x="f471" y="f924"/>
                  <a:pt x="f471" y="f925"/>
                  <a:pt x="f917" y="f925"/>
                </a:cubicBezTo>
                <a:cubicBezTo>
                  <a:pt x="f364" y="f926"/>
                  <a:pt x="f364" y="f926"/>
                  <a:pt x="f425" y="f927"/>
                </a:cubicBezTo>
                <a:cubicBezTo>
                  <a:pt x="f365" y="f927"/>
                  <a:pt x="f366" y="f927"/>
                  <a:pt x="f367" y="f928"/>
                </a:cubicBezTo>
                <a:cubicBezTo>
                  <a:pt x="f369" y="f928"/>
                  <a:pt x="f370" y="f930"/>
                  <a:pt x="f371" y="f931"/>
                </a:cubicBezTo>
                <a:cubicBezTo>
                  <a:pt x="f373" y="f932"/>
                  <a:pt x="f375" y="f933"/>
                  <a:pt x="f377" y="f933"/>
                </a:cubicBezTo>
                <a:cubicBezTo>
                  <a:pt x="f379" y="f934"/>
                  <a:pt x="f400" y="f935"/>
                  <a:pt x="f399" y="f936"/>
                </a:cubicBezTo>
                <a:cubicBezTo>
                  <a:pt x="f398" y="f937"/>
                  <a:pt x="f383" y="f936"/>
                  <a:pt x="f385" y="f937"/>
                </a:cubicBezTo>
                <a:cubicBezTo>
                  <a:pt x="f386" y="f938"/>
                  <a:pt x="f386" y="f939"/>
                  <a:pt x="f386" y="f940"/>
                </a:cubicBezTo>
                <a:cubicBezTo>
                  <a:pt x="f387" y="f940"/>
                  <a:pt x="f388" y="f941"/>
                  <a:pt x="f389" y="f941"/>
                </a:cubicBezTo>
                <a:cubicBezTo>
                  <a:pt x="f391" y="f941"/>
                  <a:pt x="f396" y="f942"/>
                  <a:pt x="f943" y="f944"/>
                </a:cubicBezTo>
                <a:cubicBezTo>
                  <a:pt x="f945" y="f946"/>
                  <a:pt x="f945" y="f947"/>
                  <a:pt x="f915" y="f948"/>
                </a:cubicBezTo>
                <a:cubicBezTo>
                  <a:pt x="f949" y="f950"/>
                  <a:pt x="f949" y="f951"/>
                  <a:pt x="f914" y="f952"/>
                </a:cubicBezTo>
                <a:cubicBezTo>
                  <a:pt x="f914" y="f952"/>
                  <a:pt x="f912" y="f953"/>
                  <a:pt x="f911" y="f953"/>
                </a:cubicBezTo>
                <a:cubicBezTo>
                  <a:pt x="f909" y="f954"/>
                  <a:pt x="f826" y="f953"/>
                  <a:pt x="f617" y="f954"/>
                </a:cubicBezTo>
                <a:cubicBezTo>
                  <a:pt x="f819" y="f954"/>
                  <a:pt x="f819" y="f954"/>
                  <a:pt x="f955" y="f956"/>
                </a:cubicBezTo>
                <a:cubicBezTo>
                  <a:pt x="f820" y="f956"/>
                  <a:pt x="f823" y="f954"/>
                  <a:pt x="f822" y="f956"/>
                </a:cubicBezTo>
                <a:cubicBezTo>
                  <a:pt x="f615" y="f957"/>
                  <a:pt x="f615" y="f958"/>
                  <a:pt x="f609" y="f957"/>
                </a:cubicBezTo>
                <a:cubicBezTo>
                  <a:pt x="f609" y="f957"/>
                  <a:pt x="f609" y="f954"/>
                  <a:pt x="f609" y="f953"/>
                </a:cubicBezTo>
                <a:cubicBezTo>
                  <a:pt x="f609" y="f952"/>
                  <a:pt x="f822" y="f950"/>
                  <a:pt x="f609" y="f950"/>
                </a:cubicBezTo>
                <a:cubicBezTo>
                  <a:pt x="f614" y="f948"/>
                  <a:pt x="f610" y="f950"/>
                  <a:pt x="f610" y="f948"/>
                </a:cubicBezTo>
                <a:cubicBezTo>
                  <a:pt x="f610" y="f959"/>
                  <a:pt x="f615" y="f960"/>
                  <a:pt x="f611" y="f960"/>
                </a:cubicBezTo>
                <a:cubicBezTo>
                  <a:pt x="f611" y="f960"/>
                  <a:pt x="f613" y="f944"/>
                  <a:pt x="f612" y="f960"/>
                </a:cubicBezTo>
                <a:cubicBezTo>
                  <a:pt x="f612" y="f960"/>
                  <a:pt x="f612" y="f961"/>
                  <a:pt x="f612" y="f942"/>
                </a:cubicBezTo>
                <a:cubicBezTo>
                  <a:pt x="f613" y="f941"/>
                  <a:pt x="f613" y="f941"/>
                  <a:pt x="f611" y="f940"/>
                </a:cubicBezTo>
                <a:cubicBezTo>
                  <a:pt x="f611" y="f939"/>
                  <a:pt x="f611" y="f939"/>
                  <a:pt x="f610" y="f938"/>
                </a:cubicBezTo>
                <a:cubicBezTo>
                  <a:pt x="f614" y="f937"/>
                  <a:pt x="f610" y="f936"/>
                  <a:pt x="f614" y="f935"/>
                </a:cubicBezTo>
                <a:cubicBezTo>
                  <a:pt x="f609" y="f935"/>
                  <a:pt x="f615" y="f935"/>
                  <a:pt x="f615" y="f962"/>
                </a:cubicBezTo>
                <a:cubicBezTo>
                  <a:pt x="f822" y="f934"/>
                  <a:pt x="f822" y="f932"/>
                  <a:pt x="f822" y="f931"/>
                </a:cubicBezTo>
                <a:cubicBezTo>
                  <a:pt x="f822" y="f930"/>
                  <a:pt x="f822" y="f929"/>
                  <a:pt x="f615" y="f928"/>
                </a:cubicBezTo>
                <a:cubicBezTo>
                  <a:pt x="f609" y="f928"/>
                  <a:pt x="f614" y="f928"/>
                  <a:pt x="f614" y="f927"/>
                </a:cubicBezTo>
                <a:cubicBezTo>
                  <a:pt x="f610" y="f925"/>
                  <a:pt x="f614" y="f923"/>
                  <a:pt x="f614" y="f922"/>
                </a:cubicBezTo>
                <a:cubicBezTo>
                  <a:pt x="f610" y="f920"/>
                  <a:pt x="f611" y="f920"/>
                  <a:pt x="f613" y="f883"/>
                </a:cubicBezTo>
                <a:close/>
                <a:moveTo>
                  <a:pt x="f568" y="f963"/>
                </a:moveTo>
                <a:cubicBezTo>
                  <a:pt x="f569" y="f963"/>
                  <a:pt x="f570" y="f963"/>
                  <a:pt x="f571" y="f963"/>
                </a:cubicBezTo>
                <a:cubicBezTo>
                  <a:pt x="f573" y="f964"/>
                  <a:pt x="f574" y="f964"/>
                  <a:pt x="f576" y="f965"/>
                </a:cubicBezTo>
                <a:cubicBezTo>
                  <a:pt x="f578" y="f966"/>
                  <a:pt x="f579" y="f967"/>
                  <a:pt x="f580" y="f968"/>
                </a:cubicBezTo>
                <a:cubicBezTo>
                  <a:pt x="f582" y="f969"/>
                  <a:pt x="f584" y="f970"/>
                  <a:pt x="f586" y="f971"/>
                </a:cubicBezTo>
                <a:cubicBezTo>
                  <a:pt x="f588" y="f972"/>
                  <a:pt x="f589" y="f973"/>
                  <a:pt x="f586" y="f974"/>
                </a:cubicBezTo>
                <a:cubicBezTo>
                  <a:pt x="f585" y="f974"/>
                  <a:pt x="f597" y="f975"/>
                  <a:pt x="f598" y="f974"/>
                </a:cubicBezTo>
                <a:cubicBezTo>
                  <a:pt x="f580" y="f976"/>
                  <a:pt x="f581" y="f977"/>
                  <a:pt x="f580" y="f978"/>
                </a:cubicBezTo>
                <a:cubicBezTo>
                  <a:pt x="f579" y="f979"/>
                  <a:pt x="f599" y="f979"/>
                  <a:pt x="f578" y="f979"/>
                </a:cubicBezTo>
                <a:cubicBezTo>
                  <a:pt x="f577" y="f980"/>
                  <a:pt x="f576" y="f981"/>
                  <a:pt x="f576" y="f981"/>
                </a:cubicBezTo>
                <a:cubicBezTo>
                  <a:pt x="f574" y="f982"/>
                  <a:pt x="f573" y="f981"/>
                  <a:pt x="f571" y="f981"/>
                </a:cubicBezTo>
                <a:cubicBezTo>
                  <a:pt x="f568" y="f980"/>
                  <a:pt x="f567" y="f978"/>
                  <a:pt x="f566" y="f983"/>
                </a:cubicBezTo>
                <a:cubicBezTo>
                  <a:pt x="f565" y="f976"/>
                  <a:pt x="f564" y="f975"/>
                  <a:pt x="f562" y="f973"/>
                </a:cubicBezTo>
                <a:cubicBezTo>
                  <a:pt x="f560" y="f984"/>
                  <a:pt x="f620" y="f985"/>
                  <a:pt x="f560" y="f969"/>
                </a:cubicBezTo>
                <a:cubicBezTo>
                  <a:pt x="f562" y="f986"/>
                  <a:pt x="f565" y="f968"/>
                  <a:pt x="f567" y="f969"/>
                </a:cubicBezTo>
                <a:cubicBezTo>
                  <a:pt x="f568" y="f969"/>
                  <a:pt x="f569" y="f969"/>
                  <a:pt x="f569" y="f986"/>
                </a:cubicBezTo>
                <a:cubicBezTo>
                  <a:pt x="f569" y="f967"/>
                  <a:pt x="f569" y="f987"/>
                  <a:pt x="f569" y="f966"/>
                </a:cubicBezTo>
                <a:cubicBezTo>
                  <a:pt x="f568" y="f965"/>
                  <a:pt x="f567" y="f964"/>
                  <a:pt x="f568" y="f963"/>
                </a:cubicBezTo>
                <a:close/>
                <a:moveTo>
                  <a:pt x="f547" y="f963"/>
                </a:moveTo>
                <a:cubicBezTo>
                  <a:pt x="f546" y="f964"/>
                  <a:pt x="f546" y="f965"/>
                  <a:pt x="f88" y="f965"/>
                </a:cubicBezTo>
                <a:cubicBezTo>
                  <a:pt x="f90" y="f966"/>
                  <a:pt x="f92" y="f966"/>
                  <a:pt x="f92" y="f966"/>
                </a:cubicBezTo>
                <a:cubicBezTo>
                  <a:pt x="f95" y="f966"/>
                  <a:pt x="f99" y="f987"/>
                  <a:pt x="f99" y="f986"/>
                </a:cubicBezTo>
                <a:cubicBezTo>
                  <a:pt x="f101" y="f968"/>
                  <a:pt x="f103" y="f967"/>
                  <a:pt x="f103" y="f987"/>
                </a:cubicBezTo>
                <a:cubicBezTo>
                  <a:pt x="f103" y="f966"/>
                  <a:pt x="f103" y="f965"/>
                  <a:pt x="f103" y="f964"/>
                </a:cubicBezTo>
                <a:cubicBezTo>
                  <a:pt x="f103" y="f963"/>
                  <a:pt x="f101" y="f963"/>
                  <a:pt x="f101" y="f988"/>
                </a:cubicBezTo>
                <a:cubicBezTo>
                  <a:pt x="f100" y="f989"/>
                  <a:pt x="f100" y="f990"/>
                  <a:pt x="f99" y="f990"/>
                </a:cubicBezTo>
                <a:cubicBezTo>
                  <a:pt x="f98" y="f991"/>
                  <a:pt x="f95" y="f990"/>
                  <a:pt x="f96" y="f990"/>
                </a:cubicBezTo>
                <a:cubicBezTo>
                  <a:pt x="f90" y="f990"/>
                  <a:pt x="f88" y="f991"/>
                  <a:pt x="f547" y="f991"/>
                </a:cubicBezTo>
                <a:cubicBezTo>
                  <a:pt x="f558" y="f991"/>
                  <a:pt x="f557" y="f990"/>
                  <a:pt x="f548" y="f988"/>
                </a:cubicBezTo>
                <a:cubicBezTo>
                  <a:pt x="f548" y="f963"/>
                  <a:pt x="f559" y="f963"/>
                  <a:pt x="f547" y="f963"/>
                </a:cubicBezTo>
                <a:close/>
                <a:moveTo>
                  <a:pt x="f520" y="f796"/>
                </a:moveTo>
                <a:cubicBezTo>
                  <a:pt x="f272" y="f796"/>
                  <a:pt x="f524" y="f796"/>
                  <a:pt x="f270" y="f801"/>
                </a:cubicBezTo>
                <a:cubicBezTo>
                  <a:pt x="f738" y="f800"/>
                  <a:pt x="f268" y="f992"/>
                  <a:pt x="f267" y="f993"/>
                </a:cubicBezTo>
                <a:cubicBezTo>
                  <a:pt x="f265" y="f994"/>
                  <a:pt x="f81" y="f995"/>
                  <a:pt x="f78" y="f996"/>
                </a:cubicBezTo>
                <a:cubicBezTo>
                  <a:pt x="f83" y="f997"/>
                  <a:pt x="f76" y="f998"/>
                  <a:pt x="f76" y="f999"/>
                </a:cubicBezTo>
                <a:cubicBezTo>
                  <a:pt x="f76" y="f1000"/>
                  <a:pt x="f84" y="f1001"/>
                  <a:pt x="f83" y="f1002"/>
                </a:cubicBezTo>
                <a:cubicBezTo>
                  <a:pt x="f83" y="f1003"/>
                  <a:pt x="f83" y="f1004"/>
                  <a:pt x="f83" y="f1005"/>
                </a:cubicBezTo>
                <a:cubicBezTo>
                  <a:pt x="f83" y="f1006"/>
                  <a:pt x="f81" y="f1007"/>
                  <a:pt x="f265" y="f1006"/>
                </a:cubicBezTo>
                <a:cubicBezTo>
                  <a:pt x="f266" y="f1008"/>
                  <a:pt x="f80" y="f1008"/>
                  <a:pt x="f78" y="f1009"/>
                </a:cubicBezTo>
                <a:cubicBezTo>
                  <a:pt x="f82" y="f1010"/>
                  <a:pt x="f81" y="f1011"/>
                  <a:pt x="f265" y="f1010"/>
                </a:cubicBezTo>
                <a:cubicBezTo>
                  <a:pt x="f266" y="f1012"/>
                  <a:pt x="f265" y="f1013"/>
                  <a:pt x="f265" y="f1013"/>
                </a:cubicBezTo>
                <a:cubicBezTo>
                  <a:pt x="f266" y="f1014"/>
                  <a:pt x="f266" y="f1014"/>
                  <a:pt x="f267" y="f1014"/>
                </a:cubicBezTo>
                <a:cubicBezTo>
                  <a:pt x="f268" y="f1015"/>
                  <a:pt x="f738" y="f1016"/>
                  <a:pt x="f270" y="f1017"/>
                </a:cubicBezTo>
                <a:cubicBezTo>
                  <a:pt x="f271" y="f1017"/>
                  <a:pt x="f524" y="f1017"/>
                  <a:pt x="f271" y="f1018"/>
                </a:cubicBezTo>
                <a:cubicBezTo>
                  <a:pt x="f523" y="f1019"/>
                  <a:pt x="f272" y="f1019"/>
                  <a:pt x="f521" y="f1019"/>
                </a:cubicBezTo>
                <a:cubicBezTo>
                  <a:pt x="f520" y="f1020"/>
                  <a:pt x="f520" y="f1021"/>
                  <a:pt x="f273" y="f1021"/>
                </a:cubicBezTo>
                <a:cubicBezTo>
                  <a:pt x="f517" y="f1022"/>
                  <a:pt x="f517" y="f1020"/>
                  <a:pt x="f517" y="f1019"/>
                </a:cubicBezTo>
                <a:cubicBezTo>
                  <a:pt x="f517" y="f1017"/>
                  <a:pt x="f517" y="f1015"/>
                  <a:pt x="f274" y="f1014"/>
                </a:cubicBezTo>
                <a:cubicBezTo>
                  <a:pt x="f275" y="f1013"/>
                  <a:pt x="f276" y="f1012"/>
                  <a:pt x="f276" y="f1010"/>
                </a:cubicBezTo>
                <a:cubicBezTo>
                  <a:pt x="f718" y="f1023"/>
                  <a:pt x="f718" y="f1008"/>
                  <a:pt x="f513" y="f1024"/>
                </a:cubicBezTo>
                <a:cubicBezTo>
                  <a:pt x="f513" y="f1006"/>
                  <a:pt x="f511" y="f1025"/>
                  <a:pt x="f511" y="f1007"/>
                </a:cubicBezTo>
                <a:cubicBezTo>
                  <a:pt x="f277" y="f1005"/>
                  <a:pt x="f277" y="f1026"/>
                  <a:pt x="f277" y="f1004"/>
                </a:cubicBezTo>
                <a:cubicBezTo>
                  <a:pt x="f277" y="f1003"/>
                  <a:pt x="f277" y="f1002"/>
                  <a:pt x="f510" y="f1027"/>
                </a:cubicBezTo>
                <a:cubicBezTo>
                  <a:pt x="f508" y="f1001"/>
                  <a:pt x="f508" y="f1000"/>
                  <a:pt x="f508" y="f999"/>
                </a:cubicBezTo>
                <a:cubicBezTo>
                  <a:pt x="f278" y="f998"/>
                  <a:pt x="f508" y="f997"/>
                  <a:pt x="f508" y="f995"/>
                </a:cubicBezTo>
                <a:cubicBezTo>
                  <a:pt x="f510" y="f993"/>
                  <a:pt x="f510" y="f992"/>
                  <a:pt x="f510" y="f800"/>
                </a:cubicBezTo>
                <a:cubicBezTo>
                  <a:pt x="f510" y="f801"/>
                  <a:pt x="f510" y="f797"/>
                  <a:pt x="f510" y="f798"/>
                </a:cubicBezTo>
                <a:cubicBezTo>
                  <a:pt x="f510" y="f795"/>
                  <a:pt x="f739" y="f795"/>
                  <a:pt x="f739" y="f799"/>
                </a:cubicBezTo>
                <a:cubicBezTo>
                  <a:pt x="f277" y="f793"/>
                  <a:pt x="f739" y="f792"/>
                  <a:pt x="f511" y="f791"/>
                </a:cubicBezTo>
                <a:cubicBezTo>
                  <a:pt x="f513" y="f791"/>
                  <a:pt x="f513" y="f791"/>
                  <a:pt x="f513" y="f790"/>
                </a:cubicBezTo>
                <a:cubicBezTo>
                  <a:pt x="f718" y="f790"/>
                  <a:pt x="f513" y="f789"/>
                  <a:pt x="f718" y="f789"/>
                </a:cubicBezTo>
                <a:cubicBezTo>
                  <a:pt x="f276" y="f789"/>
                  <a:pt x="f276" y="f791"/>
                  <a:pt x="f276" y="f803"/>
                </a:cubicBezTo>
                <a:cubicBezTo>
                  <a:pt x="f276" y="f802"/>
                  <a:pt x="f276" y="f799"/>
                  <a:pt x="f275" y="f798"/>
                </a:cubicBezTo>
                <a:cubicBezTo>
                  <a:pt x="f275" y="f796"/>
                  <a:pt x="f517" y="f796"/>
                  <a:pt x="f520" y="f796"/>
                </a:cubicBezTo>
                <a:close/>
                <a:moveTo>
                  <a:pt x="f526" y="f1028"/>
                </a:moveTo>
                <a:cubicBezTo>
                  <a:pt x="f262" y="f1029"/>
                  <a:pt x="f263" y="f1028"/>
                  <a:pt x="f264" y="f1028"/>
                </a:cubicBezTo>
                <a:cubicBezTo>
                  <a:pt x="f61" y="f1028"/>
                  <a:pt x="f56" y="f1030"/>
                  <a:pt x="f56" y="f1029"/>
                </a:cubicBezTo>
                <a:cubicBezTo>
                  <a:pt x="f66" y="f1031"/>
                  <a:pt x="f66" y="f1032"/>
                  <a:pt x="f68" y="f1033"/>
                </a:cubicBezTo>
                <a:cubicBezTo>
                  <a:pt x="f68" y="f1034"/>
                  <a:pt x="f69" y="f1035"/>
                  <a:pt x="f71" y="f1036"/>
                </a:cubicBezTo>
                <a:cubicBezTo>
                  <a:pt x="f74" y="f1037"/>
                  <a:pt x="f68" y="f1038"/>
                  <a:pt x="f68" y="f991"/>
                </a:cubicBezTo>
                <a:cubicBezTo>
                  <a:pt x="f66" y="f989"/>
                  <a:pt x="f68" y="f988"/>
                  <a:pt x="f69" y="f965"/>
                </a:cubicBezTo>
                <a:cubicBezTo>
                  <a:pt x="f69" y="f966"/>
                  <a:pt x="f68" y="f987"/>
                  <a:pt x="f69" y="f967"/>
                </a:cubicBezTo>
                <a:cubicBezTo>
                  <a:pt x="f69" y="f967"/>
                  <a:pt x="f71" y="f986"/>
                  <a:pt x="f71" y="f968"/>
                </a:cubicBezTo>
                <a:cubicBezTo>
                  <a:pt x="f84" y="f985"/>
                  <a:pt x="f74" y="f972"/>
                  <a:pt x="f69" y="f974"/>
                </a:cubicBezTo>
                <a:cubicBezTo>
                  <a:pt x="f68" y="f976"/>
                  <a:pt x="f66" y="f1039"/>
                  <a:pt x="f66" y="f977"/>
                </a:cubicBezTo>
                <a:cubicBezTo>
                  <a:pt x="f66" y="f978"/>
                  <a:pt x="f66" y="f980"/>
                  <a:pt x="f66" y="f981"/>
                </a:cubicBezTo>
                <a:cubicBezTo>
                  <a:pt x="f66" y="f1040"/>
                  <a:pt x="f58" y="f1041"/>
                  <a:pt x="f68" y="f1042"/>
                </a:cubicBezTo>
                <a:cubicBezTo>
                  <a:pt x="f71" y="f1042"/>
                  <a:pt x="f71" y="f1042"/>
                  <a:pt x="f76" y="f1043"/>
                </a:cubicBezTo>
                <a:cubicBezTo>
                  <a:pt x="f84" y="f1043"/>
                  <a:pt x="f84" y="f1044"/>
                  <a:pt x="f83" y="f1045"/>
                </a:cubicBezTo>
                <a:cubicBezTo>
                  <a:pt x="f81" y="f1046"/>
                  <a:pt x="f738" y="f1045"/>
                  <a:pt x="f270" y="f1047"/>
                </a:cubicBezTo>
                <a:cubicBezTo>
                  <a:pt x="f271" y="f1042"/>
                  <a:pt x="f270" y="f1048"/>
                  <a:pt x="f524" y="f1049"/>
                </a:cubicBezTo>
                <a:cubicBezTo>
                  <a:pt x="f271" y="f1050"/>
                  <a:pt x="f273" y="f1040"/>
                  <a:pt x="f275" y="f1040"/>
                </a:cubicBezTo>
                <a:cubicBezTo>
                  <a:pt x="f276" y="f1051"/>
                  <a:pt x="f718" y="f1051"/>
                  <a:pt x="f513" y="f1049"/>
                </a:cubicBezTo>
                <a:cubicBezTo>
                  <a:pt x="f277" y="f1048"/>
                  <a:pt x="f277" y="f1048"/>
                  <a:pt x="f739" y="f1049"/>
                </a:cubicBezTo>
                <a:cubicBezTo>
                  <a:pt x="f510" y="f1051"/>
                  <a:pt x="f510" y="f982"/>
                  <a:pt x="f510" y="f1050"/>
                </a:cubicBezTo>
                <a:cubicBezTo>
                  <a:pt x="f510" y="f980"/>
                  <a:pt x="f510" y="f979"/>
                  <a:pt x="f508" y="f977"/>
                </a:cubicBezTo>
                <a:cubicBezTo>
                  <a:pt x="f508" y="f976"/>
                  <a:pt x="f278" y="f973"/>
                  <a:pt x="f282" y="f972"/>
                </a:cubicBezTo>
                <a:cubicBezTo>
                  <a:pt x="f282" y="f985"/>
                  <a:pt x="f279" y="f970"/>
                  <a:pt x="f279" y="f968"/>
                </a:cubicBezTo>
                <a:cubicBezTo>
                  <a:pt x="f280" y="f986"/>
                  <a:pt x="f280" y="f987"/>
                  <a:pt x="f280" y="f966"/>
                </a:cubicBezTo>
                <a:cubicBezTo>
                  <a:pt x="f280" y="f964"/>
                  <a:pt x="f280" y="f988"/>
                  <a:pt x="f280" y="f989"/>
                </a:cubicBezTo>
                <a:cubicBezTo>
                  <a:pt x="f280" y="f991"/>
                  <a:pt x="f281" y="f1052"/>
                  <a:pt x="f281" y="f1038"/>
                </a:cubicBezTo>
                <a:cubicBezTo>
                  <a:pt x="f283" y="f1037"/>
                  <a:pt x="f283" y="f1053"/>
                  <a:pt x="f283" y="f1036"/>
                </a:cubicBezTo>
                <a:cubicBezTo>
                  <a:pt x="f284" y="f1035"/>
                  <a:pt x="f287" y="f1054"/>
                  <a:pt x="f287" y="f1032"/>
                </a:cubicBezTo>
                <a:cubicBezTo>
                  <a:pt x="f287" y="f1029"/>
                  <a:pt x="f283" y="f1028"/>
                  <a:pt x="f281" y="f1055"/>
                </a:cubicBezTo>
                <a:cubicBezTo>
                  <a:pt x="f280" y="f1056"/>
                  <a:pt x="f280" y="f1057"/>
                  <a:pt x="f278" y="f1058"/>
                </a:cubicBezTo>
                <a:cubicBezTo>
                  <a:pt x="f508" y="f1058"/>
                  <a:pt x="f739" y="f1058"/>
                  <a:pt x="f739" y="f1059"/>
                </a:cubicBezTo>
                <a:cubicBezTo>
                  <a:pt x="f277" y="f1060"/>
                  <a:pt x="f510" y="f1061"/>
                  <a:pt x="f510" y="f1062"/>
                </a:cubicBezTo>
                <a:cubicBezTo>
                  <a:pt x="f508" y="f1063"/>
                  <a:pt x="f513" y="f1064"/>
                  <a:pt x="f275" y="f1065"/>
                </a:cubicBezTo>
                <a:cubicBezTo>
                  <a:pt x="f274" y="f1066"/>
                  <a:pt x="f275" y="f1067"/>
                  <a:pt x="f517" y="f1067"/>
                </a:cubicBezTo>
                <a:cubicBezTo>
                  <a:pt x="f520" y="f1067"/>
                  <a:pt x="f521" y="f1063"/>
                  <a:pt x="f521" y="f1065"/>
                </a:cubicBezTo>
                <a:cubicBezTo>
                  <a:pt x="f271" y="f1064"/>
                  <a:pt x="f270" y="f1068"/>
                  <a:pt x="f738" y="f1061"/>
                </a:cubicBezTo>
                <a:cubicBezTo>
                  <a:pt x="f267" y="f1069"/>
                  <a:pt x="f265" y="f1070"/>
                  <a:pt x="f78" y="f1057"/>
                </a:cubicBezTo>
                <a:cubicBezTo>
                  <a:pt x="f83" y="f1071"/>
                  <a:pt x="f84" y="f1057"/>
                  <a:pt x="f74" y="f1070"/>
                </a:cubicBezTo>
                <a:cubicBezTo>
                  <a:pt x="f69" y="f1070"/>
                  <a:pt x="f68" y="f1070"/>
                  <a:pt x="f56" y="f1070"/>
                </a:cubicBezTo>
                <a:cubicBezTo>
                  <a:pt x="f58" y="f1058"/>
                  <a:pt x="f58" y="f1059"/>
                  <a:pt x="f61" y="f1059"/>
                </a:cubicBezTo>
                <a:cubicBezTo>
                  <a:pt x="f263" y="f1069"/>
                  <a:pt x="f263" y="f1058"/>
                  <a:pt x="f263" y="f1070"/>
                </a:cubicBezTo>
                <a:cubicBezTo>
                  <a:pt x="f263" y="f1071"/>
                  <a:pt x="f263" y="f1056"/>
                  <a:pt x="f59" y="f1072"/>
                </a:cubicBezTo>
                <a:cubicBezTo>
                  <a:pt x="f262" y="f1055"/>
                  <a:pt x="f526" y="f1073"/>
                  <a:pt x="f526" y="f1028"/>
                </a:cubicBezTo>
                <a:close/>
                <a:moveTo>
                  <a:pt x="f499" y="f798"/>
                </a:moveTo>
                <a:cubicBezTo>
                  <a:pt x="f499" y="f798"/>
                  <a:pt x="f302" y="f797"/>
                  <a:pt x="f294" y="f797"/>
                </a:cubicBezTo>
                <a:cubicBezTo>
                  <a:pt x="f294" y="f796"/>
                  <a:pt x="f296" y="f797"/>
                  <a:pt x="f296" y="f796"/>
                </a:cubicBezTo>
                <a:cubicBezTo>
                  <a:pt x="f297" y="f796"/>
                  <a:pt x="f297" y="f800"/>
                  <a:pt x="f298" y="f801"/>
                </a:cubicBezTo>
                <a:cubicBezTo>
                  <a:pt x="f298" y="f796"/>
                  <a:pt x="f298" y="f797"/>
                  <a:pt x="f298" y="f798"/>
                </a:cubicBezTo>
                <a:cubicBezTo>
                  <a:pt x="f300" y="f795"/>
                  <a:pt x="f300" y="f799"/>
                  <a:pt x="f298" y="f794"/>
                </a:cubicBezTo>
                <a:cubicBezTo>
                  <a:pt x="f301" y="f793"/>
                  <a:pt x="f301" y="f794"/>
                  <a:pt x="f297" y="f799"/>
                </a:cubicBezTo>
                <a:cubicBezTo>
                  <a:pt x="f295" y="f798"/>
                  <a:pt x="f497" y="f794"/>
                  <a:pt x="f293" y="f799"/>
                </a:cubicBezTo>
                <a:cubicBezTo>
                  <a:pt x="f507" y="f795"/>
                  <a:pt x="f293" y="f795"/>
                  <a:pt x="f499" y="f798"/>
                </a:cubicBezTo>
                <a:close/>
                <a:moveTo>
                  <a:pt x="f44" y="f1074"/>
                </a:moveTo>
                <a:cubicBezTo>
                  <a:pt x="f43" y="f1075"/>
                  <a:pt x="f41" y="f1076"/>
                  <a:pt x="f40" y="f1045"/>
                </a:cubicBezTo>
                <a:cubicBezTo>
                  <a:pt x="f39" y="f1044"/>
                  <a:pt x="f38" y="f1043"/>
                  <a:pt x="f37" y="f1047"/>
                </a:cubicBezTo>
                <a:cubicBezTo>
                  <a:pt x="f37" y="f1047"/>
                  <a:pt x="f35" y="f1042"/>
                  <a:pt x="f35" y="f1042"/>
                </a:cubicBezTo>
                <a:cubicBezTo>
                  <a:pt x="f37" y="f1048"/>
                  <a:pt x="f36" y="f1048"/>
                  <a:pt x="f38" y="f1048"/>
                </a:cubicBezTo>
                <a:cubicBezTo>
                  <a:pt x="f39" y="f1041"/>
                  <a:pt x="f39" y="f1049"/>
                  <a:pt x="f40" y="f1049"/>
                </a:cubicBezTo>
                <a:cubicBezTo>
                  <a:pt x="f41" y="f1049"/>
                  <a:pt x="f42" y="f1048"/>
                  <a:pt x="f43" y="f1042"/>
                </a:cubicBezTo>
                <a:cubicBezTo>
                  <a:pt x="f45" y="f1042"/>
                  <a:pt x="f477" y="f1047"/>
                  <a:pt x="f477" y="f1043"/>
                </a:cubicBezTo>
                <a:cubicBezTo>
                  <a:pt x="f476" y="f1044"/>
                  <a:pt x="f477" y="f1044"/>
                  <a:pt x="f45" y="f1045"/>
                </a:cubicBezTo>
                <a:cubicBezTo>
                  <a:pt x="f44" y="f1076"/>
                  <a:pt x="f45" y="f1076"/>
                  <a:pt x="f44" y="f1074"/>
                </a:cubicBezTo>
                <a:close/>
                <a:moveTo>
                  <a:pt x="f337" y="f951"/>
                </a:moveTo>
                <a:cubicBezTo>
                  <a:pt x="f337" y="f950"/>
                  <a:pt x="f334" y="f950"/>
                  <a:pt x="f334" y="f950"/>
                </a:cubicBezTo>
                <a:cubicBezTo>
                  <a:pt x="f333" y="f950"/>
                  <a:pt x="f333" y="f950"/>
                  <a:pt x="f333" y="f951"/>
                </a:cubicBezTo>
                <a:cubicBezTo>
                  <a:pt x="f333" y="f951"/>
                  <a:pt x="f333" y="f951"/>
                  <a:pt x="f333" y="f951"/>
                </a:cubicBezTo>
                <a:cubicBezTo>
                  <a:pt x="f333" y="f953"/>
                  <a:pt x="f337" y="f953"/>
                  <a:pt x="f337" y="f951"/>
                </a:cubicBezTo>
                <a:close/>
                <a:moveTo>
                  <a:pt x="f611" y="f1077"/>
                </a:moveTo>
                <a:cubicBezTo>
                  <a:pt x="f613" y="f882"/>
                  <a:pt x="f612" y="f767"/>
                  <a:pt x="f887" y="f771"/>
                </a:cubicBezTo>
                <a:cubicBezTo>
                  <a:pt x="f887" y="f881"/>
                  <a:pt x="f613" y="f1077"/>
                  <a:pt x="f611" y="f1078"/>
                </a:cubicBezTo>
                <a:cubicBezTo>
                  <a:pt x="f610" y="f1079"/>
                  <a:pt x="f609" y="f808"/>
                  <a:pt x="f615" y="f810"/>
                </a:cubicBezTo>
                <a:cubicBezTo>
                  <a:pt x="f615" y="f810"/>
                  <a:pt x="f822" y="f810"/>
                  <a:pt x="f822" y="f810"/>
                </a:cubicBezTo>
                <a:cubicBezTo>
                  <a:pt x="f823" y="f810"/>
                  <a:pt x="f822" y="f810"/>
                  <a:pt x="f823" y="f810"/>
                </a:cubicBezTo>
                <a:cubicBezTo>
                  <a:pt x="f824" y="f809"/>
                  <a:pt x="f823" y="f809"/>
                  <a:pt x="f824" y="f809"/>
                </a:cubicBezTo>
                <a:cubicBezTo>
                  <a:pt x="f824" y="f809"/>
                  <a:pt x="f824" y="f810"/>
                  <a:pt x="f821" y="f1080"/>
                </a:cubicBezTo>
                <a:cubicBezTo>
                  <a:pt x="f821" y="f1080"/>
                  <a:pt x="f820" y="f1081"/>
                  <a:pt x="f616" y="f1082"/>
                </a:cubicBezTo>
                <a:cubicBezTo>
                  <a:pt x="f616" y="f1083"/>
                  <a:pt x="f821" y="f1080"/>
                  <a:pt x="f821" y="f810"/>
                </a:cubicBezTo>
                <a:cubicBezTo>
                  <a:pt x="f824" y="f808"/>
                  <a:pt x="f823" y="f1079"/>
                  <a:pt x="f615" y="f1078"/>
                </a:cubicBezTo>
                <a:cubicBezTo>
                  <a:pt x="f615" y="f808"/>
                  <a:pt x="f823" y="f808"/>
                  <a:pt x="f823" y="f809"/>
                </a:cubicBezTo>
                <a:cubicBezTo>
                  <a:pt x="f615" y="f810"/>
                  <a:pt x="f610" y="f1078"/>
                  <a:pt x="f611" y="f1077"/>
                </a:cubicBezTo>
                <a:close/>
                <a:moveTo>
                  <a:pt x="f970" y="f884"/>
                </a:moveTo>
                <a:cubicBezTo>
                  <a:pt x="f968" y="f884"/>
                  <a:pt x="f968" y="f885"/>
                  <a:pt x="f967" y="f885"/>
                </a:cubicBezTo>
                <a:cubicBezTo>
                  <a:pt x="f987" y="f884"/>
                  <a:pt x="f966" y="f883"/>
                  <a:pt x="f965" y="f883"/>
                </a:cubicBezTo>
                <a:cubicBezTo>
                  <a:pt x="f965" y="f883"/>
                  <a:pt x="f964" y="f884"/>
                  <a:pt x="f963" y="f884"/>
                </a:cubicBezTo>
                <a:cubicBezTo>
                  <a:pt x="f988" y="f883"/>
                  <a:pt x="f964" y="f921"/>
                  <a:pt x="f965" y="f921"/>
                </a:cubicBezTo>
                <a:cubicBezTo>
                  <a:pt x="f966" y="f922"/>
                  <a:pt x="f987" y="f921"/>
                  <a:pt x="f967" y="f922"/>
                </a:cubicBezTo>
                <a:cubicBezTo>
                  <a:pt x="f967" y="f923"/>
                  <a:pt x="f967" y="f923"/>
                  <a:pt x="f967" y="f923"/>
                </a:cubicBezTo>
                <a:cubicBezTo>
                  <a:pt x="f986" y="f924"/>
                  <a:pt x="f968" y="f923"/>
                  <a:pt x="f968" y="f923"/>
                </a:cubicBezTo>
                <a:cubicBezTo>
                  <a:pt x="f969" y="f923"/>
                  <a:pt x="f970" y="f923"/>
                  <a:pt x="f985" y="f922"/>
                </a:cubicBezTo>
                <a:cubicBezTo>
                  <a:pt x="f985" y="f922"/>
                  <a:pt x="f971" y="f921"/>
                  <a:pt x="f971" y="f921"/>
                </a:cubicBezTo>
                <a:cubicBezTo>
                  <a:pt x="f972" y="f921"/>
                  <a:pt x="f972" y="f921"/>
                  <a:pt x="f984" y="f921"/>
                </a:cubicBezTo>
                <a:cubicBezTo>
                  <a:pt x="f975" y="f883"/>
                  <a:pt x="f970" y="f883"/>
                  <a:pt x="f970" y="f884"/>
                </a:cubicBezTo>
                <a:close/>
                <a:moveTo>
                  <a:pt x="f397" y="f1084"/>
                </a:moveTo>
                <a:cubicBezTo>
                  <a:pt x="f397" y="f1084"/>
                  <a:pt x="f396" y="f1085"/>
                  <a:pt x="f396" y="f1085"/>
                </a:cubicBezTo>
                <a:cubicBezTo>
                  <a:pt x="f394" y="f1086"/>
                  <a:pt x="f396" y="f1084"/>
                  <a:pt x="f396" y="f1084"/>
                </a:cubicBezTo>
                <a:cubicBezTo>
                  <a:pt x="f396" y="f1087"/>
                  <a:pt x="f393" y="f1087"/>
                  <a:pt x="f396" y="f1088"/>
                </a:cubicBezTo>
                <a:cubicBezTo>
                  <a:pt x="f393" y="f1088"/>
                  <a:pt x="f397" y="f1087"/>
                  <a:pt x="f397" y="f1084"/>
                </a:cubicBezTo>
                <a:close/>
                <a:moveTo>
                  <a:pt x="f825" y="f1089"/>
                </a:moveTo>
                <a:cubicBezTo>
                  <a:pt x="f825" y="f1090"/>
                  <a:pt x="f826" y="f1090"/>
                  <a:pt x="f826" y="f1090"/>
                </a:cubicBezTo>
                <a:cubicBezTo>
                  <a:pt x="f826" y="f1091"/>
                  <a:pt x="f826" y="f1092"/>
                  <a:pt x="f826" y="f1092"/>
                </a:cubicBezTo>
                <a:cubicBezTo>
                  <a:pt x="f826" y="f1093"/>
                  <a:pt x="f827" y="f1093"/>
                  <a:pt x="f909" y="f1094"/>
                </a:cubicBezTo>
                <a:cubicBezTo>
                  <a:pt x="f910" y="f1094"/>
                  <a:pt x="f911" y="f766"/>
                  <a:pt x="f912" y="f766"/>
                </a:cubicBezTo>
                <a:cubicBezTo>
                  <a:pt x="f914" y="f766"/>
                  <a:pt x="f912" y="f766"/>
                  <a:pt x="f912" y="f1095"/>
                </a:cubicBezTo>
                <a:cubicBezTo>
                  <a:pt x="f914" y="f1095"/>
                  <a:pt x="f949" y="f1094"/>
                  <a:pt x="f949" y="f1094"/>
                </a:cubicBezTo>
                <a:cubicBezTo>
                  <a:pt x="f915" y="f1093"/>
                  <a:pt x="f949" y="f1092"/>
                  <a:pt x="f914" y="f1092"/>
                </a:cubicBezTo>
                <a:cubicBezTo>
                  <a:pt x="f912" y="f1091"/>
                  <a:pt x="f912" y="f1090"/>
                  <a:pt x="f912" y="f1090"/>
                </a:cubicBezTo>
                <a:cubicBezTo>
                  <a:pt x="f911" y="f1089"/>
                  <a:pt x="f910" y="f1089"/>
                  <a:pt x="f909" y="f1096"/>
                </a:cubicBezTo>
                <a:cubicBezTo>
                  <a:pt x="f827" y="f1096"/>
                  <a:pt x="f826" y="f1097"/>
                  <a:pt x="f826" y="f1097"/>
                </a:cubicBezTo>
                <a:cubicBezTo>
                  <a:pt x="f818" y="f1097"/>
                  <a:pt x="f825" y="f1096"/>
                  <a:pt x="f825" y="f1089"/>
                </a:cubicBezTo>
                <a:close/>
                <a:moveTo>
                  <a:pt x="f1098" y="f795"/>
                </a:moveTo>
                <a:cubicBezTo>
                  <a:pt x="f1098" y="f795"/>
                  <a:pt x="f1099" y="f799"/>
                  <a:pt x="f1100" y="f795"/>
                </a:cubicBezTo>
                <a:cubicBezTo>
                  <a:pt x="f1101" y="f798"/>
                  <a:pt x="f1102" y="f798"/>
                  <a:pt x="f1103" y="f798"/>
                </a:cubicBezTo>
                <a:cubicBezTo>
                  <a:pt x="f1104" y="f797"/>
                  <a:pt x="f1105" y="f801"/>
                  <a:pt x="f1106" y="f796"/>
                </a:cubicBezTo>
                <a:cubicBezTo>
                  <a:pt x="f1107" y="f798"/>
                  <a:pt x="f1104" y="f795"/>
                  <a:pt x="f1108" y="f795"/>
                </a:cubicBezTo>
                <a:cubicBezTo>
                  <a:pt x="f1103" y="f795"/>
                  <a:pt x="f1102" y="f795"/>
                  <a:pt x="f1098" y="f795"/>
                </a:cubicBezTo>
                <a:close/>
                <a:moveTo>
                  <a:pt x="f870" y="f803"/>
                </a:moveTo>
                <a:cubicBezTo>
                  <a:pt x="f1109" y="f792"/>
                  <a:pt x="f871" y="f792"/>
                  <a:pt x="f872" y="f803"/>
                </a:cubicBezTo>
                <a:cubicBezTo>
                  <a:pt x="f872" y="f790"/>
                  <a:pt x="f868" y="f791"/>
                  <a:pt x="f867" y="f803"/>
                </a:cubicBezTo>
                <a:cubicBezTo>
                  <a:pt x="f866" y="f803"/>
                  <a:pt x="f1110" y="f803"/>
                  <a:pt x="f864" y="f791"/>
                </a:cubicBezTo>
                <a:cubicBezTo>
                  <a:pt x="f863" y="f791"/>
                  <a:pt x="f862" y="f790"/>
                  <a:pt x="f861" y="f790"/>
                </a:cubicBezTo>
                <a:cubicBezTo>
                  <a:pt x="f861" y="f790"/>
                  <a:pt x="f1111" y="f790"/>
                  <a:pt x="f1111" y="f790"/>
                </a:cubicBezTo>
                <a:cubicBezTo>
                  <a:pt x="f860" y="f790"/>
                  <a:pt x="f860" y="f790"/>
                  <a:pt x="f861" y="f791"/>
                </a:cubicBezTo>
                <a:cubicBezTo>
                  <a:pt x="f861" y="f803"/>
                  <a:pt x="f860" y="f791"/>
                  <a:pt x="f860" y="f803"/>
                </a:cubicBezTo>
                <a:cubicBezTo>
                  <a:pt x="f862" y="f803"/>
                  <a:pt x="f864" y="f802"/>
                  <a:pt x="f866" y="f792"/>
                </a:cubicBezTo>
                <a:cubicBezTo>
                  <a:pt x="f867" y="f792"/>
                  <a:pt x="f868" y="f803"/>
                  <a:pt x="f870" y="f803"/>
                </a:cubicBezTo>
                <a:close/>
                <a:moveTo>
                  <a:pt x="f1112" y="f803"/>
                </a:moveTo>
                <a:cubicBezTo>
                  <a:pt x="f1098" y="f803"/>
                  <a:pt x="f1101" y="f790"/>
                  <a:pt x="f1099" y="f789"/>
                </a:cubicBezTo>
                <a:cubicBezTo>
                  <a:pt x="f1099" y="f789"/>
                  <a:pt x="f1099" y="f789"/>
                  <a:pt x="f1113" y="f789"/>
                </a:cubicBezTo>
                <a:cubicBezTo>
                  <a:pt x="f874" y="f789"/>
                  <a:pt x="f873" y="f790"/>
                  <a:pt x="f871" y="f789"/>
                </a:cubicBezTo>
                <a:cubicBezTo>
                  <a:pt x="f1109" y="f804"/>
                  <a:pt x="f1109" y="f804"/>
                  <a:pt x="f870" y="f804"/>
                </a:cubicBezTo>
                <a:cubicBezTo>
                  <a:pt x="f869" y="f804"/>
                  <a:pt x="f870" y="f789"/>
                  <a:pt x="f870" y="f789"/>
                </a:cubicBezTo>
                <a:cubicBezTo>
                  <a:pt x="f1109" y="f790"/>
                  <a:pt x="f872" y="f790"/>
                  <a:pt x="f873" y="f791"/>
                </a:cubicBezTo>
                <a:cubicBezTo>
                  <a:pt x="f875" y="f791"/>
                  <a:pt x="f1100" y="f791"/>
                  <a:pt x="f1114" y="f803"/>
                </a:cubicBezTo>
                <a:cubicBezTo>
                  <a:pt x="f1112" y="f792"/>
                  <a:pt x="f1102" y="f802"/>
                  <a:pt x="f1108" y="f793"/>
                </a:cubicBezTo>
                <a:cubicBezTo>
                  <a:pt x="f1104" y="f794"/>
                  <a:pt x="f1105" y="f795"/>
                  <a:pt x="f1107" y="f799"/>
                </a:cubicBezTo>
                <a:cubicBezTo>
                  <a:pt x="f1107" y="f802"/>
                  <a:pt x="f1103" y="f792"/>
                  <a:pt x="f1112" y="f803"/>
                </a:cubicBezTo>
                <a:close/>
                <a:moveTo>
                  <a:pt x="f863" y="f797"/>
                </a:moveTo>
                <a:cubicBezTo>
                  <a:pt x="f864" y="f797"/>
                  <a:pt x="f864" y="f798"/>
                  <a:pt x="f1110" y="f798"/>
                </a:cubicBezTo>
                <a:cubicBezTo>
                  <a:pt x="f865" y="f798"/>
                  <a:pt x="f865" y="f797"/>
                  <a:pt x="f866" y="f798"/>
                </a:cubicBezTo>
                <a:cubicBezTo>
                  <a:pt x="f868" y="f798"/>
                  <a:pt x="f866" y="f795"/>
                  <a:pt x="f865" y="f795"/>
                </a:cubicBezTo>
                <a:cubicBezTo>
                  <a:pt x="f1110" y="f795"/>
                  <a:pt x="f863" y="f795"/>
                  <a:pt x="f863" y="f797"/>
                </a:cubicBezTo>
                <a:close/>
                <a:moveTo>
                  <a:pt x="f879" y="f784"/>
                </a:moveTo>
                <a:cubicBezTo>
                  <a:pt x="f878" y="f784"/>
                  <a:pt x="f877" y="f784"/>
                  <a:pt x="f876" y="f784"/>
                </a:cubicBezTo>
                <a:cubicBezTo>
                  <a:pt x="f1111" y="f817"/>
                  <a:pt x="f860" y="f817"/>
                  <a:pt x="f861" y="f817"/>
                </a:cubicBezTo>
                <a:cubicBezTo>
                  <a:pt x="f862" y="f817"/>
                  <a:pt x="f866" y="f817"/>
                  <a:pt x="f865" y="f807"/>
                </a:cubicBezTo>
                <a:cubicBezTo>
                  <a:pt x="f865" y="f815"/>
                  <a:pt x="f862" y="f783"/>
                  <a:pt x="f861" y="f783"/>
                </a:cubicBezTo>
                <a:cubicBezTo>
                  <a:pt x="f1111" y="f783"/>
                  <a:pt x="f876" y="f815"/>
                  <a:pt x="f878" y="f783"/>
                </a:cubicBezTo>
                <a:cubicBezTo>
                  <a:pt x="f879" y="f783"/>
                  <a:pt x="f1115" y="f813"/>
                  <a:pt x="f1116" y="f783"/>
                </a:cubicBezTo>
                <a:cubicBezTo>
                  <a:pt x="f1116" y="f783"/>
                  <a:pt x="f1115" y="f815"/>
                  <a:pt x="f1115" y="f815"/>
                </a:cubicBezTo>
                <a:cubicBezTo>
                  <a:pt x="f1115" y="f815"/>
                  <a:pt x="f1116" y="f815"/>
                  <a:pt x="f1116" y="f807"/>
                </a:cubicBezTo>
                <a:cubicBezTo>
                  <a:pt x="f1116" y="f807"/>
                  <a:pt x="f1115" y="f807"/>
                  <a:pt x="f879" y="f784"/>
                </a:cubicBezTo>
                <a:close/>
                <a:moveTo>
                  <a:pt x="f1116" y="f806"/>
                </a:moveTo>
                <a:cubicBezTo>
                  <a:pt x="f1117" y="f805"/>
                  <a:pt x="f878" y="f805"/>
                  <a:pt x="f877" y="f805"/>
                </a:cubicBezTo>
                <a:cubicBezTo>
                  <a:pt x="f876" y="f805"/>
                  <a:pt x="f1111" y="f816"/>
                  <a:pt x="f1111" y="f816"/>
                </a:cubicBezTo>
                <a:cubicBezTo>
                  <a:pt x="f860" y="f816"/>
                  <a:pt x="f861" y="f816"/>
                  <a:pt x="f862" y="f816"/>
                </a:cubicBezTo>
                <a:cubicBezTo>
                  <a:pt x="f864" y="f816"/>
                  <a:pt x="f1110" y="f816"/>
                  <a:pt x="f866" y="f816"/>
                </a:cubicBezTo>
                <a:cubicBezTo>
                  <a:pt x="f868" y="f816"/>
                  <a:pt x="f870" y="f787"/>
                  <a:pt x="f1109" y="f787"/>
                </a:cubicBezTo>
                <a:cubicBezTo>
                  <a:pt x="f871" y="f787"/>
                  <a:pt x="f873" y="f787"/>
                  <a:pt x="f872" y="f816"/>
                </a:cubicBezTo>
                <a:cubicBezTo>
                  <a:pt x="f871" y="f805"/>
                  <a:pt x="f1109" y="f805"/>
                  <a:pt x="f870" y="f805"/>
                </a:cubicBezTo>
                <a:cubicBezTo>
                  <a:pt x="f868" y="f805"/>
                  <a:pt x="f866" y="f805"/>
                  <a:pt x="f1110" y="f805"/>
                </a:cubicBezTo>
                <a:cubicBezTo>
                  <a:pt x="f864" y="f805"/>
                  <a:pt x="f862" y="f805"/>
                  <a:pt x="f861" y="f786"/>
                </a:cubicBezTo>
                <a:cubicBezTo>
                  <a:pt x="f861" y="f786"/>
                  <a:pt x="f860" y="f785"/>
                  <a:pt x="f1111" y="f806"/>
                </a:cubicBezTo>
                <a:cubicBezTo>
                  <a:pt x="f876" y="f806"/>
                  <a:pt x="f876" y="f786"/>
                  <a:pt x="f877" y="f786"/>
                </a:cubicBezTo>
                <a:cubicBezTo>
                  <a:pt x="f878" y="f786"/>
                  <a:pt x="f1116" y="f785"/>
                  <a:pt x="f1116" y="f806"/>
                </a:cubicBezTo>
                <a:close/>
                <a:moveTo>
                  <a:pt x="f1047" y="f1118"/>
                </a:moveTo>
                <a:cubicBezTo>
                  <a:pt x="f1042" y="f1119"/>
                  <a:pt x="f1047" y="f1119"/>
                  <a:pt x="f1043" y="f1120"/>
                </a:cubicBezTo>
                <a:cubicBezTo>
                  <a:pt x="f1121" y="f1122"/>
                  <a:pt x="f1047" y="f1123"/>
                  <a:pt x="f1043" y="f1124"/>
                </a:cubicBezTo>
                <a:cubicBezTo>
                  <a:pt x="f1043" y="f1125"/>
                  <a:pt x="f1121" y="f1125"/>
                  <a:pt x="f1044" y="f1124"/>
                </a:cubicBezTo>
                <a:cubicBezTo>
                  <a:pt x="f1076" y="f1123"/>
                  <a:pt x="f1076" y="f1120"/>
                  <a:pt x="f1046" y="f1120"/>
                </a:cubicBezTo>
                <a:cubicBezTo>
                  <a:pt x="f1075" y="f1120"/>
                  <a:pt x="f1126" y="f1120"/>
                  <a:pt x="f1127" y="f1119"/>
                </a:cubicBezTo>
                <a:cubicBezTo>
                  <a:pt x="f1128" y="f1118"/>
                  <a:pt x="f1127" y="f1129"/>
                  <a:pt x="f1127" y="f1130"/>
                </a:cubicBezTo>
                <a:cubicBezTo>
                  <a:pt x="f1127" y="f1131"/>
                  <a:pt x="f1128" y="f1132"/>
                  <a:pt x="f1128" y="f1133"/>
                </a:cubicBezTo>
                <a:cubicBezTo>
                  <a:pt x="f1134" y="f1133"/>
                  <a:pt x="f1134" y="f1135"/>
                  <a:pt x="f1134" y="f1135"/>
                </a:cubicBezTo>
                <a:cubicBezTo>
                  <a:pt x="f1136" y="f1137"/>
                  <a:pt x="f1134" y="f1137"/>
                  <a:pt x="f1136" y="f1138"/>
                </a:cubicBezTo>
                <a:cubicBezTo>
                  <a:pt x="f1136" y="f1139"/>
                  <a:pt x="f1140" y="f1139"/>
                  <a:pt x="f1141" y="f1142"/>
                </a:cubicBezTo>
                <a:cubicBezTo>
                  <a:pt x="f1141" y="f1143"/>
                  <a:pt x="f1140" y="f1144"/>
                  <a:pt x="f1136" y="f1144"/>
                </a:cubicBezTo>
                <a:cubicBezTo>
                  <a:pt x="f1128" y="f1144"/>
                  <a:pt x="f1127" y="f1139"/>
                  <a:pt x="f1075" y="f1139"/>
                </a:cubicBezTo>
                <a:cubicBezTo>
                  <a:pt x="f1145" y="f1138"/>
                  <a:pt x="f1076" y="f1139"/>
                  <a:pt x="f1045" y="f1137"/>
                </a:cubicBezTo>
                <a:cubicBezTo>
                  <a:pt x="f1044" y="f1135"/>
                  <a:pt x="f1121" y="f1133"/>
                  <a:pt x="f1043" y="f1131"/>
                </a:cubicBezTo>
                <a:cubicBezTo>
                  <a:pt x="f1043" y="f1130"/>
                  <a:pt x="f1047" y="f1129"/>
                  <a:pt x="f1047" y="f1118"/>
                </a:cubicBezTo>
                <a:close/>
                <a:moveTo>
                  <a:pt x="f1045" y="f1146"/>
                </a:moveTo>
                <a:cubicBezTo>
                  <a:pt x="f1045" y="f1146"/>
                  <a:pt x="f1045" y="f1146"/>
                  <a:pt x="f1045" y="f1146"/>
                </a:cubicBezTo>
                <a:cubicBezTo>
                  <a:pt x="f1076" y="f1147"/>
                  <a:pt x="f1045" y="f1148"/>
                  <a:pt x="f1045" y="f1148"/>
                </a:cubicBezTo>
                <a:cubicBezTo>
                  <a:pt x="f1044" y="f1147"/>
                  <a:pt x="f1044" y="f1146"/>
                  <a:pt x="f1045" y="f1146"/>
                </a:cubicBezTo>
                <a:close/>
                <a:moveTo>
                  <a:pt x="f997" y="f1040"/>
                </a:moveTo>
                <a:cubicBezTo>
                  <a:pt x="f996" y="f982"/>
                  <a:pt x="f995" y="f982"/>
                  <a:pt x="f995" y="f1040"/>
                </a:cubicBezTo>
                <a:cubicBezTo>
                  <a:pt x="f995" y="f1049"/>
                  <a:pt x="f997" y="f1041"/>
                  <a:pt x="f1149" y="f1041"/>
                </a:cubicBezTo>
                <a:cubicBezTo>
                  <a:pt x="f998" y="f1049"/>
                  <a:pt x="f1149" y="f1051"/>
                  <a:pt x="f997" y="f1040"/>
                </a:cubicBezTo>
                <a:close/>
                <a:moveTo>
                  <a:pt x="f1150" y="f1151"/>
                </a:moveTo>
                <a:cubicBezTo>
                  <a:pt x="f1150" y="f1152"/>
                  <a:pt x="f1150" y="f1152"/>
                  <a:pt x="f1153" y="f1154"/>
                </a:cubicBezTo>
                <a:cubicBezTo>
                  <a:pt x="f1155" y="f1154"/>
                  <a:pt x="f1155" y="f1154"/>
                  <a:pt x="f1156" y="f1154"/>
                </a:cubicBezTo>
                <a:cubicBezTo>
                  <a:pt x="f1157" y="f1154"/>
                  <a:pt x="f1158" y="f1154"/>
                  <a:pt x="f1159" y="f1160"/>
                </a:cubicBezTo>
                <a:cubicBezTo>
                  <a:pt x="f1161" y="f1162"/>
                  <a:pt x="f1163" y="f1164"/>
                  <a:pt x="f1164" y="f1165"/>
                </a:cubicBezTo>
                <a:cubicBezTo>
                  <a:pt x="f1164" y="f1165"/>
                  <a:pt x="f1165" y="f1166"/>
                  <a:pt x="f1166" y="f1166"/>
                </a:cubicBezTo>
                <a:cubicBezTo>
                  <a:pt x="f1162" y="f1166"/>
                  <a:pt x="f1166" y="f1164"/>
                  <a:pt x="f1166" y="f1164"/>
                </a:cubicBezTo>
                <a:cubicBezTo>
                  <a:pt x="f1165" y="f1167"/>
                  <a:pt x="f1165" y="f1163"/>
                  <a:pt x="f1165" y="f1161"/>
                </a:cubicBezTo>
                <a:cubicBezTo>
                  <a:pt x="f1164" y="f1159"/>
                  <a:pt x="f1164" y="f1159"/>
                  <a:pt x="f1167" y="f1158"/>
                </a:cubicBezTo>
                <a:cubicBezTo>
                  <a:pt x="f1167" y="f1156"/>
                  <a:pt x="f1168" y="f1153"/>
                  <a:pt x="f1161" y="f1150"/>
                </a:cubicBezTo>
                <a:cubicBezTo>
                  <a:pt x="f1158" y="f1169"/>
                  <a:pt x="f1156" y="f1170"/>
                  <a:pt x="f1150" y="f1170"/>
                </a:cubicBezTo>
                <a:cubicBezTo>
                  <a:pt x="f1169" y="f1170"/>
                  <a:pt x="f1171" y="f1169"/>
                  <a:pt x="f1172" y="f1173"/>
                </a:cubicBezTo>
                <a:cubicBezTo>
                  <a:pt x="f1174" y="f1173"/>
                  <a:pt x="f1175" y="f1169"/>
                  <a:pt x="f1176" y="f1170"/>
                </a:cubicBezTo>
                <a:cubicBezTo>
                  <a:pt x="f1177" y="f1170"/>
                  <a:pt x="f1178" y="f1170"/>
                  <a:pt x="f1179" y="f1170"/>
                </a:cubicBezTo>
                <a:cubicBezTo>
                  <a:pt x="f1180" y="f1170"/>
                  <a:pt x="f1181" y="f1150"/>
                  <a:pt x="f1182" y="f1150"/>
                </a:cubicBezTo>
                <a:cubicBezTo>
                  <a:pt x="f1183" y="f1153"/>
                  <a:pt x="f1184" y="f1153"/>
                  <a:pt x="f1185" y="f1155"/>
                </a:cubicBezTo>
                <a:cubicBezTo>
                  <a:pt x="f1186" y="f1155"/>
                  <a:pt x="f1187" y="f1156"/>
                  <a:pt x="f1188" y="f1156"/>
                </a:cubicBezTo>
                <a:cubicBezTo>
                  <a:pt x="f1189" y="f1157"/>
                  <a:pt x="f1190" y="f1157"/>
                  <a:pt x="f1190" y="f1158"/>
                </a:cubicBezTo>
                <a:cubicBezTo>
                  <a:pt x="f1191" y="f1159"/>
                  <a:pt x="f1191" y="f1168"/>
                  <a:pt x="f1192" y="f1168"/>
                </a:cubicBezTo>
                <a:cubicBezTo>
                  <a:pt x="f1193" y="f1167"/>
                  <a:pt x="f1194" y="f1168"/>
                  <a:pt x="f1195" y="f1168"/>
                </a:cubicBezTo>
                <a:cubicBezTo>
                  <a:pt x="f1196" y="f1168"/>
                  <a:pt x="f1197" y="f1167"/>
                  <a:pt x="f1198" y="f1168"/>
                </a:cubicBezTo>
                <a:cubicBezTo>
                  <a:pt x="f1199" y="f1168"/>
                  <a:pt x="f1200" y="f1163"/>
                  <a:pt x="f1201" y="f1164"/>
                </a:cubicBezTo>
                <a:cubicBezTo>
                  <a:pt x="f1201" y="f1166"/>
                  <a:pt x="f1198" y="f1162"/>
                  <a:pt x="f1202" y="f1154"/>
                </a:cubicBezTo>
                <a:cubicBezTo>
                  <a:pt x="f1197" y="f1152"/>
                  <a:pt x="f1196" y="f1203"/>
                  <a:pt x="f1198" y="f1204"/>
                </a:cubicBezTo>
                <a:cubicBezTo>
                  <a:pt x="f1199" y="f1205"/>
                  <a:pt x="f1201" y="f1205"/>
                  <a:pt x="f1206" y="f1205"/>
                </a:cubicBezTo>
                <a:cubicBezTo>
                  <a:pt x="f1206" y="f1207"/>
                  <a:pt x="f1200" y="f1208"/>
                  <a:pt x="f1200" y="f1208"/>
                </a:cubicBezTo>
                <a:cubicBezTo>
                  <a:pt x="f1209" y="f1210"/>
                  <a:pt x="f1211" y="f1212"/>
                  <a:pt x="f1213" y="f1214"/>
                </a:cubicBezTo>
                <a:cubicBezTo>
                  <a:pt x="f1215" y="f1216"/>
                  <a:pt x="f1215" y="f1217"/>
                  <a:pt x="f1218" y="f1219"/>
                </a:cubicBezTo>
                <a:cubicBezTo>
                  <a:pt x="f1220" y="f1221"/>
                  <a:pt x="f1222" y="f1221"/>
                  <a:pt x="f1223" y="f1221"/>
                </a:cubicBezTo>
                <a:cubicBezTo>
                  <a:pt x="f1224" y="f1225"/>
                  <a:pt x="f1226" y="f1227"/>
                  <a:pt x="f1228" y="f1227"/>
                </a:cubicBezTo>
                <a:cubicBezTo>
                  <a:pt x="f1228" y="f1227"/>
                  <a:pt x="f1223" y="f1229"/>
                  <a:pt x="f1223" y="f1229"/>
                </a:cubicBezTo>
                <a:cubicBezTo>
                  <a:pt x="f1222" y="f1230"/>
                  <a:pt x="f1220" y="f1230"/>
                  <a:pt x="f1218" y="f1225"/>
                </a:cubicBezTo>
                <a:cubicBezTo>
                  <a:pt x="f1213" y="f1225"/>
                  <a:pt x="f1211" y="f1221"/>
                  <a:pt x="f1209" y="f1219"/>
                </a:cubicBezTo>
                <a:cubicBezTo>
                  <a:pt x="f1200" y="f1217"/>
                  <a:pt x="f1206" y="f1216"/>
                  <a:pt x="f1198" y="f1214"/>
                </a:cubicBezTo>
                <a:cubicBezTo>
                  <a:pt x="f1197" y="f1210"/>
                  <a:pt x="f1231" y="f1210"/>
                  <a:pt x="f1194" y="f1212"/>
                </a:cubicBezTo>
                <a:cubicBezTo>
                  <a:pt x="f1192" y="f1208"/>
                  <a:pt x="f1232" y="f1205"/>
                  <a:pt x="f1190" y="f1205"/>
                </a:cubicBezTo>
                <a:cubicBezTo>
                  <a:pt x="f1187" y="f1205"/>
                  <a:pt x="f1185" y="f1207"/>
                  <a:pt x="f1184" y="f1205"/>
                </a:cubicBezTo>
                <a:cubicBezTo>
                  <a:pt x="f1181" y="f1205"/>
                  <a:pt x="f1179" y="f1207"/>
                  <a:pt x="f1177" y="f1207"/>
                </a:cubicBezTo>
                <a:cubicBezTo>
                  <a:pt x="f1176" y="f1207"/>
                  <a:pt x="f1233" y="f1207"/>
                  <a:pt x="f1175" y="f1208"/>
                </a:cubicBezTo>
                <a:cubicBezTo>
                  <a:pt x="f1234" y="f1208"/>
                  <a:pt x="f1234" y="f1212"/>
                  <a:pt x="f1174" y="f1212"/>
                </a:cubicBezTo>
                <a:cubicBezTo>
                  <a:pt x="f1172" y="f1212"/>
                  <a:pt x="f1235" y="f1208"/>
                  <a:pt x="f1235" y="f1207"/>
                </a:cubicBezTo>
                <a:cubicBezTo>
                  <a:pt x="f1235" y="f1205"/>
                  <a:pt x="f1235" y="f1204"/>
                  <a:pt x="f1172" y="f1203"/>
                </a:cubicBezTo>
                <a:cubicBezTo>
                  <a:pt x="f1171" y="f1151"/>
                  <a:pt x="f1169" y="f1203"/>
                  <a:pt x="f1150" y="f1151"/>
                </a:cubicBezTo>
                <a:close/>
                <a:moveTo>
                  <a:pt x="f1236" y="f788"/>
                </a:moveTo>
                <a:cubicBezTo>
                  <a:pt x="f1237" y="f788"/>
                  <a:pt x="f1238" y="f787"/>
                  <a:pt x="f1239" y="f788"/>
                </a:cubicBezTo>
                <a:cubicBezTo>
                  <a:pt x="f1239" y="f788"/>
                  <a:pt x="f1239" y="f804"/>
                  <a:pt x="f1239" y="f804"/>
                </a:cubicBezTo>
                <a:cubicBezTo>
                  <a:pt x="f1239" y="f804"/>
                  <a:pt x="f1240" y="f789"/>
                  <a:pt x="f1240" y="f789"/>
                </a:cubicBezTo>
                <a:cubicBezTo>
                  <a:pt x="f1239" y="f790"/>
                  <a:pt x="f1239" y="f789"/>
                  <a:pt x="f1239" y="f789"/>
                </a:cubicBezTo>
                <a:cubicBezTo>
                  <a:pt x="f1238" y="f804"/>
                  <a:pt x="f1238" y="f804"/>
                  <a:pt x="f1237" y="f804"/>
                </a:cubicBezTo>
                <a:cubicBezTo>
                  <a:pt x="f1237" y="f789"/>
                  <a:pt x="f1241" y="f804"/>
                  <a:pt x="f1242" y="f804"/>
                </a:cubicBezTo>
                <a:cubicBezTo>
                  <a:pt x="f1242" y="f804"/>
                  <a:pt x="f1243" y="f788"/>
                  <a:pt x="f1242" y="f787"/>
                </a:cubicBezTo>
                <a:cubicBezTo>
                  <a:pt x="f1242" y="f787"/>
                  <a:pt x="f1241" y="f788"/>
                  <a:pt x="f1236" y="f788"/>
                </a:cubicBezTo>
                <a:close/>
                <a:moveTo>
                  <a:pt x="f915" y="f1090"/>
                </a:moveTo>
                <a:cubicBezTo>
                  <a:pt x="f945" y="f1092"/>
                  <a:pt x="f916" y="f1093"/>
                  <a:pt x="f916" y="f1095"/>
                </a:cubicBezTo>
                <a:cubicBezTo>
                  <a:pt x="f916" y="f766"/>
                  <a:pt x="f916" y="f765"/>
                  <a:pt x="f943" y="f765"/>
                </a:cubicBezTo>
                <a:cubicBezTo>
                  <a:pt x="f394" y="f766"/>
                  <a:pt x="f943" y="f1094"/>
                  <a:pt x="f943" y="f1093"/>
                </a:cubicBezTo>
                <a:cubicBezTo>
                  <a:pt x="f943" y="f1092"/>
                  <a:pt x="f916" y="f1091"/>
                  <a:pt x="f916" y="f1091"/>
                </a:cubicBezTo>
                <a:cubicBezTo>
                  <a:pt x="f943" y="f1090"/>
                  <a:pt x="f395" y="f1090"/>
                  <a:pt x="f395" y="f1089"/>
                </a:cubicBezTo>
                <a:cubicBezTo>
                  <a:pt x="f395" y="f1097"/>
                  <a:pt x="f943" y="f1096"/>
                  <a:pt x="f943" y="f1097"/>
                </a:cubicBezTo>
                <a:cubicBezTo>
                  <a:pt x="f916" y="f1244"/>
                  <a:pt x="f916" y="f1245"/>
                  <a:pt x="f916" y="f1246"/>
                </a:cubicBezTo>
                <a:cubicBezTo>
                  <a:pt x="f916" y="f1247"/>
                  <a:pt x="f945" y="f1088"/>
                  <a:pt x="f915" y="f1087"/>
                </a:cubicBezTo>
                <a:cubicBezTo>
                  <a:pt x="f915" y="f1084"/>
                  <a:pt x="f949" y="f1085"/>
                  <a:pt x="f949" y="f1086"/>
                </a:cubicBezTo>
                <a:cubicBezTo>
                  <a:pt x="f949" y="f1248"/>
                  <a:pt x="f949" y="f1249"/>
                  <a:pt x="f949" y="f1250"/>
                </a:cubicBezTo>
                <a:cubicBezTo>
                  <a:pt x="f914" y="f1249"/>
                  <a:pt x="f914" y="f1085"/>
                  <a:pt x="f914" y="f1084"/>
                </a:cubicBezTo>
                <a:cubicBezTo>
                  <a:pt x="f914" y="f1088"/>
                  <a:pt x="f914" y="f1246"/>
                  <a:pt x="f914" y="f1244"/>
                </a:cubicBezTo>
                <a:cubicBezTo>
                  <a:pt x="f914" y="f1096"/>
                  <a:pt x="f949" y="f1089"/>
                  <a:pt x="f915" y="f1090"/>
                </a:cubicBezTo>
                <a:close/>
                <a:moveTo>
                  <a:pt x="f827" y="f1246"/>
                </a:moveTo>
                <a:cubicBezTo>
                  <a:pt x="f827" y="f1251"/>
                  <a:pt x="f827" y="f1251"/>
                  <a:pt x="f827" y="f1251"/>
                </a:cubicBezTo>
                <a:cubicBezTo>
                  <a:pt x="f827" y="f1251"/>
                  <a:pt x="f827" y="f1251"/>
                  <a:pt x="f827" y="f1251"/>
                </a:cubicBezTo>
                <a:cubicBezTo>
                  <a:pt x="f827" y="f1087"/>
                  <a:pt x="f825" y="f1246"/>
                  <a:pt x="f827" y="f1246"/>
                </a:cubicBezTo>
                <a:close/>
                <a:moveTo>
                  <a:pt x="f823" y="f1252"/>
                </a:moveTo>
                <a:cubicBezTo>
                  <a:pt x="f823" y="f1253"/>
                  <a:pt x="f822" y="f1253"/>
                  <a:pt x="f822" y="f1254"/>
                </a:cubicBezTo>
                <a:cubicBezTo>
                  <a:pt x="f822" y="f1254"/>
                  <a:pt x="f822" y="f1255"/>
                  <a:pt x="f615" y="f1255"/>
                </a:cubicBezTo>
                <a:cubicBezTo>
                  <a:pt x="f615" y="f1255"/>
                  <a:pt x="f609" y="f1256"/>
                  <a:pt x="f609" y="f1256"/>
                </a:cubicBezTo>
                <a:cubicBezTo>
                  <a:pt x="f614" y="f1254"/>
                  <a:pt x="f609" y="f1253"/>
                  <a:pt x="f615" y="f1252"/>
                </a:cubicBezTo>
                <a:cubicBezTo>
                  <a:pt x="f822" y="f1257"/>
                  <a:pt x="f823" y="f1258"/>
                  <a:pt x="f824" y="f1259"/>
                </a:cubicBezTo>
                <a:cubicBezTo>
                  <a:pt x="f821" y="f1260"/>
                  <a:pt x="f616" y="f1250"/>
                  <a:pt x="f955" y="f1249"/>
                </a:cubicBezTo>
                <a:cubicBezTo>
                  <a:pt x="f955" y="f1249"/>
                  <a:pt x="f818" y="f1084"/>
                  <a:pt x="f825" y="f1084"/>
                </a:cubicBezTo>
                <a:cubicBezTo>
                  <a:pt x="f826" y="f1085"/>
                  <a:pt x="f617" y="f1248"/>
                  <a:pt x="f617" y="f1249"/>
                </a:cubicBezTo>
                <a:cubicBezTo>
                  <a:pt x="f819" y="f1250"/>
                  <a:pt x="f616" y="f1260"/>
                  <a:pt x="f820" y="f1261"/>
                </a:cubicBezTo>
                <a:cubicBezTo>
                  <a:pt x="f821" y="f1258"/>
                  <a:pt x="f821" y="f1257"/>
                  <a:pt x="f823" y="f1252"/>
                </a:cubicBezTo>
                <a:close/>
                <a:moveTo>
                  <a:pt x="f617" y="f1081"/>
                </a:moveTo>
                <a:cubicBezTo>
                  <a:pt x="f819" y="f1255"/>
                  <a:pt x="f617" y="f1254"/>
                  <a:pt x="f818" y="f1252"/>
                </a:cubicBezTo>
                <a:cubicBezTo>
                  <a:pt x="f818" y="f1252"/>
                  <a:pt x="f818" y="f1258"/>
                  <a:pt x="f825" y="f1258"/>
                </a:cubicBezTo>
                <a:cubicBezTo>
                  <a:pt x="f826" y="f1258"/>
                  <a:pt x="f825" y="f1252"/>
                  <a:pt x="f825" y="f1253"/>
                </a:cubicBezTo>
                <a:cubicBezTo>
                  <a:pt x="f825" y="f1253"/>
                  <a:pt x="f818" y="f1082"/>
                  <a:pt x="f617" y="f1081"/>
                </a:cubicBezTo>
                <a:close/>
                <a:moveTo>
                  <a:pt x="f826" y="f1254"/>
                </a:moveTo>
                <a:cubicBezTo>
                  <a:pt x="f826" y="f1253"/>
                  <a:pt x="f909" y="f1257"/>
                  <a:pt x="f910" y="f1257"/>
                </a:cubicBezTo>
                <a:cubicBezTo>
                  <a:pt x="f910" y="f1252"/>
                  <a:pt x="f826" y="f1255"/>
                  <a:pt x="f826" y="f1254"/>
                </a:cubicBezTo>
                <a:close/>
                <a:moveTo>
                  <a:pt x="f911" y="f1261"/>
                </a:moveTo>
                <a:cubicBezTo>
                  <a:pt x="f911" y="f1261"/>
                  <a:pt x="f911" y="f1259"/>
                  <a:pt x="f910" y="f1258"/>
                </a:cubicBezTo>
                <a:cubicBezTo>
                  <a:pt x="f909" y="f1258"/>
                  <a:pt x="f910" y="f1250"/>
                  <a:pt x="f911" y="f1250"/>
                </a:cubicBezTo>
                <a:cubicBezTo>
                  <a:pt x="f912" y="f1249"/>
                  <a:pt x="f911" y="f1260"/>
                  <a:pt x="f911" y="f1261"/>
                </a:cubicBezTo>
                <a:close/>
                <a:moveTo>
                  <a:pt x="f898" y="f775"/>
                </a:moveTo>
                <a:cubicBezTo>
                  <a:pt x="f898" y="f776"/>
                  <a:pt x="f904" y="f778"/>
                  <a:pt x="f904" y="f776"/>
                </a:cubicBezTo>
                <a:cubicBezTo>
                  <a:pt x="f904" y="f776"/>
                  <a:pt x="f904" y="f775"/>
                  <a:pt x="f901" y="f775"/>
                </a:cubicBezTo>
                <a:cubicBezTo>
                  <a:pt x="f901" y="f775"/>
                  <a:pt x="f900" y="f774"/>
                  <a:pt x="f898" y="f775"/>
                </a:cubicBezTo>
                <a:close/>
                <a:moveTo>
                  <a:pt x="f617" y="f1247"/>
                </a:moveTo>
                <a:cubicBezTo>
                  <a:pt x="f617" y="f1246"/>
                  <a:pt x="f617" y="f1244"/>
                  <a:pt x="f818" y="f1245"/>
                </a:cubicBezTo>
                <a:cubicBezTo>
                  <a:pt x="f825" y="f1245"/>
                  <a:pt x="f818" y="f1247"/>
                  <a:pt x="f818" y="f1247"/>
                </a:cubicBezTo>
                <a:cubicBezTo>
                  <a:pt x="f617" y="f1247"/>
                  <a:pt x="f617" y="f1247"/>
                  <a:pt x="f617" y="f1247"/>
                </a:cubicBezTo>
                <a:close/>
                <a:moveTo>
                  <a:pt x="f1262" y="f815"/>
                </a:moveTo>
                <a:cubicBezTo>
                  <a:pt x="f1117" y="f807"/>
                  <a:pt x="f1262" y="f813"/>
                  <a:pt x="f1263" y="f813"/>
                </a:cubicBezTo>
                <a:cubicBezTo>
                  <a:pt x="f1243" y="f782"/>
                  <a:pt x="f1242" y="f782"/>
                  <a:pt x="f1241" y="f880"/>
                </a:cubicBezTo>
                <a:cubicBezTo>
                  <a:pt x="f1236" y="f880"/>
                  <a:pt x="f1238" y="f880"/>
                  <a:pt x="f1237" y="f782"/>
                </a:cubicBezTo>
                <a:cubicBezTo>
                  <a:pt x="f1236" y="f782"/>
                  <a:pt x="f1241" y="f813"/>
                  <a:pt x="f1241" y="f813"/>
                </a:cubicBezTo>
                <a:cubicBezTo>
                  <a:pt x="f1242" y="f813"/>
                  <a:pt x="f1243" y="f813"/>
                  <a:pt x="f1243" y="f783"/>
                </a:cubicBezTo>
                <a:cubicBezTo>
                  <a:pt x="f1263" y="f783"/>
                  <a:pt x="f1263" y="f815"/>
                  <a:pt x="f1262" y="f815"/>
                </a:cubicBezTo>
                <a:close/>
                <a:moveTo>
                  <a:pt x="f822" y="f767"/>
                </a:moveTo>
                <a:cubicBezTo>
                  <a:pt x="f615" y="f771"/>
                  <a:pt x="f890" y="f775"/>
                  <a:pt x="f906" y="f775"/>
                </a:cubicBezTo>
                <a:cubicBezTo>
                  <a:pt x="f892" y="f775"/>
                  <a:pt x="f610" y="f772"/>
                  <a:pt x="f614" y="f770"/>
                </a:cubicBezTo>
                <a:cubicBezTo>
                  <a:pt x="f615" y="f771"/>
                  <a:pt x="f822" y="f767"/>
                  <a:pt x="f823" y="f882"/>
                </a:cubicBezTo>
                <a:cubicBezTo>
                  <a:pt x="f823" y="f1077"/>
                  <a:pt x="f616" y="f809"/>
                  <a:pt x="f955" y="f809"/>
                </a:cubicBezTo>
                <a:cubicBezTo>
                  <a:pt x="f819" y="f808"/>
                  <a:pt x="f616" y="f1079"/>
                  <a:pt x="f616" y="f1078"/>
                </a:cubicBezTo>
                <a:cubicBezTo>
                  <a:pt x="f821" y="f1077"/>
                  <a:pt x="f823" y="f881"/>
                  <a:pt x="f822" y="f767"/>
                </a:cubicBezTo>
                <a:close/>
                <a:moveTo>
                  <a:pt x="f978" y="f947"/>
                </a:moveTo>
                <a:cubicBezTo>
                  <a:pt x="f976" y="f946"/>
                  <a:pt x="f974" y="f948"/>
                  <a:pt x="f984" y="f952"/>
                </a:cubicBezTo>
                <a:cubicBezTo>
                  <a:pt x="f972" y="f953"/>
                  <a:pt x="f971" y="f953"/>
                  <a:pt x="f971" y="f956"/>
                </a:cubicBezTo>
                <a:cubicBezTo>
                  <a:pt x="f972" y="f956"/>
                  <a:pt x="f973" y="f952"/>
                  <a:pt x="f975" y="f952"/>
                </a:cubicBezTo>
                <a:cubicBezTo>
                  <a:pt x="f976" y="f951"/>
                  <a:pt x="f1039" y="f952"/>
                  <a:pt x="f977" y="f951"/>
                </a:cubicBezTo>
                <a:cubicBezTo>
                  <a:pt x="f978" y="f950"/>
                  <a:pt x="f980" y="f947"/>
                  <a:pt x="f978" y="f947"/>
                </a:cubicBezTo>
                <a:close/>
                <a:moveTo>
                  <a:pt x="f1062" y="f964"/>
                </a:moveTo>
                <a:cubicBezTo>
                  <a:pt x="f1064" y="f965"/>
                  <a:pt x="f1068" y="f963"/>
                  <a:pt x="f1264" y="f988"/>
                </a:cubicBezTo>
                <a:cubicBezTo>
                  <a:pt x="f1065" y="f988"/>
                  <a:pt x="f1065" y="f963"/>
                  <a:pt x="f1063" y="f963"/>
                </a:cubicBezTo>
                <a:cubicBezTo>
                  <a:pt x="f1063" y="f963"/>
                  <a:pt x="f1066" y="f963"/>
                  <a:pt x="f1067" y="f963"/>
                </a:cubicBezTo>
                <a:cubicBezTo>
                  <a:pt x="f1022" y="f964"/>
                  <a:pt x="f1265" y="f986"/>
                  <a:pt x="f1063" y="f967"/>
                </a:cubicBezTo>
                <a:cubicBezTo>
                  <a:pt x="f1065" y="f967"/>
                  <a:pt x="f1065" y="f987"/>
                  <a:pt x="f1065" y="f966"/>
                </a:cubicBezTo>
                <a:cubicBezTo>
                  <a:pt x="f1068" y="f964"/>
                  <a:pt x="f1068" y="f967"/>
                  <a:pt x="f1068" y="f986"/>
                </a:cubicBezTo>
                <a:cubicBezTo>
                  <a:pt x="f1061" y="f968"/>
                  <a:pt x="f1062" y="f967"/>
                  <a:pt x="f1061" y="f987"/>
                </a:cubicBezTo>
                <a:cubicBezTo>
                  <a:pt x="f1061" y="f966"/>
                  <a:pt x="f1060" y="f964"/>
                  <a:pt x="f1069" y="f964"/>
                </a:cubicBezTo>
                <a:cubicBezTo>
                  <a:pt x="f1059" y="f963"/>
                  <a:pt x="f1059" y="f988"/>
                  <a:pt x="f1069" y="f988"/>
                </a:cubicBezTo>
                <a:cubicBezTo>
                  <a:pt x="f1060" y="f988"/>
                  <a:pt x="f1061" y="f964"/>
                  <a:pt x="f1062" y="f964"/>
                </a:cubicBezTo>
                <a:close/>
                <a:moveTo>
                  <a:pt x="f1062" y="f952"/>
                </a:moveTo>
                <a:cubicBezTo>
                  <a:pt x="f1068" y="f952"/>
                  <a:pt x="f1068" y="f954"/>
                  <a:pt x="f1062" y="f956"/>
                </a:cubicBezTo>
                <a:cubicBezTo>
                  <a:pt x="f1062" y="f957"/>
                  <a:pt x="f1061" y="f957"/>
                  <a:pt x="f1061" y="f956"/>
                </a:cubicBezTo>
                <a:cubicBezTo>
                  <a:pt x="f1061" y="f954"/>
                  <a:pt x="f1061" y="f952"/>
                  <a:pt x="f1061" y="f952"/>
                </a:cubicBezTo>
                <a:cubicBezTo>
                  <a:pt x="f1061" y="f951"/>
                  <a:pt x="f1062" y="f951"/>
                  <a:pt x="f1062" y="f952"/>
                </a:cubicBezTo>
                <a:close/>
                <a:moveTo>
                  <a:pt x="f1060" y="f1146"/>
                </a:moveTo>
                <a:cubicBezTo>
                  <a:pt x="f1061" y="f1146"/>
                  <a:pt x="f1061" y="f1144"/>
                  <a:pt x="f1060" y="f1144"/>
                </a:cubicBezTo>
                <a:cubicBezTo>
                  <a:pt x="f1060" y="f1143"/>
                  <a:pt x="f1069" y="f1143"/>
                  <a:pt x="f1069" y="f1142"/>
                </a:cubicBezTo>
                <a:cubicBezTo>
                  <a:pt x="f1059" y="f1142"/>
                  <a:pt x="f1059" y="f1135"/>
                  <a:pt x="f1266" y="f1138"/>
                </a:cubicBezTo>
                <a:cubicBezTo>
                  <a:pt x="f1058" y="f1142"/>
                  <a:pt x="f1059" y="f1143"/>
                  <a:pt x="f1069" y="f1144"/>
                </a:cubicBezTo>
                <a:cubicBezTo>
                  <a:pt x="f1069" y="f1144"/>
                  <a:pt x="f1069" y="f1147"/>
                  <a:pt x="f1060" y="f1146"/>
                </a:cubicBezTo>
                <a:close/>
                <a:moveTo>
                  <a:pt x="f1069" y="f929"/>
                </a:moveTo>
                <a:cubicBezTo>
                  <a:pt x="f1060" y="f929"/>
                  <a:pt x="f1061" y="f931"/>
                  <a:pt x="f1069" y="f931"/>
                </a:cubicBezTo>
                <a:cubicBezTo>
                  <a:pt x="f1266" y="f930"/>
                  <a:pt x="f1266" y="f927"/>
                  <a:pt x="f1069" y="f929"/>
                </a:cubicBezTo>
                <a:close/>
                <a:moveTo>
                  <a:pt x="f1071" y="f1032"/>
                </a:moveTo>
                <a:cubicBezTo>
                  <a:pt x="f1057" y="f1032"/>
                  <a:pt x="f1070" y="f1032"/>
                  <a:pt x="f1070" y="f1032"/>
                </a:cubicBezTo>
                <a:cubicBezTo>
                  <a:pt x="f1058" y="f1032"/>
                  <a:pt x="f1266" y="f1267"/>
                  <a:pt x="f1266" y="f1267"/>
                </a:cubicBezTo>
                <a:cubicBezTo>
                  <a:pt x="f1059" y="f1267"/>
                  <a:pt x="f1059" y="f1032"/>
                  <a:pt x="f1266" y="f1033"/>
                </a:cubicBezTo>
                <a:cubicBezTo>
                  <a:pt x="f1058" y="f1054"/>
                  <a:pt x="f1057" y="f1054"/>
                  <a:pt x="f1071" y="f1054"/>
                </a:cubicBezTo>
                <a:cubicBezTo>
                  <a:pt x="f1268" y="f1033"/>
                  <a:pt x="f1268" y="f1032"/>
                  <a:pt x="f1071" y="f1032"/>
                </a:cubicBezTo>
                <a:close/>
                <a:moveTo>
                  <a:pt x="f1069" y="f939"/>
                </a:moveTo>
                <a:cubicBezTo>
                  <a:pt x="f1060" y="f941"/>
                  <a:pt x="f1060" y="f942"/>
                  <a:pt x="f1062" y="f942"/>
                </a:cubicBezTo>
                <a:cubicBezTo>
                  <a:pt x="f1064" y="f942"/>
                  <a:pt x="f1064" y="f938"/>
                  <a:pt x="f1065" y="f940"/>
                </a:cubicBezTo>
                <a:cubicBezTo>
                  <a:pt x="f1066" y="f941"/>
                  <a:pt x="f1066" y="f961"/>
                  <a:pt x="f1065" y="f960"/>
                </a:cubicBezTo>
                <a:cubicBezTo>
                  <a:pt x="f1064" y="f960"/>
                  <a:pt x="f1064" y="f961"/>
                  <a:pt x="f1068" y="f961"/>
                </a:cubicBezTo>
                <a:cubicBezTo>
                  <a:pt x="f1062" y="f942"/>
                  <a:pt x="f1061" y="f961"/>
                  <a:pt x="f1060" y="f960"/>
                </a:cubicBezTo>
                <a:cubicBezTo>
                  <a:pt x="f1069" y="f944"/>
                  <a:pt x="f1059" y="f947"/>
                  <a:pt x="f1058" y="f946"/>
                </a:cubicBezTo>
                <a:cubicBezTo>
                  <a:pt x="f1070" y="f946"/>
                  <a:pt x="f1058" y="f944"/>
                  <a:pt x="f1070" y="f961"/>
                </a:cubicBezTo>
                <a:cubicBezTo>
                  <a:pt x="f1070" y="f942"/>
                  <a:pt x="f1070" y="f942"/>
                  <a:pt x="f1057" y="f941"/>
                </a:cubicBezTo>
                <a:cubicBezTo>
                  <a:pt x="f1268" y="f937"/>
                  <a:pt x="f1059" y="f935"/>
                  <a:pt x="f1069" y="f939"/>
                </a:cubicBezTo>
                <a:close/>
                <a:moveTo>
                  <a:pt x="f1006" y="f958"/>
                </a:moveTo>
                <a:cubicBezTo>
                  <a:pt x="f1269" y="f958"/>
                  <a:pt x="f1008" y="f956"/>
                  <a:pt x="f1009" y="f956"/>
                </a:cubicBezTo>
                <a:cubicBezTo>
                  <a:pt x="f1023" y="f956"/>
                  <a:pt x="f1011" y="f956"/>
                  <a:pt x="f1010" y="f954"/>
                </a:cubicBezTo>
                <a:cubicBezTo>
                  <a:pt x="f1010" y="f954"/>
                  <a:pt x="f1010" y="f953"/>
                  <a:pt x="f1011" y="f952"/>
                </a:cubicBezTo>
                <a:cubicBezTo>
                  <a:pt x="f1023" y="f953"/>
                  <a:pt x="f1009" y="f954"/>
                  <a:pt x="f1269" y="f954"/>
                </a:cubicBezTo>
                <a:cubicBezTo>
                  <a:pt x="f1269" y="f954"/>
                  <a:pt x="f1025" y="f957"/>
                  <a:pt x="f1006" y="f958"/>
                </a:cubicBezTo>
                <a:close/>
                <a:moveTo>
                  <a:pt x="f1008" y="f931"/>
                </a:moveTo>
                <a:cubicBezTo>
                  <a:pt x="f1269" y="f932"/>
                  <a:pt x="f1008" y="f933"/>
                  <a:pt x="f1009" y="f932"/>
                </a:cubicBezTo>
                <a:cubicBezTo>
                  <a:pt x="f1009" y="f932"/>
                  <a:pt x="f1008" y="f930"/>
                  <a:pt x="f1008" y="f931"/>
                </a:cubicBezTo>
                <a:close/>
                <a:moveTo>
                  <a:pt x="f1008" y="f922"/>
                </a:moveTo>
                <a:cubicBezTo>
                  <a:pt x="f1024" y="f921"/>
                  <a:pt x="f1269" y="f923"/>
                  <a:pt x="f1024" y="f924"/>
                </a:cubicBezTo>
                <a:cubicBezTo>
                  <a:pt x="f1024" y="f925"/>
                  <a:pt x="f1025" y="f926"/>
                  <a:pt x="f1006" y="f927"/>
                </a:cubicBezTo>
                <a:cubicBezTo>
                  <a:pt x="f1024" y="f928"/>
                  <a:pt x="f1269" y="f925"/>
                  <a:pt x="f1269" y="f924"/>
                </a:cubicBezTo>
                <a:cubicBezTo>
                  <a:pt x="f1008" y="f923"/>
                  <a:pt x="f1023" y="f922"/>
                  <a:pt x="f1008" y="f922"/>
                </a:cubicBezTo>
                <a:close/>
                <a:moveTo>
                  <a:pt x="f1019" y="f888"/>
                </a:moveTo>
                <a:cubicBezTo>
                  <a:pt x="f1018" y="f888"/>
                  <a:pt x="f1017" y="f888"/>
                  <a:pt x="f1017" y="f919"/>
                </a:cubicBezTo>
                <a:cubicBezTo>
                  <a:pt x="f1017" y="f889"/>
                  <a:pt x="f1017" y="f891"/>
                  <a:pt x="f1015" y="f891"/>
                </a:cubicBezTo>
                <a:cubicBezTo>
                  <a:pt x="f1270" y="f891"/>
                  <a:pt x="f1270" y="f891"/>
                  <a:pt x="f1270" y="f889"/>
                </a:cubicBezTo>
                <a:cubicBezTo>
                  <a:pt x="f1270" y="f919"/>
                  <a:pt x="f1015" y="f1271"/>
                  <a:pt x="f1016" y="f886"/>
                </a:cubicBezTo>
                <a:cubicBezTo>
                  <a:pt x="f1018" y="f885"/>
                  <a:pt x="f1019" y="f883"/>
                  <a:pt x="f1020" y="f921"/>
                </a:cubicBezTo>
                <a:cubicBezTo>
                  <a:pt x="f1021" y="f923"/>
                  <a:pt x="f1265" y="f923"/>
                  <a:pt x="f1067" y="f925"/>
                </a:cubicBezTo>
                <a:cubicBezTo>
                  <a:pt x="f1066" y="f925"/>
                  <a:pt x="f1063" y="f926"/>
                  <a:pt x="f1063" y="f927"/>
                </a:cubicBezTo>
                <a:cubicBezTo>
                  <a:pt x="f1264" y="f927"/>
                  <a:pt x="f1264" y="f925"/>
                  <a:pt x="f1065" y="f925"/>
                </a:cubicBezTo>
                <a:cubicBezTo>
                  <a:pt x="f1065" y="f924"/>
                  <a:pt x="f1065" y="f924"/>
                  <a:pt x="f1065" y="f924"/>
                </a:cubicBezTo>
                <a:cubicBezTo>
                  <a:pt x="f1063" y="f923"/>
                  <a:pt x="f1063" y="f923"/>
                  <a:pt x="f1063" y="f923"/>
                </a:cubicBezTo>
                <a:cubicBezTo>
                  <a:pt x="f1063" y="f922"/>
                  <a:pt x="f1066" y="f921"/>
                  <a:pt x="f1067" y="f921"/>
                </a:cubicBezTo>
                <a:cubicBezTo>
                  <a:pt x="f1265" y="f921"/>
                  <a:pt x="f1022" y="f922"/>
                  <a:pt x="f1021" y="f922"/>
                </a:cubicBezTo>
                <a:cubicBezTo>
                  <a:pt x="f1021" y="f921"/>
                  <a:pt x="f1021" y="f920"/>
                  <a:pt x="f1021" y="f883"/>
                </a:cubicBezTo>
                <a:cubicBezTo>
                  <a:pt x="f1021" y="f885"/>
                  <a:pt x="f1021" y="f1271"/>
                  <a:pt x="f1019" y="f888"/>
                </a:cubicBezTo>
                <a:close/>
                <a:moveTo>
                  <a:pt x="f1014" y="f1056"/>
                </a:moveTo>
                <a:cubicBezTo>
                  <a:pt x="f1014" y="f1071"/>
                  <a:pt x="f1014" y="f1071"/>
                  <a:pt x="f1013" y="f1071"/>
                </a:cubicBezTo>
                <a:cubicBezTo>
                  <a:pt x="f1013" y="f1071"/>
                  <a:pt x="f1013" y="f1056"/>
                  <a:pt x="f1272" y="f1056"/>
                </a:cubicBezTo>
                <a:cubicBezTo>
                  <a:pt x="f1272" y="f1056"/>
                  <a:pt x="f1012" y="f1056"/>
                  <a:pt x="f1010" y="f1056"/>
                </a:cubicBezTo>
                <a:cubicBezTo>
                  <a:pt x="f1011" y="f1268"/>
                  <a:pt x="f1011" y="f1072"/>
                  <a:pt x="f1010" y="f1055"/>
                </a:cubicBezTo>
                <a:cubicBezTo>
                  <a:pt x="f1012" y="f1073"/>
                  <a:pt x="f1272" y="f1073"/>
                  <a:pt x="f1272" y="f1273"/>
                </a:cubicBezTo>
                <a:cubicBezTo>
                  <a:pt x="f1013" y="f1028"/>
                  <a:pt x="f1272" y="f1029"/>
                  <a:pt x="f1272" y="f1029"/>
                </a:cubicBezTo>
                <a:cubicBezTo>
                  <a:pt x="f1274" y="f1031"/>
                  <a:pt x="f1274" y="f1030"/>
                  <a:pt x="f1274" y="f1030"/>
                </a:cubicBezTo>
                <a:cubicBezTo>
                  <a:pt x="f1014" y="f1028"/>
                  <a:pt x="f1014" y="f1028"/>
                  <a:pt x="f1015" y="f1273"/>
                </a:cubicBezTo>
                <a:cubicBezTo>
                  <a:pt x="f1015" y="f1073"/>
                  <a:pt x="f1017" y="f1055"/>
                  <a:pt x="f1016" y="f1072"/>
                </a:cubicBezTo>
                <a:cubicBezTo>
                  <a:pt x="f1015" y="f1268"/>
                  <a:pt x="f1270" y="f1072"/>
                  <a:pt x="f1014" y="f1056"/>
                </a:cubicBezTo>
                <a:close/>
                <a:moveTo>
                  <a:pt x="f1073" y="f991"/>
                </a:moveTo>
                <a:cubicBezTo>
                  <a:pt x="f1273" y="f991"/>
                  <a:pt x="f1028" y="f1052"/>
                  <a:pt x="f1030" y="f1052"/>
                </a:cubicBezTo>
                <a:cubicBezTo>
                  <a:pt x="f1030" y="f1052"/>
                  <a:pt x="f1031" y="f1052"/>
                  <a:pt x="f1031" y="f1275"/>
                </a:cubicBezTo>
                <a:cubicBezTo>
                  <a:pt x="f1267" y="f1276"/>
                  <a:pt x="f1055" y="f1038"/>
                  <a:pt x="f1073" y="f991"/>
                </a:cubicBezTo>
                <a:close/>
                <a:moveTo>
                  <a:pt x="f1267" y="f929"/>
                </a:moveTo>
                <a:cubicBezTo>
                  <a:pt x="f1033" y="f929"/>
                  <a:pt x="f1054" y="f927"/>
                  <a:pt x="f1035" y="f926"/>
                </a:cubicBezTo>
                <a:cubicBezTo>
                  <a:pt x="f1036" y="f925"/>
                  <a:pt x="f1037" y="f926"/>
                  <a:pt x="f1276" y="f924"/>
                </a:cubicBezTo>
                <a:cubicBezTo>
                  <a:pt x="f1275" y="f922"/>
                  <a:pt x="f1053" y="f923"/>
                  <a:pt x="f1277" y="f924"/>
                </a:cubicBezTo>
                <a:cubicBezTo>
                  <a:pt x="f1036" y="f924"/>
                  <a:pt x="f1035" y="f924"/>
                  <a:pt x="f1034" y="f925"/>
                </a:cubicBezTo>
                <a:cubicBezTo>
                  <a:pt x="f1054" y="f925"/>
                  <a:pt x="f1033" y="f926"/>
                  <a:pt x="f1032" y="f927"/>
                </a:cubicBezTo>
                <a:cubicBezTo>
                  <a:pt x="f1032" y="f927"/>
                  <a:pt x="f1031" y="f929"/>
                  <a:pt x="f1267" y="f929"/>
                </a:cubicBezTo>
                <a:close/>
                <a:moveTo>
                  <a:pt x="f971" y="f942"/>
                </a:moveTo>
                <a:cubicBezTo>
                  <a:pt x="f985" y="f942"/>
                  <a:pt x="f985" y="f942"/>
                  <a:pt x="f970" y="f961"/>
                </a:cubicBezTo>
                <a:cubicBezTo>
                  <a:pt x="f970" y="f961"/>
                  <a:pt x="f985" y="f944"/>
                  <a:pt x="f985" y="f944"/>
                </a:cubicBezTo>
                <a:cubicBezTo>
                  <a:pt x="f971" y="f946"/>
                  <a:pt x="f971" y="f959"/>
                  <a:pt x="f972" y="f946"/>
                </a:cubicBezTo>
                <a:cubicBezTo>
                  <a:pt x="f984" y="f944"/>
                  <a:pt x="f972" y="f960"/>
                  <a:pt x="f971" y="f961"/>
                </a:cubicBezTo>
                <a:cubicBezTo>
                  <a:pt x="f971" y="f961"/>
                  <a:pt x="f971" y="f942"/>
                  <a:pt x="f971" y="f942"/>
                </a:cubicBezTo>
                <a:close/>
                <a:moveTo>
                  <a:pt x="f1039" y="f1278"/>
                </a:moveTo>
                <a:cubicBezTo>
                  <a:pt x="f976" y="f1279"/>
                  <a:pt x="f974" y="f1280"/>
                  <a:pt x="f974" y="f1229"/>
                </a:cubicBezTo>
                <a:cubicBezTo>
                  <a:pt x="f975" y="f1230"/>
                  <a:pt x="f975" y="f1225"/>
                  <a:pt x="f975" y="f1221"/>
                </a:cubicBezTo>
                <a:cubicBezTo>
                  <a:pt x="f975" y="f1217"/>
                  <a:pt x="f975" y="f1210"/>
                  <a:pt x="f976" y="f1212"/>
                </a:cubicBezTo>
                <a:cubicBezTo>
                  <a:pt x="f983" y="f1212"/>
                  <a:pt x="f1039" y="f1219"/>
                  <a:pt x="f976" y="f1221"/>
                </a:cubicBezTo>
                <a:cubicBezTo>
                  <a:pt x="f976" y="f1229"/>
                  <a:pt x="f976" y="f1227"/>
                  <a:pt x="f983" y="f1281"/>
                </a:cubicBezTo>
                <a:cubicBezTo>
                  <a:pt x="f983" y="f1281"/>
                  <a:pt x="f977" y="f1282"/>
                  <a:pt x="f1039" y="f1278"/>
                </a:cubicBezTo>
                <a:close/>
                <a:moveTo>
                  <a:pt x="f1030" y="f905"/>
                </a:moveTo>
                <a:cubicBezTo>
                  <a:pt x="f1029" y="f902"/>
                  <a:pt x="f1029" y="f902"/>
                  <a:pt x="f1029" y="f899"/>
                </a:cubicBezTo>
                <a:cubicBezTo>
                  <a:pt x="f1031" y="f897"/>
                  <a:pt x="f1031" y="f896"/>
                  <a:pt x="f1267" y="f896"/>
                </a:cubicBezTo>
                <a:cubicBezTo>
                  <a:pt x="f1054" y="f896"/>
                  <a:pt x="f1033" y="f905"/>
                  <a:pt x="f1054" y="f1283"/>
                </a:cubicBezTo>
                <a:cubicBezTo>
                  <a:pt x="f1034" y="f1284"/>
                  <a:pt x="f1035" y="f1284"/>
                  <a:pt x="f1035" y="f1285"/>
                </a:cubicBezTo>
                <a:cubicBezTo>
                  <a:pt x="f1035" y="f1286"/>
                  <a:pt x="f1034" y="f1286"/>
                  <a:pt x="f1034" y="f1287"/>
                </a:cubicBezTo>
                <a:cubicBezTo>
                  <a:pt x="f1054" y="f1288"/>
                  <a:pt x="f1034" y="f1288"/>
                  <a:pt x="f1054" y="f1141"/>
                </a:cubicBezTo>
                <a:cubicBezTo>
                  <a:pt x="f1054" y="f1136"/>
                  <a:pt x="f1032" y="f1136"/>
                  <a:pt x="f1031" y="f1136"/>
                </a:cubicBezTo>
                <a:cubicBezTo>
                  <a:pt x="f1028" y="f1136"/>
                  <a:pt x="f1028" y="f1289"/>
                  <a:pt x="f1030" y="f1290"/>
                </a:cubicBezTo>
                <a:cubicBezTo>
                  <a:pt x="f1030" y="f1291"/>
                  <a:pt x="f1273" y="f1292"/>
                  <a:pt x="f1030" y="f905"/>
                </a:cubicBezTo>
                <a:close/>
                <a:moveTo>
                  <a:pt x="f994" y="f883"/>
                </a:moveTo>
                <a:cubicBezTo>
                  <a:pt x="f993" y="f884"/>
                  <a:pt x="f1293" y="f883"/>
                  <a:pt x="f1293" y="f883"/>
                </a:cubicBezTo>
                <a:cubicBezTo>
                  <a:pt x="f1293" y="f885"/>
                  <a:pt x="f1294" y="f884"/>
                  <a:pt x="f1294" y="f920"/>
                </a:cubicBezTo>
                <a:cubicBezTo>
                  <a:pt x="f1294" y="f921"/>
                  <a:pt x="f992" y="f922"/>
                  <a:pt x="f1293" y="f922"/>
                </a:cubicBezTo>
                <a:cubicBezTo>
                  <a:pt x="f993" y="f922"/>
                  <a:pt x="f993" y="f922"/>
                  <a:pt x="f993" y="f922"/>
                </a:cubicBezTo>
                <a:cubicBezTo>
                  <a:pt x="f994" y="f921"/>
                  <a:pt x="f994" y="f883"/>
                  <a:pt x="f994" y="f883"/>
                </a:cubicBezTo>
                <a:close/>
                <a:moveTo>
                  <a:pt x="f1014" y="f942"/>
                </a:moveTo>
                <a:cubicBezTo>
                  <a:pt x="f1274" y="f942"/>
                  <a:pt x="f1013" y="f961"/>
                  <a:pt x="f1274" y="f960"/>
                </a:cubicBezTo>
                <a:cubicBezTo>
                  <a:pt x="f1274" y="f944"/>
                  <a:pt x="f1274" y="f946"/>
                  <a:pt x="f1014" y="f946"/>
                </a:cubicBezTo>
                <a:cubicBezTo>
                  <a:pt x="f1014" y="f959"/>
                  <a:pt x="f1014" y="f947"/>
                  <a:pt x="f1270" y="f959"/>
                </a:cubicBezTo>
                <a:cubicBezTo>
                  <a:pt x="f1015" y="f959"/>
                  <a:pt x="f1270" y="f944"/>
                  <a:pt x="f1014" y="f944"/>
                </a:cubicBezTo>
                <a:cubicBezTo>
                  <a:pt x="f1014" y="f960"/>
                  <a:pt x="f1014" y="f942"/>
                  <a:pt x="f1014" y="f942"/>
                </a:cubicBezTo>
                <a:close/>
                <a:moveTo>
                  <a:pt x="f1019" y="f929"/>
                </a:moveTo>
                <a:cubicBezTo>
                  <a:pt x="f1018" y="f930"/>
                  <a:pt x="f1018" y="f932"/>
                  <a:pt x="f1019" y="f932"/>
                </a:cubicBezTo>
                <a:cubicBezTo>
                  <a:pt x="f1021" y="f931"/>
                  <a:pt x="f1020" y="f929"/>
                  <a:pt x="f1019" y="f929"/>
                </a:cubicBezTo>
                <a:close/>
                <a:moveTo>
                  <a:pt x="f1011" y="f1121"/>
                </a:moveTo>
                <a:cubicBezTo>
                  <a:pt x="f1009" y="f1045"/>
                  <a:pt x="f1010" y="f1074"/>
                  <a:pt x="f1010" y="f1145"/>
                </a:cubicBezTo>
                <a:cubicBezTo>
                  <a:pt x="f1012" y="f1046"/>
                  <a:pt x="f1012" y="f1075"/>
                  <a:pt x="f1272" y="f1075"/>
                </a:cubicBezTo>
                <a:cubicBezTo>
                  <a:pt x="f1272" y="f1126"/>
                  <a:pt x="f1274" y="f1126"/>
                  <a:pt x="f1274" y="f1075"/>
                </a:cubicBezTo>
                <a:cubicBezTo>
                  <a:pt x="f1274" y="f1075"/>
                  <a:pt x="f1272" y="f1145"/>
                  <a:pt x="f1012" y="f1074"/>
                </a:cubicBezTo>
                <a:cubicBezTo>
                  <a:pt x="f1012" y="f1076"/>
                  <a:pt x="f1012" y="f1043"/>
                  <a:pt x="f1011" y="f1121"/>
                </a:cubicBezTo>
                <a:close/>
                <a:moveTo>
                  <a:pt x="f989" y="f1048"/>
                </a:moveTo>
                <a:cubicBezTo>
                  <a:pt x="f989" y="f1042"/>
                  <a:pt x="f988" y="f1043"/>
                  <a:pt x="f963" y="f1047"/>
                </a:cubicBezTo>
                <a:cubicBezTo>
                  <a:pt x="f965" y="f1047"/>
                  <a:pt x="f963" y="f1041"/>
                  <a:pt x="f988" y="f1049"/>
                </a:cubicBezTo>
                <a:cubicBezTo>
                  <a:pt x="f989" y="f1051"/>
                  <a:pt x="f989" y="f1040"/>
                  <a:pt x="f990" y="f1040"/>
                </a:cubicBezTo>
                <a:cubicBezTo>
                  <a:pt x="f991" y="f982"/>
                  <a:pt x="f1052" y="f982"/>
                  <a:pt x="f1275" y="f982"/>
                </a:cubicBezTo>
                <a:cubicBezTo>
                  <a:pt x="f1038" y="f1050"/>
                  <a:pt x="f1275" y="f979"/>
                  <a:pt x="f1276" y="f978"/>
                </a:cubicBezTo>
                <a:cubicBezTo>
                  <a:pt x="f1053" y="f977"/>
                  <a:pt x="f1036" y="f978"/>
                  <a:pt x="f1034" y="f979"/>
                </a:cubicBezTo>
                <a:cubicBezTo>
                  <a:pt x="f1054" y="f979"/>
                  <a:pt x="f1054" y="f980"/>
                  <a:pt x="f1032" y="f981"/>
                </a:cubicBezTo>
                <a:cubicBezTo>
                  <a:pt x="f1267" y="f1050"/>
                  <a:pt x="f1031" y="f980"/>
                  <a:pt x="f1030" y="f980"/>
                </a:cubicBezTo>
                <a:cubicBezTo>
                  <a:pt x="f1028" y="f980"/>
                  <a:pt x="f1028" y="f1050"/>
                  <a:pt x="f1030" y="f982"/>
                </a:cubicBezTo>
                <a:cubicBezTo>
                  <a:pt x="f1030" y="f982"/>
                  <a:pt x="f1029" y="f982"/>
                  <a:pt x="f1031" y="f982"/>
                </a:cubicBezTo>
                <a:cubicBezTo>
                  <a:pt x="f1032" y="f982"/>
                  <a:pt x="f1034" y="f1040"/>
                  <a:pt x="f1035" y="f1051"/>
                </a:cubicBezTo>
                <a:cubicBezTo>
                  <a:pt x="f1053" y="f1041"/>
                  <a:pt x="f1033" y="f1041"/>
                  <a:pt x="f1035" y="f1042"/>
                </a:cubicBezTo>
                <a:cubicBezTo>
                  <a:pt x="f1035" y="f1042"/>
                  <a:pt x="f1036" y="f1042"/>
                  <a:pt x="f1036" y="f1042"/>
                </a:cubicBezTo>
                <a:cubicBezTo>
                  <a:pt x="f1036" y="f1047"/>
                  <a:pt x="f1036" y="f1047"/>
                  <a:pt x="f1277" y="f1047"/>
                </a:cubicBezTo>
                <a:cubicBezTo>
                  <a:pt x="f1053" y="f1043"/>
                  <a:pt x="f1053" y="f1043"/>
                  <a:pt x="f1037" y="f1043"/>
                </a:cubicBezTo>
                <a:cubicBezTo>
                  <a:pt x="f1276" y="f1043"/>
                  <a:pt x="f1038" y="f1121"/>
                  <a:pt x="f1275" y="f1044"/>
                </a:cubicBezTo>
                <a:cubicBezTo>
                  <a:pt x="f1275" y="f1044"/>
                  <a:pt x="f991" y="f1044"/>
                  <a:pt x="f990" y="f1044"/>
                </a:cubicBezTo>
                <a:cubicBezTo>
                  <a:pt x="f964" y="f1121"/>
                  <a:pt x="f991" y="f1042"/>
                  <a:pt x="f991" y="f1048"/>
                </a:cubicBezTo>
                <a:cubicBezTo>
                  <a:pt x="f1052" y="f1041"/>
                  <a:pt x="f990" y="f1048"/>
                  <a:pt x="f989" y="f1048"/>
                </a:cubicBezTo>
                <a:close/>
                <a:moveTo>
                  <a:pt x="f998" y="f1204"/>
                </a:moveTo>
                <a:cubicBezTo>
                  <a:pt x="f1295" y="f1204"/>
                  <a:pt x="f1000" y="f1151"/>
                  <a:pt x="f1027" y="f1151"/>
                </a:cubicBezTo>
                <a:cubicBezTo>
                  <a:pt x="f1296" y="f1151"/>
                  <a:pt x="f1004" y="f1151"/>
                  <a:pt x="f1005" y="f1152"/>
                </a:cubicBezTo>
                <a:cubicBezTo>
                  <a:pt x="f1025" y="f1152"/>
                  <a:pt x="f1024" y="f1160"/>
                  <a:pt x="f1008" y="f1160"/>
                </a:cubicBezTo>
                <a:cubicBezTo>
                  <a:pt x="f1011" y="f1160"/>
                  <a:pt x="f1012" y="f1160"/>
                  <a:pt x="f1013" y="f1166"/>
                </a:cubicBezTo>
                <a:cubicBezTo>
                  <a:pt x="f1274" y="f1166"/>
                  <a:pt x="f1274" y="f1165"/>
                  <a:pt x="f1270" y="f1165"/>
                </a:cubicBezTo>
                <a:cubicBezTo>
                  <a:pt x="f1015" y="f1165"/>
                  <a:pt x="f1016" y="f1164"/>
                  <a:pt x="f1016" y="f1167"/>
                </a:cubicBezTo>
                <a:cubicBezTo>
                  <a:pt x="f1016" y="f1168"/>
                  <a:pt x="f1270" y="f1168"/>
                  <a:pt x="f1270" y="f1163"/>
                </a:cubicBezTo>
                <a:cubicBezTo>
                  <a:pt x="f1014" y="f1159"/>
                  <a:pt x="f1015" y="f1161"/>
                  <a:pt x="f1016" y="f1163"/>
                </a:cubicBezTo>
                <a:cubicBezTo>
                  <a:pt x="f1018" y="f1168"/>
                  <a:pt x="f1021" y="f1168"/>
                  <a:pt x="f1067" y="f1168"/>
                </a:cubicBezTo>
                <a:cubicBezTo>
                  <a:pt x="f1063" y="f1168"/>
                  <a:pt x="f1065" y="f1163"/>
                  <a:pt x="f1064" y="f1168"/>
                </a:cubicBezTo>
                <a:cubicBezTo>
                  <a:pt x="f1068" y="f1168"/>
                  <a:pt x="f1062" y="f1168"/>
                  <a:pt x="f1061" y="f1167"/>
                </a:cubicBezTo>
                <a:cubicBezTo>
                  <a:pt x="f1060" y="f1164"/>
                  <a:pt x="f1058" y="f1164"/>
                  <a:pt x="f1057" y="f1164"/>
                </a:cubicBezTo>
                <a:cubicBezTo>
                  <a:pt x="f1268" y="f1164"/>
                  <a:pt x="f1073" y="f1167"/>
                  <a:pt x="f1028" y="f1164"/>
                </a:cubicBezTo>
                <a:cubicBezTo>
                  <a:pt x="f1031" y="f1164"/>
                  <a:pt x="f1032" y="f1164"/>
                  <a:pt x="f1034" y="f1164"/>
                </a:cubicBezTo>
                <a:cubicBezTo>
                  <a:pt x="f1035" y="f1165"/>
                  <a:pt x="f1036" y="f1165"/>
                  <a:pt x="f1277" y="f1165"/>
                </a:cubicBezTo>
                <a:cubicBezTo>
                  <a:pt x="f1053" y="f1166"/>
                  <a:pt x="f1277" y="f1162"/>
                  <a:pt x="f1053" y="f1160"/>
                </a:cubicBezTo>
                <a:cubicBezTo>
                  <a:pt x="f1053" y="f1152"/>
                  <a:pt x="f1275" y="f1203"/>
                  <a:pt x="f1037" y="f1205"/>
                </a:cubicBezTo>
                <a:cubicBezTo>
                  <a:pt x="f1037" y="f1205"/>
                  <a:pt x="f1037" y="f1205"/>
                  <a:pt x="f1037" y="f1205"/>
                </a:cubicBezTo>
                <a:cubicBezTo>
                  <a:pt x="f1037" y="f1205"/>
                  <a:pt x="f1277" y="f1203"/>
                  <a:pt x="f1277" y="f1203"/>
                </a:cubicBezTo>
                <a:cubicBezTo>
                  <a:pt x="f1036" y="f1151"/>
                  <a:pt x="f1035" y="f1151"/>
                  <a:pt x="f1034" y="f1151"/>
                </a:cubicBezTo>
                <a:cubicBezTo>
                  <a:pt x="f1054" y="f1152"/>
                  <a:pt x="f1033" y="f1152"/>
                  <a:pt x="f1032" y="f1152"/>
                </a:cubicBezTo>
                <a:cubicBezTo>
                  <a:pt x="f1267" y="f1154"/>
                  <a:pt x="f1029" y="f1160"/>
                  <a:pt x="f1030" y="f1160"/>
                </a:cubicBezTo>
                <a:cubicBezTo>
                  <a:pt x="f1273" y="f1160"/>
                  <a:pt x="f1072" y="f1154"/>
                  <a:pt x="f1055" y="f1151"/>
                </a:cubicBezTo>
                <a:cubicBezTo>
                  <a:pt x="f1055" y="f1203"/>
                  <a:pt x="f1073" y="f1204"/>
                  <a:pt x="f1055" y="f1205"/>
                </a:cubicBezTo>
                <a:cubicBezTo>
                  <a:pt x="f1072" y="f1207"/>
                  <a:pt x="f1268" y="f1205"/>
                  <a:pt x="f1056" y="f1205"/>
                </a:cubicBezTo>
                <a:cubicBezTo>
                  <a:pt x="f1071" y="f1205"/>
                  <a:pt x="f1057" y="f1204"/>
                  <a:pt x="f1070" y="f1204"/>
                </a:cubicBezTo>
                <a:cubicBezTo>
                  <a:pt x="f1058" y="f1203"/>
                  <a:pt x="f1266" y="f1204"/>
                  <a:pt x="f1059" y="f1204"/>
                </a:cubicBezTo>
                <a:cubicBezTo>
                  <a:pt x="f1060" y="f1205"/>
                  <a:pt x="f1062" y="f1205"/>
                  <a:pt x="f1064" y="f1205"/>
                </a:cubicBezTo>
                <a:cubicBezTo>
                  <a:pt x="f1065" y="f1207"/>
                  <a:pt x="f1067" y="f1208"/>
                  <a:pt x="f1022" y="f1208"/>
                </a:cubicBezTo>
                <a:cubicBezTo>
                  <a:pt x="f1017" y="f1208"/>
                  <a:pt x="f1014" y="f1207"/>
                  <a:pt x="f1012" y="f1205"/>
                </a:cubicBezTo>
                <a:cubicBezTo>
                  <a:pt x="f1011" y="f1205"/>
                  <a:pt x="f1008" y="f1205"/>
                  <a:pt x="f1024" y="f1207"/>
                </a:cubicBezTo>
                <a:cubicBezTo>
                  <a:pt x="f1006" y="f1208"/>
                  <a:pt x="f1006" y="f1214"/>
                  <a:pt x="f1005" y="f1214"/>
                </a:cubicBezTo>
                <a:cubicBezTo>
                  <a:pt x="f1005" y="f1216"/>
                  <a:pt x="f1297" y="f1214"/>
                  <a:pt x="f1004" y="f1216"/>
                </a:cubicBezTo>
                <a:cubicBezTo>
                  <a:pt x="f1004" y="f1217"/>
                  <a:pt x="f1005" y="f1217"/>
                  <a:pt x="f1007" y="f1217"/>
                </a:cubicBezTo>
                <a:cubicBezTo>
                  <a:pt x="f1007" y="f1221"/>
                  <a:pt x="f1004" y="f1225"/>
                  <a:pt x="f1297" y="f1225"/>
                </a:cubicBezTo>
                <a:cubicBezTo>
                  <a:pt x="f1296" y="f1230"/>
                  <a:pt x="f1002" y="f1219"/>
                  <a:pt x="f1001" y="f1219"/>
                </a:cubicBezTo>
                <a:cubicBezTo>
                  <a:pt x="f1298" y="f1219"/>
                  <a:pt x="f1295" y="f1219"/>
                  <a:pt x="f999" y="f1219"/>
                </a:cubicBezTo>
                <a:cubicBezTo>
                  <a:pt x="f1299" y="f1221"/>
                  <a:pt x="f999" y="f1225"/>
                  <a:pt x="f1299" y="f1230"/>
                </a:cubicBezTo>
                <a:cubicBezTo>
                  <a:pt x="f998" y="f1227"/>
                  <a:pt x="f1149" y="f1230"/>
                  <a:pt x="f1149" y="f1225"/>
                </a:cubicBezTo>
                <a:cubicBezTo>
                  <a:pt x="f997" y="f1219"/>
                  <a:pt x="f996" y="f1216"/>
                  <a:pt x="f995" y="f1210"/>
                </a:cubicBezTo>
                <a:cubicBezTo>
                  <a:pt x="f994" y="f1212"/>
                  <a:pt x="f992" y="f1207"/>
                  <a:pt x="f992" y="f1205"/>
                </a:cubicBezTo>
                <a:cubicBezTo>
                  <a:pt x="f1293" y="f1203"/>
                  <a:pt x="f1149" y="f1205"/>
                  <a:pt x="f998" y="f1204"/>
                </a:cubicBezTo>
                <a:close/>
                <a:moveTo>
                  <a:pt x="f1251" y="f902"/>
                </a:moveTo>
                <a:cubicBezTo>
                  <a:pt x="f1251" y="f905"/>
                  <a:pt x="f1251" y="f1283"/>
                  <a:pt x="f1246" y="f1292"/>
                </a:cubicBezTo>
                <a:cubicBezTo>
                  <a:pt x="f1246" y="f1284"/>
                  <a:pt x="f1245" y="f1284"/>
                  <a:pt x="f1244" y="f1291"/>
                </a:cubicBezTo>
                <a:cubicBezTo>
                  <a:pt x="f1244" y="f1285"/>
                  <a:pt x="f1244" y="f1290"/>
                  <a:pt x="f1244" y="f1286"/>
                </a:cubicBezTo>
                <a:cubicBezTo>
                  <a:pt x="f1097" y="f1287"/>
                  <a:pt x="f1096" y="f1287"/>
                  <a:pt x="f1089" y="f1286"/>
                </a:cubicBezTo>
                <a:cubicBezTo>
                  <a:pt x="f1089" y="f1290"/>
                  <a:pt x="f1090" y="f1285"/>
                  <a:pt x="f1090" y="f1291"/>
                </a:cubicBezTo>
                <a:cubicBezTo>
                  <a:pt x="f1091" y="f1284"/>
                  <a:pt x="f1091" y="f1292"/>
                  <a:pt x="f1092" y="f1283"/>
                </a:cubicBezTo>
                <a:cubicBezTo>
                  <a:pt x="f1092" y="f905"/>
                  <a:pt x="f766" y="f905"/>
                  <a:pt x="f1095" y="f902"/>
                </a:cubicBezTo>
                <a:cubicBezTo>
                  <a:pt x="f1094" y="f897"/>
                  <a:pt x="f1091" y="f905"/>
                  <a:pt x="f1090" y="f897"/>
                </a:cubicBezTo>
                <a:cubicBezTo>
                  <a:pt x="f1090" y="f896"/>
                  <a:pt x="f1090" y="f896"/>
                  <a:pt x="f1089" y="f908"/>
                </a:cubicBezTo>
                <a:cubicBezTo>
                  <a:pt x="f1096" y="f908"/>
                  <a:pt x="f1097" y="f908"/>
                  <a:pt x="f1244" y="f908"/>
                </a:cubicBezTo>
                <a:cubicBezTo>
                  <a:pt x="f1245" y="f908"/>
                  <a:pt x="f1246" y="f908"/>
                  <a:pt x="f1246" y="f894"/>
                </a:cubicBezTo>
                <a:cubicBezTo>
                  <a:pt x="f1251" y="f894"/>
                  <a:pt x="f1247" y="f893"/>
                  <a:pt x="f1088" y="f913"/>
                </a:cubicBezTo>
                <a:cubicBezTo>
                  <a:pt x="f1088" y="f894"/>
                  <a:pt x="f1247" y="f908"/>
                  <a:pt x="f1251" y="f896"/>
                </a:cubicBezTo>
                <a:cubicBezTo>
                  <a:pt x="f1251" y="f897"/>
                  <a:pt x="f1251" y="f897"/>
                  <a:pt x="f1251" y="f902"/>
                </a:cubicBezTo>
                <a:close/>
                <a:moveTo>
                  <a:pt x="f756" y="f986"/>
                </a:moveTo>
                <a:cubicBezTo>
                  <a:pt x="f756" y="f967"/>
                  <a:pt x="f757" y="f967"/>
                  <a:pt x="f757" y="f967"/>
                </a:cubicBezTo>
                <a:cubicBezTo>
                  <a:pt x="f757" y="f967"/>
                  <a:pt x="f757" y="f986"/>
                  <a:pt x="f757" y="f986"/>
                </a:cubicBezTo>
                <a:cubicBezTo>
                  <a:pt x="f757" y="f986"/>
                  <a:pt x="f757" y="f968"/>
                  <a:pt x="f756" y="f986"/>
                </a:cubicBezTo>
                <a:close/>
                <a:moveTo>
                  <a:pt x="f791" y="f1139"/>
                </a:moveTo>
                <a:cubicBezTo>
                  <a:pt x="f789" y="f1142"/>
                  <a:pt x="f789" y="f1133"/>
                  <a:pt x="f789" y="f1132"/>
                </a:cubicBezTo>
                <a:cubicBezTo>
                  <a:pt x="f790" y="f1131"/>
                  <a:pt x="f790" y="f1130"/>
                  <a:pt x="f791" y="f1129"/>
                </a:cubicBezTo>
                <a:cubicBezTo>
                  <a:pt x="f791" y="f1129"/>
                  <a:pt x="f803" y="f1119"/>
                  <a:pt x="f792" y="f1118"/>
                </a:cubicBezTo>
                <a:cubicBezTo>
                  <a:pt x="f802" y="f1129"/>
                  <a:pt x="f792" y="f1130"/>
                  <a:pt x="f792" y="f1130"/>
                </a:cubicBezTo>
                <a:cubicBezTo>
                  <a:pt x="f803" y="f1131"/>
                  <a:pt x="f791" y="f1131"/>
                  <a:pt x="f791" y="f1132"/>
                </a:cubicBezTo>
                <a:cubicBezTo>
                  <a:pt x="f791" y="f1133"/>
                  <a:pt x="f803" y="f1138"/>
                  <a:pt x="f791" y="f1139"/>
                </a:cubicBezTo>
                <a:close/>
                <a:moveTo>
                  <a:pt x="f1246" y="f888"/>
                </a:moveTo>
                <a:cubicBezTo>
                  <a:pt x="f1246" y="f888"/>
                  <a:pt x="f1246" y="f919"/>
                  <a:pt x="f1244" y="f919"/>
                </a:cubicBezTo>
                <a:cubicBezTo>
                  <a:pt x="f1097" y="f919"/>
                  <a:pt x="f1247" y="f883"/>
                  <a:pt x="f1247" y="f920"/>
                </a:cubicBezTo>
                <a:cubicBezTo>
                  <a:pt x="f1247" y="f920"/>
                  <a:pt x="f1247" y="f922"/>
                  <a:pt x="f1247" y="f922"/>
                </a:cubicBezTo>
                <a:cubicBezTo>
                  <a:pt x="f1087" y="f924"/>
                  <a:pt x="f1087" y="f923"/>
                  <a:pt x="f1084" y="f922"/>
                </a:cubicBezTo>
                <a:cubicBezTo>
                  <a:pt x="f1084" y="f921"/>
                  <a:pt x="f1085" y="f921"/>
                  <a:pt x="f1086" y="f921"/>
                </a:cubicBezTo>
                <a:cubicBezTo>
                  <a:pt x="f1248" y="f921"/>
                  <a:pt x="f1249" y="f920"/>
                  <a:pt x="f1248" y="f883"/>
                </a:cubicBezTo>
                <a:cubicBezTo>
                  <a:pt x="f1086" y="f883"/>
                  <a:pt x="f1084" y="f883"/>
                  <a:pt x="f1084" y="f883"/>
                </a:cubicBezTo>
                <a:cubicBezTo>
                  <a:pt x="f1088" y="f884"/>
                  <a:pt x="f1087" y="f885"/>
                  <a:pt x="f1088" y="f886"/>
                </a:cubicBezTo>
                <a:cubicBezTo>
                  <a:pt x="f1247" y="f1271"/>
                  <a:pt x="f1251" y="f886"/>
                  <a:pt x="f1246" y="f888"/>
                </a:cubicBezTo>
                <a:close/>
                <a:moveTo>
                  <a:pt x="f761" y="f970"/>
                </a:moveTo>
                <a:cubicBezTo>
                  <a:pt x="f761" y="f970"/>
                  <a:pt x="f761" y="f970"/>
                  <a:pt x="f761" y="f969"/>
                </a:cubicBezTo>
                <a:cubicBezTo>
                  <a:pt x="f749" y="f987"/>
                  <a:pt x="f759" y="f968"/>
                  <a:pt x="f755" y="f968"/>
                </a:cubicBezTo>
                <a:cubicBezTo>
                  <a:pt x="f756" y="f968"/>
                  <a:pt x="f757" y="f969"/>
                  <a:pt x="f756" y="f970"/>
                </a:cubicBezTo>
                <a:cubicBezTo>
                  <a:pt x="f755" y="f985"/>
                  <a:pt x="f760" y="f985"/>
                  <a:pt x="f759" y="f971"/>
                </a:cubicBezTo>
                <a:cubicBezTo>
                  <a:pt x="f759" y="f971"/>
                  <a:pt x="f759" y="f984"/>
                  <a:pt x="f754" y="f984"/>
                </a:cubicBezTo>
                <a:cubicBezTo>
                  <a:pt x="f754" y="f973"/>
                  <a:pt x="f753" y="f973"/>
                  <a:pt x="f752" y="f975"/>
                </a:cubicBezTo>
                <a:cubicBezTo>
                  <a:pt x="f761" y="f975"/>
                  <a:pt x="f761" y="f976"/>
                  <a:pt x="f751" y="f976"/>
                </a:cubicBezTo>
                <a:cubicBezTo>
                  <a:pt x="f750" y="f1039"/>
                  <a:pt x="f751" y="f974"/>
                  <a:pt x="f751" y="f975"/>
                </a:cubicBezTo>
                <a:cubicBezTo>
                  <a:pt x="f751" y="f973"/>
                  <a:pt x="f751" y="f984"/>
                  <a:pt x="f761" y="f972"/>
                </a:cubicBezTo>
                <a:cubicBezTo>
                  <a:pt x="f752" y="f972"/>
                  <a:pt x="f753" y="f972"/>
                  <a:pt x="f753" y="f985"/>
                </a:cubicBezTo>
                <a:cubicBezTo>
                  <a:pt x="f752" y="f985"/>
                  <a:pt x="f752" y="f985"/>
                  <a:pt x="f761" y="f970"/>
                </a:cubicBezTo>
                <a:close/>
                <a:moveTo>
                  <a:pt x="f998" y="f1300"/>
                </a:moveTo>
                <a:cubicBezTo>
                  <a:pt x="f1299" y="f1301"/>
                  <a:pt x="f1295" y="f1302"/>
                  <a:pt x="f1000" y="f1302"/>
                </a:cubicBezTo>
                <a:cubicBezTo>
                  <a:pt x="f1027" y="f1303"/>
                  <a:pt x="f1002" y="f1301"/>
                  <a:pt x="f1003" y="f1300"/>
                </a:cubicBezTo>
                <a:cubicBezTo>
                  <a:pt x="f1004" y="f1304"/>
                  <a:pt x="f1004" y="f1305"/>
                  <a:pt x="f1003" y="f1306"/>
                </a:cubicBezTo>
                <a:cubicBezTo>
                  <a:pt x="f1002" y="f1307"/>
                  <a:pt x="f1027" y="f1308"/>
                  <a:pt x="f1000" y="f1308"/>
                </a:cubicBezTo>
                <a:cubicBezTo>
                  <a:pt x="f1295" y="f1308"/>
                  <a:pt x="f1295" y="f1308"/>
                  <a:pt x="f999" y="f1309"/>
                </a:cubicBezTo>
                <a:cubicBezTo>
                  <a:pt x="f1299" y="f1310"/>
                  <a:pt x="f998" y="f1311"/>
                  <a:pt x="f1149" y="f1310"/>
                </a:cubicBezTo>
                <a:cubicBezTo>
                  <a:pt x="f1149" y="f1309"/>
                  <a:pt x="f1149" y="f1307"/>
                  <a:pt x="f1149" y="f1306"/>
                </a:cubicBezTo>
                <a:cubicBezTo>
                  <a:pt x="f1149" y="f1312"/>
                  <a:pt x="f1149" y="f1313"/>
                  <a:pt x="f998" y="f1300"/>
                </a:cubicBezTo>
                <a:close/>
                <a:moveTo>
                  <a:pt x="f1293" y="f1301"/>
                </a:moveTo>
                <a:cubicBezTo>
                  <a:pt x="f992" y="f1303"/>
                  <a:pt x="f801" y="f1303"/>
                  <a:pt x="f797" y="f1314"/>
                </a:cubicBezTo>
                <a:cubicBezTo>
                  <a:pt x="f798" y="f1315"/>
                  <a:pt x="f795" y="f1315"/>
                  <a:pt x="f794" y="f1315"/>
                </a:cubicBezTo>
                <a:cubicBezTo>
                  <a:pt x="f793" y="f1315"/>
                  <a:pt x="f802" y="f1316"/>
                  <a:pt x="f803" y="f1317"/>
                </a:cubicBezTo>
                <a:cubicBezTo>
                  <a:pt x="f791" y="f1318"/>
                  <a:pt x="f789" y="f1317"/>
                  <a:pt x="f804" y="f1317"/>
                </a:cubicBezTo>
                <a:cubicBezTo>
                  <a:pt x="f816" y="f1318"/>
                  <a:pt x="f789" y="f1319"/>
                  <a:pt x="f790" y="f1320"/>
                </a:cubicBezTo>
                <a:cubicBezTo>
                  <a:pt x="f791" y="f1320"/>
                  <a:pt x="f803" y="f1321"/>
                  <a:pt x="f803" y="f1322"/>
                </a:cubicBezTo>
                <a:cubicBezTo>
                  <a:pt x="f792" y="f1323"/>
                  <a:pt x="f792" y="f1324"/>
                  <a:pt x="f802" y="f1324"/>
                </a:cubicBezTo>
                <a:cubicBezTo>
                  <a:pt x="f794" y="f1324"/>
                  <a:pt x="f795" y="f1323"/>
                  <a:pt x="f797" y="f1322"/>
                </a:cubicBezTo>
                <a:cubicBezTo>
                  <a:pt x="f801" y="f1321"/>
                  <a:pt x="f800" y="f1319"/>
                  <a:pt x="f1294" y="f1325"/>
                </a:cubicBezTo>
                <a:cubicBezTo>
                  <a:pt x="f1293" y="f1317"/>
                  <a:pt x="f995" y="f1317"/>
                  <a:pt x="f996" y="f1315"/>
                </a:cubicBezTo>
                <a:cubicBezTo>
                  <a:pt x="f997" y="f1303"/>
                  <a:pt x="f997" y="f1301"/>
                  <a:pt x="f995" y="f1304"/>
                </a:cubicBezTo>
                <a:cubicBezTo>
                  <a:pt x="f995" y="f1304"/>
                  <a:pt x="f994" y="f1313"/>
                  <a:pt x="f993" y="f1313"/>
                </a:cubicBezTo>
                <a:cubicBezTo>
                  <a:pt x="f1293" y="f1312"/>
                  <a:pt x="f992" y="f1305"/>
                  <a:pt x="f1294" y="f1312"/>
                </a:cubicBezTo>
                <a:cubicBezTo>
                  <a:pt x="f801" y="f1313"/>
                  <a:pt x="f1293" y="f1300"/>
                  <a:pt x="f1293" y="f1301"/>
                </a:cubicBezTo>
                <a:close/>
                <a:moveTo>
                  <a:pt x="f775" y="f1301"/>
                </a:moveTo>
                <a:cubicBezTo>
                  <a:pt x="f776" y="f1302"/>
                  <a:pt x="f776" y="f1314"/>
                  <a:pt x="f777" y="f1315"/>
                </a:cubicBezTo>
                <a:cubicBezTo>
                  <a:pt x="f811" y="f1316"/>
                  <a:pt x="f812" y="f1314"/>
                  <a:pt x="f782" y="f1303"/>
                </a:cubicBezTo>
                <a:cubicBezTo>
                  <a:pt x="f813" y="f1303"/>
                  <a:pt x="f783" y="f1303"/>
                  <a:pt x="f815" y="f1303"/>
                </a:cubicBezTo>
                <a:cubicBezTo>
                  <a:pt x="f807" y="f1303"/>
                  <a:pt x="f784" y="f1303"/>
                  <a:pt x="f817" y="f1302"/>
                </a:cubicBezTo>
                <a:cubicBezTo>
                  <a:pt x="f806" y="f1300"/>
                  <a:pt x="f786" y="f1303"/>
                  <a:pt x="f816" y="f1303"/>
                </a:cubicBezTo>
                <a:cubicBezTo>
                  <a:pt x="f788" y="f1314"/>
                  <a:pt x="f789" y="f1302"/>
                  <a:pt x="f791" y="f1302"/>
                </a:cubicBezTo>
                <a:cubicBezTo>
                  <a:pt x="f803" y="f1302"/>
                  <a:pt x="f792" y="f1301"/>
                  <a:pt x="f802" y="f1301"/>
                </a:cubicBezTo>
                <a:cubicBezTo>
                  <a:pt x="f793" y="f1300"/>
                  <a:pt x="f793" y="f1304"/>
                  <a:pt x="f793" y="f1312"/>
                </a:cubicBezTo>
                <a:cubicBezTo>
                  <a:pt x="f794" y="f1306"/>
                  <a:pt x="f798" y="f1305"/>
                  <a:pt x="f797" y="f1307"/>
                </a:cubicBezTo>
                <a:cubicBezTo>
                  <a:pt x="f801" y="f1307"/>
                  <a:pt x="f796" y="f1308"/>
                  <a:pt x="f796" y="f1310"/>
                </a:cubicBezTo>
                <a:cubicBezTo>
                  <a:pt x="f801" y="f1310"/>
                  <a:pt x="f801" y="f1310"/>
                  <a:pt x="f801" y="f1310"/>
                </a:cubicBezTo>
                <a:cubicBezTo>
                  <a:pt x="f794" y="f1310"/>
                  <a:pt x="f794" y="f1310"/>
                  <a:pt x="f794" y="f1310"/>
                </a:cubicBezTo>
                <a:cubicBezTo>
                  <a:pt x="f793" y="f1310"/>
                  <a:pt x="f793" y="f1310"/>
                  <a:pt x="f793" y="f1310"/>
                </a:cubicBezTo>
                <a:cubicBezTo>
                  <a:pt x="f802" y="f1309"/>
                  <a:pt x="f792" y="f1308"/>
                  <a:pt x="f803" y="f1308"/>
                </a:cubicBezTo>
                <a:cubicBezTo>
                  <a:pt x="f791" y="f1307"/>
                  <a:pt x="f790" y="f1307"/>
                  <a:pt x="f789" y="f1307"/>
                </a:cubicBezTo>
                <a:cubicBezTo>
                  <a:pt x="f787" y="f1307"/>
                  <a:pt x="f805" y="f1307"/>
                  <a:pt x="f806" y="f1307"/>
                </a:cubicBezTo>
                <a:cubicBezTo>
                  <a:pt x="f785" y="f1307"/>
                  <a:pt x="f784" y="f1307"/>
                  <a:pt x="f807" y="f1307"/>
                </a:cubicBezTo>
                <a:cubicBezTo>
                  <a:pt x="f783" y="f1307"/>
                  <a:pt x="f815" y="f1308"/>
                  <a:pt x="f813" y="f1309"/>
                </a:cubicBezTo>
                <a:cubicBezTo>
                  <a:pt x="f782" y="f1309"/>
                  <a:pt x="f880" y="f1309"/>
                  <a:pt x="f880" y="f1308"/>
                </a:cubicBezTo>
                <a:cubicBezTo>
                  <a:pt x="f812" y="f1306"/>
                  <a:pt x="f812" y="f1306"/>
                  <a:pt x="f781" y="f1307"/>
                </a:cubicBezTo>
                <a:cubicBezTo>
                  <a:pt x="f780" y="f1307"/>
                  <a:pt x="f780" y="f1307"/>
                  <a:pt x="f780" y="f1307"/>
                </a:cubicBezTo>
                <a:cubicBezTo>
                  <a:pt x="f811" y="f1307"/>
                  <a:pt x="f779" y="f1307"/>
                  <a:pt x="f779" y="f1306"/>
                </a:cubicBezTo>
                <a:cubicBezTo>
                  <a:pt x="f779" y="f1305"/>
                  <a:pt x="f779" y="f1312"/>
                  <a:pt x="f778" y="f1312"/>
                </a:cubicBezTo>
                <a:cubicBezTo>
                  <a:pt x="f776" y="f1305"/>
                  <a:pt x="f775" y="f1307"/>
                  <a:pt x="f774" y="f1308"/>
                </a:cubicBezTo>
                <a:cubicBezTo>
                  <a:pt x="f769" y="f1308"/>
                  <a:pt x="f769" y="f1306"/>
                  <a:pt x="f769" y="f1312"/>
                </a:cubicBezTo>
                <a:cubicBezTo>
                  <a:pt x="f769" y="f1313"/>
                  <a:pt x="f774" y="f1300"/>
                  <a:pt x="f775" y="f1301"/>
                </a:cubicBezTo>
                <a:close/>
                <a:moveTo>
                  <a:pt x="f856" y="f1326"/>
                </a:moveTo>
                <a:cubicBezTo>
                  <a:pt x="f851" y="f1326"/>
                  <a:pt x="f851" y="f1326"/>
                  <a:pt x="f851" y="f1326"/>
                </a:cubicBezTo>
                <a:cubicBezTo>
                  <a:pt x="f849" y="f1326"/>
                  <a:pt x="f847" y="f1326"/>
                  <a:pt x="f859" y="f1326"/>
                </a:cubicBezTo>
                <a:cubicBezTo>
                  <a:pt x="f844" y="f1326"/>
                  <a:pt x="f841" y="f1327"/>
                  <a:pt x="f839" y="f1327"/>
                </a:cubicBezTo>
                <a:cubicBezTo>
                  <a:pt x="f838" y="f1326"/>
                  <a:pt x="f837" y="f1328"/>
                  <a:pt x="f837" y="f1328"/>
                </a:cubicBezTo>
                <a:cubicBezTo>
                  <a:pt x="f836" y="f1329"/>
                  <a:pt x="f836" y="f1330"/>
                  <a:pt x="f836" y="f1331"/>
                </a:cubicBezTo>
                <a:cubicBezTo>
                  <a:pt x="f836" y="f1332"/>
                  <a:pt x="f834" y="f1333"/>
                  <a:pt x="f828" y="f1332"/>
                </a:cubicBezTo>
                <a:cubicBezTo>
                  <a:pt x="f829" y="f1332"/>
                  <a:pt x="f829" y="f1334"/>
                  <a:pt x="f829" y="f1334"/>
                </a:cubicBezTo>
                <a:cubicBezTo>
                  <a:pt x="f830" y="f1335"/>
                  <a:pt x="f832" y="f1335"/>
                  <a:pt x="f832" y="f1336"/>
                </a:cubicBezTo>
                <a:cubicBezTo>
                  <a:pt x="f832" y="f1337"/>
                  <a:pt x="f829" y="f1338"/>
                  <a:pt x="f828" y="f1338"/>
                </a:cubicBezTo>
                <a:cubicBezTo>
                  <a:pt x="f833" y="f1339"/>
                  <a:pt x="f833" y="f1339"/>
                  <a:pt x="f835" y="f1340"/>
                </a:cubicBezTo>
                <a:cubicBezTo>
                  <a:pt x="f836" y="f1340"/>
                  <a:pt x="f837" y="f1341"/>
                  <a:pt x="f835" y="f1341"/>
                </a:cubicBezTo>
                <a:cubicBezTo>
                  <a:pt x="f834" y="f1342"/>
                  <a:pt x="f834" y="f1341"/>
                  <a:pt x="f833" y="f1340"/>
                </a:cubicBezTo>
                <a:cubicBezTo>
                  <a:pt x="f828" y="f1340"/>
                  <a:pt x="f829" y="f1340"/>
                  <a:pt x="f830" y="f1339"/>
                </a:cubicBezTo>
                <a:cubicBezTo>
                  <a:pt x="f831" y="f1338"/>
                  <a:pt x="f831" y="f1338"/>
                  <a:pt x="f832" y="f1338"/>
                </a:cubicBezTo>
                <a:cubicBezTo>
                  <a:pt x="f1343" y="f1338"/>
                  <a:pt x="f1344" y="f1338"/>
                  <a:pt x="f1345" y="f1338"/>
                </a:cubicBezTo>
                <a:cubicBezTo>
                  <a:pt x="f1346" y="f1339"/>
                  <a:pt x="f1347" y="f1338"/>
                  <a:pt x="f1348" y="f1338"/>
                </a:cubicBezTo>
                <a:cubicBezTo>
                  <a:pt x="f1349" y="f1339"/>
                  <a:pt x="f1349" y="f1341"/>
                  <a:pt x="f1350" y="f1342"/>
                </a:cubicBezTo>
                <a:cubicBezTo>
                  <a:pt x="f758" y="f1351"/>
                  <a:pt x="f756" y="f1352"/>
                  <a:pt x="f755" y="f1353"/>
                </a:cubicBezTo>
                <a:cubicBezTo>
                  <a:pt x="f755" y="f1354"/>
                  <a:pt x="f757" y="f1355"/>
                  <a:pt x="f1350" y="f1356"/>
                </a:cubicBezTo>
                <a:cubicBezTo>
                  <a:pt x="f1349" y="f1356"/>
                  <a:pt x="f1348" y="f1357"/>
                  <a:pt x="f1347" y="f1357"/>
                </a:cubicBezTo>
                <a:cubicBezTo>
                  <a:pt x="f1346" y="f1357"/>
                  <a:pt x="f1345" y="f1358"/>
                  <a:pt x="f1343" y="f1359"/>
                </a:cubicBezTo>
                <a:cubicBezTo>
                  <a:pt x="f832" y="f1357"/>
                  <a:pt x="f832" y="f1356"/>
                  <a:pt x="f832" y="f1355"/>
                </a:cubicBezTo>
                <a:cubicBezTo>
                  <a:pt x="f831" y="f1354"/>
                  <a:pt x="f829" y="f1355"/>
                  <a:pt x="f828" y="f1355"/>
                </a:cubicBezTo>
                <a:cubicBezTo>
                  <a:pt x="f833" y="f1355"/>
                  <a:pt x="f833" y="f1360"/>
                  <a:pt x="f834" y="f1360"/>
                </a:cubicBezTo>
                <a:cubicBezTo>
                  <a:pt x="f835" y="f1360"/>
                  <a:pt x="f835" y="f1354"/>
                  <a:pt x="f835" y="f1360"/>
                </a:cubicBezTo>
                <a:cubicBezTo>
                  <a:pt x="f836" y="f1360"/>
                  <a:pt x="f836" y="f1360"/>
                  <a:pt x="f837" y="f1353"/>
                </a:cubicBezTo>
                <a:cubicBezTo>
                  <a:pt x="f838" y="f1352"/>
                  <a:pt x="f836" y="f1361"/>
                  <a:pt x="f838" y="f1341"/>
                </a:cubicBezTo>
                <a:cubicBezTo>
                  <a:pt x="f839" y="f1341"/>
                  <a:pt x="f839" y="f1342"/>
                  <a:pt x="f840" y="f1341"/>
                </a:cubicBezTo>
                <a:cubicBezTo>
                  <a:pt x="f840" y="f1341"/>
                  <a:pt x="f840" y="f1340"/>
                  <a:pt x="f840" y="f1339"/>
                </a:cubicBezTo>
                <a:cubicBezTo>
                  <a:pt x="f840" y="f1338"/>
                  <a:pt x="f840" y="f1338"/>
                  <a:pt x="f842" y="f1337"/>
                </a:cubicBezTo>
                <a:cubicBezTo>
                  <a:pt x="f843" y="f1337"/>
                  <a:pt x="f843" y="f1338"/>
                  <a:pt x="f843" y="f1337"/>
                </a:cubicBezTo>
                <a:cubicBezTo>
                  <a:pt x="f844" y="f1337"/>
                  <a:pt x="f844" y="f1337"/>
                  <a:pt x="f844" y="f1336"/>
                </a:cubicBezTo>
                <a:cubicBezTo>
                  <a:pt x="f845" y="f1335"/>
                  <a:pt x="f859" y="f1335"/>
                  <a:pt x="f846" y="f1336"/>
                </a:cubicBezTo>
                <a:cubicBezTo>
                  <a:pt x="f858" y="f1337"/>
                  <a:pt x="f858" y="f1338"/>
                  <a:pt x="f847" y="f1337"/>
                </a:cubicBezTo>
                <a:cubicBezTo>
                  <a:pt x="f848" y="f1337"/>
                  <a:pt x="f849" y="f1336"/>
                  <a:pt x="f849" y="f1335"/>
                </a:cubicBezTo>
                <a:cubicBezTo>
                  <a:pt x="f849" y="f1334"/>
                  <a:pt x="f849" y="f1362"/>
                  <a:pt x="f857" y="f1332"/>
                </a:cubicBezTo>
                <a:cubicBezTo>
                  <a:pt x="f850" y="f1332"/>
                  <a:pt x="f851" y="f1334"/>
                  <a:pt x="f851" y="f1332"/>
                </a:cubicBezTo>
                <a:cubicBezTo>
                  <a:pt x="f856" y="f1333"/>
                  <a:pt x="f849" y="f1331"/>
                  <a:pt x="f857" y="f1329"/>
                </a:cubicBezTo>
                <a:cubicBezTo>
                  <a:pt x="f850" y="f1330"/>
                  <a:pt x="f856" y="f1330"/>
                  <a:pt x="f856" y="f1329"/>
                </a:cubicBezTo>
                <a:cubicBezTo>
                  <a:pt x="f852" y="f1331"/>
                  <a:pt x="f852" y="f1331"/>
                  <a:pt x="f854" y="f1329"/>
                </a:cubicBezTo>
                <a:cubicBezTo>
                  <a:pt x="f854" y="f1330"/>
                  <a:pt x="f1363" y="f1330"/>
                  <a:pt x="f1363" y="f1328"/>
                </a:cubicBezTo>
                <a:cubicBezTo>
                  <a:pt x="f1363" y="f1326"/>
                  <a:pt x="f853" y="f1327"/>
                  <a:pt x="f856" y="f1326"/>
                </a:cubicBezTo>
                <a:close/>
                <a:moveTo>
                  <a:pt x="f395" y="f1364"/>
                </a:moveTo>
                <a:cubicBezTo>
                  <a:pt x="f943" y="f1364"/>
                  <a:pt x="f916" y="f1365"/>
                  <a:pt x="f945" y="f1365"/>
                </a:cubicBezTo>
                <a:cubicBezTo>
                  <a:pt x="f949" y="f1366"/>
                  <a:pt x="f912" y="f1366"/>
                  <a:pt x="f910" y="f1367"/>
                </a:cubicBezTo>
                <a:cubicBezTo>
                  <a:pt x="f909" y="f1367"/>
                  <a:pt x="f827" y="f1368"/>
                  <a:pt x="f826" y="f1368"/>
                </a:cubicBezTo>
                <a:cubicBezTo>
                  <a:pt x="f825" y="f1369"/>
                  <a:pt x="f818" y="f1369"/>
                  <a:pt x="f617" y="f1369"/>
                </a:cubicBezTo>
                <a:cubicBezTo>
                  <a:pt x="f955" y="f1370"/>
                  <a:pt x="f616" y="f1371"/>
                  <a:pt x="f821" y="f1371"/>
                </a:cubicBezTo>
                <a:cubicBezTo>
                  <a:pt x="f823" y="f1372"/>
                  <a:pt x="f615" y="f1373"/>
                  <a:pt x="f609" y="f1374"/>
                </a:cubicBezTo>
                <a:cubicBezTo>
                  <a:pt x="f614" y="f1375"/>
                  <a:pt x="f613" y="f1376"/>
                  <a:pt x="f609" y="f1377"/>
                </a:cubicBezTo>
                <a:cubicBezTo>
                  <a:pt x="f615" y="f1377"/>
                  <a:pt x="f615" y="f1378"/>
                  <a:pt x="f822" y="f1378"/>
                </a:cubicBezTo>
                <a:cubicBezTo>
                  <a:pt x="f823" y="f1379"/>
                  <a:pt x="f821" y="f1379"/>
                  <a:pt x="f820" y="f1378"/>
                </a:cubicBezTo>
                <a:cubicBezTo>
                  <a:pt x="f955" y="f1378"/>
                  <a:pt x="f617" y="f1379"/>
                  <a:pt x="f825" y="f1375"/>
                </a:cubicBezTo>
                <a:cubicBezTo>
                  <a:pt x="f826" y="f1375"/>
                  <a:pt x="f827" y="f1374"/>
                  <a:pt x="f909" y="f1374"/>
                </a:cubicBezTo>
                <a:cubicBezTo>
                  <a:pt x="f910" y="f1374"/>
                  <a:pt x="f911" y="f1374"/>
                  <a:pt x="f912" y="f1374"/>
                </a:cubicBezTo>
                <a:cubicBezTo>
                  <a:pt x="f914" y="f1373"/>
                  <a:pt x="f949" y="f1372"/>
                  <a:pt x="f949" y="f1371"/>
                </a:cubicBezTo>
                <a:cubicBezTo>
                  <a:pt x="f915" y="f1380"/>
                  <a:pt x="f915" y="f1370"/>
                  <a:pt x="f945" y="f1369"/>
                </a:cubicBezTo>
                <a:cubicBezTo>
                  <a:pt x="f943" y="f1369"/>
                  <a:pt x="f943" y="f1368"/>
                  <a:pt x="f395" y="f1366"/>
                </a:cubicBezTo>
                <a:cubicBezTo>
                  <a:pt x="f395" y="f1366"/>
                  <a:pt x="f393" y="f1364"/>
                  <a:pt x="f395" y="f1364"/>
                </a:cubicBezTo>
                <a:close/>
                <a:moveTo>
                  <a:pt x="f895" y="f1381"/>
                </a:moveTo>
                <a:cubicBezTo>
                  <a:pt x="f895" y="f1382"/>
                  <a:pt x="f892" y="f1382"/>
                  <a:pt x="f906" y="f1383"/>
                </a:cubicBezTo>
                <a:cubicBezTo>
                  <a:pt x="f890" y="f1384"/>
                  <a:pt x="f907" y="f1384"/>
                  <a:pt x="f907" y="f1385"/>
                </a:cubicBezTo>
                <a:cubicBezTo>
                  <a:pt x="f887" y="f1386"/>
                  <a:pt x="f887" y="f1387"/>
                  <a:pt x="f887" y="f1376"/>
                </a:cubicBezTo>
                <a:cubicBezTo>
                  <a:pt x="f887" y="f1378"/>
                  <a:pt x="f887" y="f1375"/>
                  <a:pt x="f611" y="f1374"/>
                </a:cubicBezTo>
                <a:cubicBezTo>
                  <a:pt x="f610" y="f1374"/>
                  <a:pt x="f615" y="f1373"/>
                  <a:pt x="f615" y="f1371"/>
                </a:cubicBezTo>
                <a:cubicBezTo>
                  <a:pt x="f614" y="f1371"/>
                  <a:pt x="f610" y="f1371"/>
                  <a:pt x="f611" y="f1371"/>
                </a:cubicBezTo>
                <a:cubicBezTo>
                  <a:pt x="f613" y="f1372"/>
                  <a:pt x="f887" y="f1372"/>
                  <a:pt x="f907" y="f1372"/>
                </a:cubicBezTo>
                <a:cubicBezTo>
                  <a:pt x="f892" y="f1372"/>
                  <a:pt x="f898" y="f1380"/>
                  <a:pt x="f904" y="f1370"/>
                </a:cubicBezTo>
                <a:cubicBezTo>
                  <a:pt x="f1388" y="f1370"/>
                  <a:pt x="f1389" y="f1380"/>
                  <a:pt x="f1390" y="f1372"/>
                </a:cubicBezTo>
                <a:cubicBezTo>
                  <a:pt x="f1391" y="f1374"/>
                  <a:pt x="f1392" y="f1379"/>
                  <a:pt x="f1239" y="f1378"/>
                </a:cubicBezTo>
                <a:cubicBezTo>
                  <a:pt x="f1237" y="f1376"/>
                  <a:pt x="f1236" y="f1387"/>
                  <a:pt x="f1242" y="f1393"/>
                </a:cubicBezTo>
                <a:cubicBezTo>
                  <a:pt x="f1263" y="f1393"/>
                  <a:pt x="f1394" y="f1386"/>
                  <a:pt x="f1115" y="f1386"/>
                </a:cubicBezTo>
                <a:cubicBezTo>
                  <a:pt x="f878" y="f1386"/>
                  <a:pt x="f1111" y="f1386"/>
                  <a:pt x="f860" y="f1383"/>
                </a:cubicBezTo>
                <a:cubicBezTo>
                  <a:pt x="f861" y="f1382"/>
                  <a:pt x="f860" y="f1395"/>
                  <a:pt x="f861" y="f1396"/>
                </a:cubicBezTo>
                <a:cubicBezTo>
                  <a:pt x="f862" y="f1397"/>
                  <a:pt x="f864" y="f1398"/>
                  <a:pt x="f861" y="f1399"/>
                </a:cubicBezTo>
                <a:cubicBezTo>
                  <a:pt x="f860" y="f1400"/>
                  <a:pt x="f1111" y="f1399"/>
                  <a:pt x="f876" y="f1399"/>
                </a:cubicBezTo>
                <a:cubicBezTo>
                  <a:pt x="f877" y="f1400"/>
                  <a:pt x="f878" y="f1400"/>
                  <a:pt x="f879" y="f1401"/>
                </a:cubicBezTo>
                <a:cubicBezTo>
                  <a:pt x="f1115" y="f1401"/>
                  <a:pt x="f1116" y="f1402"/>
                  <a:pt x="f1117" y="f1401"/>
                </a:cubicBezTo>
                <a:cubicBezTo>
                  <a:pt x="f1394" y="f1401"/>
                  <a:pt x="f1394" y="f1399"/>
                  <a:pt x="f1262" y="f1399"/>
                </a:cubicBezTo>
                <a:cubicBezTo>
                  <a:pt x="f1263" y="f1398"/>
                  <a:pt x="f1243" y="f1398"/>
                  <a:pt x="f1243" y="f1403"/>
                </a:cubicBezTo>
                <a:cubicBezTo>
                  <a:pt x="f1242" y="f1404"/>
                  <a:pt x="f1243" y="f1404"/>
                  <a:pt x="f1263" y="f1397"/>
                </a:cubicBezTo>
                <a:cubicBezTo>
                  <a:pt x="f1394" y="f1396"/>
                  <a:pt x="f1263" y="f1395"/>
                  <a:pt x="f1242" y="f1405"/>
                </a:cubicBezTo>
                <a:cubicBezTo>
                  <a:pt x="f1241" y="f1381"/>
                  <a:pt x="f1236" y="f1381"/>
                  <a:pt x="f1237" y="f1381"/>
                </a:cubicBezTo>
                <a:cubicBezTo>
                  <a:pt x="f1238" y="f1382"/>
                  <a:pt x="f1239" y="f1383"/>
                  <a:pt x="f1239" y="f1384"/>
                </a:cubicBezTo>
                <a:cubicBezTo>
                  <a:pt x="f1240" y="f1385"/>
                  <a:pt x="f1392" y="f1393"/>
                  <a:pt x="f1391" y="f1386"/>
                </a:cubicBezTo>
                <a:cubicBezTo>
                  <a:pt x="f1390" y="f1385"/>
                  <a:pt x="f1391" y="f1384"/>
                  <a:pt x="f1391" y="f1383"/>
                </a:cubicBezTo>
                <a:cubicBezTo>
                  <a:pt x="f1391" y="f1382"/>
                  <a:pt x="f1392" y="f1382"/>
                  <a:pt x="f1240" y="f1381"/>
                </a:cubicBezTo>
                <a:cubicBezTo>
                  <a:pt x="f1239" y="f1405"/>
                  <a:pt x="f1238" y="f1405"/>
                  <a:pt x="f1239" y="f1395"/>
                </a:cubicBezTo>
                <a:cubicBezTo>
                  <a:pt x="f1239" y="f1396"/>
                  <a:pt x="f1392" y="f1406"/>
                  <a:pt x="f1392" y="f1396"/>
                </a:cubicBezTo>
                <a:cubicBezTo>
                  <a:pt x="f1391" y="f1396"/>
                  <a:pt x="f1392" y="f1397"/>
                  <a:pt x="f1392" y="f1404"/>
                </a:cubicBezTo>
                <a:cubicBezTo>
                  <a:pt x="f1239" y="f1403"/>
                  <a:pt x="f1238" y="f1401"/>
                  <a:pt x="f1238" y="f1407"/>
                </a:cubicBezTo>
                <a:cubicBezTo>
                  <a:pt x="f1239" y="f1408"/>
                  <a:pt x="f1390" y="f1408"/>
                  <a:pt x="f1409" y="f1410"/>
                </a:cubicBezTo>
                <a:cubicBezTo>
                  <a:pt x="f903" y="f1407"/>
                  <a:pt x="f1388" y="f1401"/>
                  <a:pt x="f903" y="f1399"/>
                </a:cubicBezTo>
                <a:cubicBezTo>
                  <a:pt x="f903" y="f1398"/>
                  <a:pt x="f904" y="f1398"/>
                  <a:pt x="f901" y="f1403"/>
                </a:cubicBezTo>
                <a:cubicBezTo>
                  <a:pt x="f900" y="f1403"/>
                  <a:pt x="f901" y="f1404"/>
                  <a:pt x="f900" y="f1397"/>
                </a:cubicBezTo>
                <a:cubicBezTo>
                  <a:pt x="f898" y="f1396"/>
                  <a:pt x="f890" y="f1411"/>
                  <a:pt x="f892" y="f1395"/>
                </a:cubicBezTo>
                <a:cubicBezTo>
                  <a:pt x="f895" y="f1405"/>
                  <a:pt x="f898" y="f1395"/>
                  <a:pt x="f895" y="f1381"/>
                </a:cubicBezTo>
                <a:close/>
                <a:moveTo>
                  <a:pt x="f914" y="f1384"/>
                </a:moveTo>
                <a:cubicBezTo>
                  <a:pt x="f912" y="f1384"/>
                  <a:pt x="f911" y="f1384"/>
                  <a:pt x="f910" y="f1384"/>
                </a:cubicBezTo>
                <a:cubicBezTo>
                  <a:pt x="f909" y="f1383"/>
                  <a:pt x="f827" y="f1405"/>
                  <a:pt x="f825" y="f1395"/>
                </a:cubicBezTo>
                <a:cubicBezTo>
                  <a:pt x="f818" y="f1406"/>
                  <a:pt x="f955" y="f1395"/>
                  <a:pt x="f820" y="f1395"/>
                </a:cubicBezTo>
                <a:cubicBezTo>
                  <a:pt x="f823" y="f1395"/>
                  <a:pt x="f824" y="f1381"/>
                  <a:pt x="f821" y="f1383"/>
                </a:cubicBezTo>
                <a:cubicBezTo>
                  <a:pt x="f820" y="f1383"/>
                  <a:pt x="f820" y="f1384"/>
                  <a:pt x="f821" y="f1385"/>
                </a:cubicBezTo>
                <a:cubicBezTo>
                  <a:pt x="f824" y="f1385"/>
                  <a:pt x="f823" y="f1385"/>
                  <a:pt x="f822" y="f1384"/>
                </a:cubicBezTo>
                <a:cubicBezTo>
                  <a:pt x="f615" y="f1384"/>
                  <a:pt x="f609" y="f1384"/>
                  <a:pt x="f614" y="f1384"/>
                </a:cubicBezTo>
                <a:cubicBezTo>
                  <a:pt x="f610" y="f1384"/>
                  <a:pt x="f611" y="f1383"/>
                  <a:pt x="f613" y="f1382"/>
                </a:cubicBezTo>
                <a:cubicBezTo>
                  <a:pt x="f613" y="f1381"/>
                  <a:pt x="f887" y="f1381"/>
                  <a:pt x="f907" y="f1381"/>
                </a:cubicBezTo>
                <a:cubicBezTo>
                  <a:pt x="f890" y="f1405"/>
                  <a:pt x="f890" y="f1395"/>
                  <a:pt x="f890" y="f1406"/>
                </a:cubicBezTo>
                <a:cubicBezTo>
                  <a:pt x="f906" y="f1411"/>
                  <a:pt x="f892" y="f1397"/>
                  <a:pt x="f906" y="f1403"/>
                </a:cubicBezTo>
                <a:cubicBezTo>
                  <a:pt x="f890" y="f1399"/>
                  <a:pt x="f612" y="f1399"/>
                  <a:pt x="f613" y="f1401"/>
                </a:cubicBezTo>
                <a:cubicBezTo>
                  <a:pt x="f613" y="f1402"/>
                  <a:pt x="f611" y="f1402"/>
                  <a:pt x="f611" y="f1407"/>
                </a:cubicBezTo>
                <a:cubicBezTo>
                  <a:pt x="f610" y="f1412"/>
                  <a:pt x="f610" y="f1410"/>
                  <a:pt x="f610" y="f1408"/>
                </a:cubicBezTo>
                <a:cubicBezTo>
                  <a:pt x="f614" y="f1413"/>
                  <a:pt x="f822" y="f1414"/>
                  <a:pt x="f823" y="f1408"/>
                </a:cubicBezTo>
                <a:cubicBezTo>
                  <a:pt x="f824" y="f1412"/>
                  <a:pt x="f609" y="f1407"/>
                  <a:pt x="f823" y="f1401"/>
                </a:cubicBezTo>
                <a:cubicBezTo>
                  <a:pt x="f821" y="f1400"/>
                  <a:pt x="f616" y="f1398"/>
                  <a:pt x="f819" y="f1403"/>
                </a:cubicBezTo>
                <a:cubicBezTo>
                  <a:pt x="f617" y="f1397"/>
                  <a:pt x="f826" y="f1404"/>
                  <a:pt x="f827" y="f1397"/>
                </a:cubicBezTo>
                <a:cubicBezTo>
                  <a:pt x="f910" y="f1396"/>
                  <a:pt x="f910" y="f1406"/>
                  <a:pt x="f912" y="f1406"/>
                </a:cubicBezTo>
                <a:cubicBezTo>
                  <a:pt x="f915" y="f1395"/>
                  <a:pt x="f915" y="f1405"/>
                  <a:pt x="f949" y="f1382"/>
                </a:cubicBezTo>
                <a:cubicBezTo>
                  <a:pt x="f949" y="f1383"/>
                  <a:pt x="f949" y="f1383"/>
                  <a:pt x="f914" y="f1384"/>
                </a:cubicBezTo>
                <a:close/>
                <a:moveTo>
                  <a:pt x="f895" y="f1400"/>
                </a:moveTo>
                <a:cubicBezTo>
                  <a:pt x="f898" y="f1400"/>
                  <a:pt x="f900" y="f1401"/>
                  <a:pt x="f900" y="f1402"/>
                </a:cubicBezTo>
                <a:cubicBezTo>
                  <a:pt x="f900" y="f1407"/>
                  <a:pt x="f895" y="f1412"/>
                  <a:pt x="f898" y="f1408"/>
                </a:cubicBezTo>
                <a:cubicBezTo>
                  <a:pt x="f898" y="f1415"/>
                  <a:pt x="f900" y="f1415"/>
                  <a:pt x="f901" y="f1408"/>
                </a:cubicBezTo>
                <a:cubicBezTo>
                  <a:pt x="f901" y="f1408"/>
                  <a:pt x="f901" y="f1410"/>
                  <a:pt x="f904" y="f1410"/>
                </a:cubicBezTo>
                <a:cubicBezTo>
                  <a:pt x="f1388" y="f1412"/>
                  <a:pt x="f1409" y="f1415"/>
                  <a:pt x="f1389" y="f1415"/>
                </a:cubicBezTo>
                <a:cubicBezTo>
                  <a:pt x="f1391" y="f1413"/>
                  <a:pt x="f1240" y="f1414"/>
                  <a:pt x="f1238" y="f1416"/>
                </a:cubicBezTo>
                <a:cubicBezTo>
                  <a:pt x="f1236" y="f1417"/>
                  <a:pt x="f1241" y="f1418"/>
                  <a:pt x="f1242" y="f1419"/>
                </a:cubicBezTo>
                <a:cubicBezTo>
                  <a:pt x="f1243" y="f1420"/>
                  <a:pt x="f1394" y="f1421"/>
                  <a:pt x="f1262" y="f1422"/>
                </a:cubicBezTo>
                <a:cubicBezTo>
                  <a:pt x="f1263" y="f1423"/>
                  <a:pt x="f1241" y="f1421"/>
                  <a:pt x="f1236" y="f1424"/>
                </a:cubicBezTo>
                <a:cubicBezTo>
                  <a:pt x="f1238" y="f1424"/>
                  <a:pt x="f1240" y="f1424"/>
                  <a:pt x="f1391" y="f1420"/>
                </a:cubicBezTo>
                <a:cubicBezTo>
                  <a:pt x="f1389" y="f1419"/>
                  <a:pt x="f1388" y="f1425"/>
                  <a:pt x="f904" y="f1417"/>
                </a:cubicBezTo>
                <a:cubicBezTo>
                  <a:pt x="f898" y="f1414"/>
                  <a:pt x="f892" y="f1415"/>
                  <a:pt x="f895" y="f1402"/>
                </a:cubicBezTo>
                <a:cubicBezTo>
                  <a:pt x="f895" y="f1402"/>
                  <a:pt x="f892" y="f1401"/>
                  <a:pt x="f895" y="f1400"/>
                </a:cubicBezTo>
                <a:close/>
                <a:moveTo>
                  <a:pt x="f383" y="f1426"/>
                </a:moveTo>
                <a:cubicBezTo>
                  <a:pt x="f385" y="f1426"/>
                  <a:pt x="f386" y="f1427"/>
                  <a:pt x="f388" y="f1428"/>
                </a:cubicBezTo>
                <a:cubicBezTo>
                  <a:pt x="f389" y="f1429"/>
                  <a:pt x="f392" y="f1429"/>
                  <a:pt x="f397" y="f1366"/>
                </a:cubicBezTo>
                <a:cubicBezTo>
                  <a:pt x="f396" y="f1368"/>
                  <a:pt x="f391" y="f1368"/>
                  <a:pt x="f392" y="f1370"/>
                </a:cubicBezTo>
                <a:cubicBezTo>
                  <a:pt x="f390" y="f1370"/>
                  <a:pt x="f390" y="f1380"/>
                  <a:pt x="f1430" y="f1371"/>
                </a:cubicBezTo>
                <a:cubicBezTo>
                  <a:pt x="f1430" y="f1371"/>
                  <a:pt x="f388" y="f1371"/>
                  <a:pt x="f387" y="f1371"/>
                </a:cubicBezTo>
                <a:cubicBezTo>
                  <a:pt x="f386" y="f1371"/>
                  <a:pt x="f386" y="f1380"/>
                  <a:pt x="f385" y="f1370"/>
                </a:cubicBezTo>
                <a:cubicBezTo>
                  <a:pt x="f385" y="f1369"/>
                  <a:pt x="f384" y="f1369"/>
                  <a:pt x="f383" y="f1369"/>
                </a:cubicBezTo>
                <a:cubicBezTo>
                  <a:pt x="f381" y="f1368"/>
                  <a:pt x="f376" y="f1429"/>
                  <a:pt x="f400" y="f1427"/>
                </a:cubicBezTo>
                <a:cubicBezTo>
                  <a:pt x="f380" y="f1426"/>
                  <a:pt x="f398" y="f1426"/>
                  <a:pt x="f383" y="f1426"/>
                </a:cubicBezTo>
                <a:close/>
                <a:moveTo>
                  <a:pt x="f755" y="f1431"/>
                </a:moveTo>
                <a:cubicBezTo>
                  <a:pt x="f759" y="f1358"/>
                  <a:pt x="f760" y="f1356"/>
                  <a:pt x="f754" y="f1355"/>
                </a:cubicBezTo>
                <a:cubicBezTo>
                  <a:pt x="f752" y="f1354"/>
                  <a:pt x="f751" y="f1356"/>
                  <a:pt x="f762" y="f1356"/>
                </a:cubicBezTo>
                <a:cubicBezTo>
                  <a:pt x="f763" y="f1356"/>
                  <a:pt x="f746" y="f1359"/>
                  <a:pt x="f748" y="f1432"/>
                </a:cubicBezTo>
                <a:cubicBezTo>
                  <a:pt x="f763" y="f1432"/>
                  <a:pt x="f749" y="f1432"/>
                  <a:pt x="f762" y="f1432"/>
                </a:cubicBezTo>
                <a:cubicBezTo>
                  <a:pt x="f762" y="f1431"/>
                  <a:pt x="f762" y="f1431"/>
                  <a:pt x="f750" y="f1433"/>
                </a:cubicBezTo>
                <a:cubicBezTo>
                  <a:pt x="f751" y="f1434"/>
                  <a:pt x="f761" y="f1434"/>
                  <a:pt x="f752" y="f1435"/>
                </a:cubicBezTo>
                <a:cubicBezTo>
                  <a:pt x="f754" y="f1435"/>
                  <a:pt x="f759" y="f1436"/>
                  <a:pt x="f755" y="f1437"/>
                </a:cubicBezTo>
                <a:cubicBezTo>
                  <a:pt x="f756" y="f1438"/>
                  <a:pt x="f1350" y="f1324"/>
                  <a:pt x="f1350" y="f1437"/>
                </a:cubicBezTo>
                <a:cubicBezTo>
                  <a:pt x="f1350" y="f1434"/>
                  <a:pt x="f756" y="f1433"/>
                  <a:pt x="f755" y="f1431"/>
                </a:cubicBezTo>
                <a:close/>
                <a:moveTo>
                  <a:pt x="f364" y="f1439"/>
                </a:moveTo>
                <a:cubicBezTo>
                  <a:pt x="f365" y="f1440"/>
                  <a:pt x="f366" y="f1441"/>
                  <a:pt x="f368" y="f1442"/>
                </a:cubicBezTo>
                <a:cubicBezTo>
                  <a:pt x="f369" y="f1443"/>
                  <a:pt x="f370" y="f1444"/>
                  <a:pt x="f369" y="f1445"/>
                </a:cubicBezTo>
                <a:cubicBezTo>
                  <a:pt x="f369" y="f1446"/>
                  <a:pt x="f368" y="f1445"/>
                  <a:pt x="f367" y="f1447"/>
                </a:cubicBezTo>
                <a:cubicBezTo>
                  <a:pt x="f367" y="f1448"/>
                  <a:pt x="f368" y="f1448"/>
                  <a:pt x="f369" y="f1449"/>
                </a:cubicBezTo>
                <a:cubicBezTo>
                  <a:pt x="f369" y="f1426"/>
                  <a:pt x="f370" y="f1450"/>
                  <a:pt x="f369" y="f1450"/>
                </a:cubicBezTo>
                <a:cubicBezTo>
                  <a:pt x="f366" y="f1428"/>
                  <a:pt x="f471" y="f1441"/>
                  <a:pt x="f363" y="f1451"/>
                </a:cubicBezTo>
                <a:cubicBezTo>
                  <a:pt x="f363" y="f1440"/>
                  <a:pt x="f363" y="f1439"/>
                  <a:pt x="f363" y="f1439"/>
                </a:cubicBezTo>
                <a:cubicBezTo>
                  <a:pt x="f471" y="f1452"/>
                  <a:pt x="f917" y="f1439"/>
                  <a:pt x="f364" y="f1439"/>
                </a:cubicBezTo>
                <a:close/>
                <a:moveTo>
                  <a:pt x="f1093" y="f1359"/>
                </a:moveTo>
                <a:cubicBezTo>
                  <a:pt x="f1092" y="f1359"/>
                  <a:pt x="f1092" y="f1357"/>
                  <a:pt x="f1092" y="f1357"/>
                </a:cubicBezTo>
                <a:cubicBezTo>
                  <a:pt x="f1091" y="f1356"/>
                  <a:pt x="f1091" y="f1357"/>
                  <a:pt x="f1089" y="f1357"/>
                </a:cubicBezTo>
                <a:cubicBezTo>
                  <a:pt x="f1096" y="f1357"/>
                  <a:pt x="f1096" y="f1356"/>
                  <a:pt x="f1097" y="f1356"/>
                </a:cubicBezTo>
                <a:cubicBezTo>
                  <a:pt x="f1244" y="f1355"/>
                  <a:pt x="f1245" y="f1354"/>
                  <a:pt x="f1246" y="f1355"/>
                </a:cubicBezTo>
                <a:cubicBezTo>
                  <a:pt x="f1251" y="f1355"/>
                  <a:pt x="f1251" y="f1356"/>
                  <a:pt x="f1247" y="f1357"/>
                </a:cubicBezTo>
                <a:cubicBezTo>
                  <a:pt x="f1247" y="f1358"/>
                  <a:pt x="f1084" y="f1432"/>
                  <a:pt x="f1087" y="f1434"/>
                </a:cubicBezTo>
                <a:cubicBezTo>
                  <a:pt x="f1088" y="f1435"/>
                  <a:pt x="f1247" y="f1435"/>
                  <a:pt x="f1251" y="f1435"/>
                </a:cubicBezTo>
                <a:cubicBezTo>
                  <a:pt x="f1246" y="f1435"/>
                  <a:pt x="f1245" y="f1434"/>
                  <a:pt x="f1244" y="f1433"/>
                </a:cubicBezTo>
                <a:cubicBezTo>
                  <a:pt x="f1244" y="f1433"/>
                  <a:pt x="f1096" y="f1433"/>
                  <a:pt x="f1089" y="f1433"/>
                </a:cubicBezTo>
                <a:cubicBezTo>
                  <a:pt x="f1089" y="f1431"/>
                  <a:pt x="f1090" y="f1431"/>
                  <a:pt x="f1091" y="f1431"/>
                </a:cubicBezTo>
                <a:cubicBezTo>
                  <a:pt x="f1092" y="f1431"/>
                  <a:pt x="f1092" y="f1431"/>
                  <a:pt x="f1092" y="f1431"/>
                </a:cubicBezTo>
                <a:cubicBezTo>
                  <a:pt x="f1093" y="f1431"/>
                  <a:pt x="f1094" y="f1431"/>
                  <a:pt x="f1094" y="f1432"/>
                </a:cubicBezTo>
                <a:cubicBezTo>
                  <a:pt x="f1094" y="f1358"/>
                  <a:pt x="f1093" y="f1358"/>
                  <a:pt x="f1093" y="f1359"/>
                </a:cubicBezTo>
                <a:close/>
                <a:moveTo>
                  <a:pt x="f1453" y="f1323"/>
                </a:moveTo>
                <a:cubicBezTo>
                  <a:pt x="f1454" y="f1323"/>
                  <a:pt x="f1455" y="f1324"/>
                  <a:pt x="f1456" y="f1324"/>
                </a:cubicBezTo>
                <a:cubicBezTo>
                  <a:pt x="f1456" y="f1438"/>
                  <a:pt x="f1457" y="f1324"/>
                  <a:pt x="f1457" y="f1437"/>
                </a:cubicBezTo>
                <a:cubicBezTo>
                  <a:pt x="f1457" y="f1436"/>
                  <a:pt x="f1454" y="f1438"/>
                  <a:pt x="f1458" y="f1436"/>
                </a:cubicBezTo>
                <a:cubicBezTo>
                  <a:pt x="f1459" y="f1435"/>
                  <a:pt x="f1453" y="f1432"/>
                  <a:pt x="f1453" y="f1358"/>
                </a:cubicBezTo>
                <a:cubicBezTo>
                  <a:pt x="f1453" y="f1356"/>
                  <a:pt x="f1454" y="f1356"/>
                  <a:pt x="f1456" y="f1354"/>
                </a:cubicBezTo>
                <a:cubicBezTo>
                  <a:pt x="f1460" y="f1360"/>
                  <a:pt x="f1457" y="f1360"/>
                  <a:pt x="f1457" y="f1353"/>
                </a:cubicBezTo>
                <a:cubicBezTo>
                  <a:pt x="f1461" y="f1352"/>
                  <a:pt x="f1462" y="f1351"/>
                  <a:pt x="f1463" y="f1361"/>
                </a:cubicBezTo>
                <a:cubicBezTo>
                  <a:pt x="f1464" y="f1361"/>
                  <a:pt x="f1465" y="f1361"/>
                  <a:pt x="f1466" y="f1342"/>
                </a:cubicBezTo>
                <a:cubicBezTo>
                  <a:pt x="f1467" y="f1342"/>
                  <a:pt x="f1468" y="f1339"/>
                  <a:pt x="f1469" y="f1340"/>
                </a:cubicBezTo>
                <a:cubicBezTo>
                  <a:pt x="f1469" y="f1342"/>
                  <a:pt x="f1470" y="f1342"/>
                  <a:pt x="f1468" y="f1361"/>
                </a:cubicBezTo>
                <a:cubicBezTo>
                  <a:pt x="f1466" y="f1352"/>
                  <a:pt x="f1467" y="f1352"/>
                  <a:pt x="f1470" y="f1351"/>
                </a:cubicBezTo>
                <a:cubicBezTo>
                  <a:pt x="f1469" y="f1351"/>
                  <a:pt x="f1471" y="f1351"/>
                  <a:pt x="f1472" y="f1361"/>
                </a:cubicBezTo>
                <a:cubicBezTo>
                  <a:pt x="f1473" y="f1361"/>
                  <a:pt x="f1473" y="f1342"/>
                  <a:pt x="f1474" y="f1341"/>
                </a:cubicBezTo>
                <a:cubicBezTo>
                  <a:pt x="f1475" y="f1340"/>
                  <a:pt x="f1476" y="f1341"/>
                  <a:pt x="f1477" y="f1340"/>
                </a:cubicBezTo>
                <a:cubicBezTo>
                  <a:pt x="f1478" y="f1340"/>
                  <a:pt x="f1478" y="f1338"/>
                  <a:pt x="f1479" y="f1338"/>
                </a:cubicBezTo>
                <a:cubicBezTo>
                  <a:pt x="f1480" y="f1337"/>
                  <a:pt x="f1481" y="f1337"/>
                  <a:pt x="f1482" y="f1336"/>
                </a:cubicBezTo>
                <a:cubicBezTo>
                  <a:pt x="f1482" y="f1335"/>
                  <a:pt x="f1481" y="f1334"/>
                  <a:pt x="f1481" y="f1362"/>
                </a:cubicBezTo>
                <a:cubicBezTo>
                  <a:pt x="f1482" y="f1333"/>
                  <a:pt x="f1483" y="f1332"/>
                  <a:pt x="f1484" y="f1332"/>
                </a:cubicBezTo>
                <a:cubicBezTo>
                  <a:pt x="f1485" y="f1332"/>
                  <a:pt x="f1485" y="f1486"/>
                  <a:pt x="f1487" y="f1333"/>
                </a:cubicBezTo>
                <a:cubicBezTo>
                  <a:pt x="f1488" y="f1331"/>
                  <a:pt x="f1489" y="f1332"/>
                  <a:pt x="f1490" y="f1332"/>
                </a:cubicBezTo>
                <a:cubicBezTo>
                  <a:pt x="f1491" y="f1332"/>
                  <a:pt x="f1492" y="f1331"/>
                  <a:pt x="f1493" y="f1332"/>
                </a:cubicBezTo>
                <a:cubicBezTo>
                  <a:pt x="f1494" y="f1334"/>
                  <a:pt x="f1494" y="f1336"/>
                  <a:pt x="f1493" y="f1338"/>
                </a:cubicBezTo>
                <a:cubicBezTo>
                  <a:pt x="f1495" y="f1340"/>
                  <a:pt x="f1493" y="f1342"/>
                  <a:pt x="f1495" y="f1351"/>
                </a:cubicBezTo>
                <a:cubicBezTo>
                  <a:pt x="f1496" y="f1352"/>
                  <a:pt x="f1497" y="f1353"/>
                  <a:pt x="f1498" y="f1360"/>
                </a:cubicBezTo>
                <a:cubicBezTo>
                  <a:pt x="f1499" y="f1354"/>
                  <a:pt x="f1491" y="f1360"/>
                  <a:pt x="f1500" y="f1354"/>
                </a:cubicBezTo>
                <a:cubicBezTo>
                  <a:pt x="f1501" y="f1355"/>
                  <a:pt x="f1502" y="f1357"/>
                  <a:pt x="f1490" y="f1359"/>
                </a:cubicBezTo>
                <a:cubicBezTo>
                  <a:pt x="f1489" y="f1358"/>
                  <a:pt x="f1488" y="f1358"/>
                  <a:pt x="f1503" y="f1432"/>
                </a:cubicBezTo>
                <a:cubicBezTo>
                  <a:pt x="f1487" y="f1431"/>
                  <a:pt x="f1484" y="f1433"/>
                  <a:pt x="f1483" y="f1434"/>
                </a:cubicBezTo>
                <a:cubicBezTo>
                  <a:pt x="f1483" y="f1434"/>
                  <a:pt x="f1483" y="f1434"/>
                  <a:pt x="f1504" y="f1434"/>
                </a:cubicBezTo>
                <a:cubicBezTo>
                  <a:pt x="f1482" y="f1437"/>
                  <a:pt x="f1479" y="f1324"/>
                  <a:pt x="f1477" y="f1321"/>
                </a:cubicBezTo>
                <a:cubicBezTo>
                  <a:pt x="f1505" y="f1320"/>
                  <a:pt x="f1476" y="f1320"/>
                  <a:pt x="f1506" y="f1320"/>
                </a:cubicBezTo>
                <a:cubicBezTo>
                  <a:pt x="f1507" y="f1320"/>
                  <a:pt x="f1507" y="f1319"/>
                  <a:pt x="f1475" y="f1325"/>
                </a:cubicBezTo>
                <a:cubicBezTo>
                  <a:pt x="f1473" y="f1317"/>
                  <a:pt x="f1470" y="f1314"/>
                  <a:pt x="f1465" y="f1315"/>
                </a:cubicBezTo>
                <a:cubicBezTo>
                  <a:pt x="f1465" y="f1316"/>
                  <a:pt x="f1464" y="f1317"/>
                  <a:pt x="f1463" y="f1317"/>
                </a:cubicBezTo>
                <a:cubicBezTo>
                  <a:pt x="f1462" y="f1318"/>
                  <a:pt x="f1508" y="f1317"/>
                  <a:pt x="f1461" y="f1318"/>
                </a:cubicBezTo>
                <a:cubicBezTo>
                  <a:pt x="f1460" y="f1318"/>
                  <a:pt x="f1457" y="f1320"/>
                  <a:pt x="f1455" y="f1320"/>
                </a:cubicBezTo>
                <a:cubicBezTo>
                  <a:pt x="f1454" y="f1321"/>
                  <a:pt x="f1453" y="f1320"/>
                  <a:pt x="f1458" y="f1321"/>
                </a:cubicBezTo>
                <a:cubicBezTo>
                  <a:pt x="f1459" y="f1322"/>
                  <a:pt x="f1453" y="f1322"/>
                  <a:pt x="f1453" y="f1323"/>
                </a:cubicBezTo>
                <a:close/>
                <a:moveTo>
                  <a:pt x="f1509" y="f1402"/>
                </a:moveTo>
                <a:cubicBezTo>
                  <a:pt x="f1510" y="f1401"/>
                  <a:pt x="f1511" y="f1399"/>
                  <a:pt x="f1512" y="f1398"/>
                </a:cubicBezTo>
                <a:cubicBezTo>
                  <a:pt x="f1513" y="f1403"/>
                  <a:pt x="f1514" y="f1403"/>
                  <a:pt x="f1515" y="f1404"/>
                </a:cubicBezTo>
                <a:cubicBezTo>
                  <a:pt x="f1516" y="f1397"/>
                  <a:pt x="f1517" y="f1411"/>
                  <a:pt x="f1518" y="f1396"/>
                </a:cubicBezTo>
                <a:cubicBezTo>
                  <a:pt x="f1519" y="f1406"/>
                  <a:pt x="f1520" y="f1406"/>
                  <a:pt x="f1521" y="f1411"/>
                </a:cubicBezTo>
                <a:cubicBezTo>
                  <a:pt x="f1522" y="f1397"/>
                  <a:pt x="f1523" y="f1397"/>
                  <a:pt x="f1524" y="f1397"/>
                </a:cubicBezTo>
                <a:cubicBezTo>
                  <a:pt x="f1525" y="f1397"/>
                  <a:pt x="f1526" y="f1404"/>
                  <a:pt x="f1527" y="f1403"/>
                </a:cubicBezTo>
                <a:cubicBezTo>
                  <a:pt x="f1528" y="f1399"/>
                  <a:pt x="f1529" y="f1400"/>
                  <a:pt x="f1530" y="f1401"/>
                </a:cubicBezTo>
                <a:cubicBezTo>
                  <a:pt x="f1531" y="f1401"/>
                  <a:pt x="f1532" y="f1402"/>
                  <a:pt x="f1533" y="f1412"/>
                </a:cubicBezTo>
                <a:cubicBezTo>
                  <a:pt x="f1534" y="f1410"/>
                  <a:pt x="f1535" y="f1415"/>
                  <a:pt x="f1536" y="f1413"/>
                </a:cubicBezTo>
                <a:cubicBezTo>
                  <a:pt x="f1537" y="f1416"/>
                  <a:pt x="f1538" y="f1539"/>
                  <a:pt x="f1540" y="f1417"/>
                </a:cubicBezTo>
                <a:cubicBezTo>
                  <a:pt x="f1541" y="f1425"/>
                  <a:pt x="f1540" y="f1425"/>
                  <a:pt x="f1541" y="f1419"/>
                </a:cubicBezTo>
                <a:cubicBezTo>
                  <a:pt x="f1541" y="f1420"/>
                  <a:pt x="f1542" y="f1420"/>
                  <a:pt x="f1543" y="f1420"/>
                </a:cubicBezTo>
                <a:cubicBezTo>
                  <a:pt x="f1544" y="f1419"/>
                  <a:pt x="f1543" y="f1418"/>
                  <a:pt x="f1543" y="f1425"/>
                </a:cubicBezTo>
                <a:cubicBezTo>
                  <a:pt x="f1542" y="f1417"/>
                  <a:pt x="f1542" y="f1539"/>
                  <a:pt x="f1545" y="f1416"/>
                </a:cubicBezTo>
                <a:cubicBezTo>
                  <a:pt x="f1545" y="f1414"/>
                  <a:pt x="f1541" y="f1414"/>
                  <a:pt x="f1540" y="f1413"/>
                </a:cubicBezTo>
                <a:cubicBezTo>
                  <a:pt x="f1540" y="f1415"/>
                  <a:pt x="f1540" y="f1410"/>
                  <a:pt x="f1541" y="f1410"/>
                </a:cubicBezTo>
                <a:cubicBezTo>
                  <a:pt x="f1545" y="f1408"/>
                  <a:pt x="f1542" y="f1415"/>
                  <a:pt x="f1542" y="f1413"/>
                </a:cubicBezTo>
                <a:cubicBezTo>
                  <a:pt x="f1543" y="f1414"/>
                  <a:pt x="f1544" y="f1414"/>
                  <a:pt x="f1546" y="f1416"/>
                </a:cubicBezTo>
                <a:cubicBezTo>
                  <a:pt x="f1547" y="f1539"/>
                  <a:pt x="f1547" y="f1418"/>
                  <a:pt x="f1546" y="f1419"/>
                </a:cubicBezTo>
                <a:cubicBezTo>
                  <a:pt x="f1544" y="f1548"/>
                  <a:pt x="f1543" y="f1424"/>
                  <a:pt x="f1545" y="f1421"/>
                </a:cubicBezTo>
                <a:cubicBezTo>
                  <a:pt x="f1540" y="f1423"/>
                  <a:pt x="f1549" y="f1550"/>
                  <a:pt x="f1537" y="f1551"/>
                </a:cubicBezTo>
                <a:cubicBezTo>
                  <a:pt x="f1534" y="f1552"/>
                  <a:pt x="f1533" y="f1553"/>
                  <a:pt x="f1531" y="f1554"/>
                </a:cubicBezTo>
                <a:cubicBezTo>
                  <a:pt x="f1530" y="f1555"/>
                  <a:pt x="f1529" y="f1556"/>
                  <a:pt x="f1528" y="f1557"/>
                </a:cubicBezTo>
                <a:cubicBezTo>
                  <a:pt x="f1558" y="f1559"/>
                  <a:pt x="f1527" y="f1559"/>
                  <a:pt x="f1526" y="f1560"/>
                </a:cubicBezTo>
                <a:cubicBezTo>
                  <a:pt x="f1561" y="f1560"/>
                  <a:pt x="f1525" y="f1562"/>
                  <a:pt x="f1563" y="f1562"/>
                </a:cubicBezTo>
                <a:cubicBezTo>
                  <a:pt x="f1564" y="f1565"/>
                  <a:pt x="f1566" y="f1562"/>
                  <a:pt x="f1521" y="f1562"/>
                </a:cubicBezTo>
                <a:cubicBezTo>
                  <a:pt x="f1520" y="f1562"/>
                  <a:pt x="f1519" y="f1560"/>
                  <a:pt x="f1518" y="f1559"/>
                </a:cubicBezTo>
                <a:cubicBezTo>
                  <a:pt x="f1517" y="f1557"/>
                  <a:pt x="f1567" y="f1556"/>
                  <a:pt x="f1514" y="f1554"/>
                </a:cubicBezTo>
                <a:cubicBezTo>
                  <a:pt x="f1513" y="f1568"/>
                  <a:pt x="f1569" y="f1551"/>
                  <a:pt x="f1511" y="f1423"/>
                </a:cubicBezTo>
                <a:cubicBezTo>
                  <a:pt x="f1511" y="f1422"/>
                  <a:pt x="f1510" y="f1424"/>
                  <a:pt x="f1510" y="f1548"/>
                </a:cubicBezTo>
                <a:cubicBezTo>
                  <a:pt x="f1510" y="f1420"/>
                  <a:pt x="f1509" y="f1419"/>
                  <a:pt x="f1570" y="f1418"/>
                </a:cubicBezTo>
                <a:cubicBezTo>
                  <a:pt x="f1571" y="f1417"/>
                  <a:pt x="f1572" y="f1414"/>
                  <a:pt x="f1571" y="f1415"/>
                </a:cubicBezTo>
                <a:cubicBezTo>
                  <a:pt x="f1571" y="f1410"/>
                  <a:pt x="f1570" y="f1407"/>
                  <a:pt x="f1509" y="f1402"/>
                </a:cubicBezTo>
                <a:close/>
                <a:moveTo>
                  <a:pt x="f1573" y="f1308"/>
                </a:moveTo>
                <a:cubicBezTo>
                  <a:pt x="f1574" y="f1307"/>
                  <a:pt x="f1575" y="f1307"/>
                  <a:pt x="f1576" y="f1307"/>
                </a:cubicBezTo>
                <a:cubicBezTo>
                  <a:pt x="f1577" y="f1306"/>
                  <a:pt x="f1578" y="f1306"/>
                  <a:pt x="f1579" y="f1312"/>
                </a:cubicBezTo>
                <a:cubicBezTo>
                  <a:pt x="f1580" y="f1313"/>
                  <a:pt x="f1580" y="f1304"/>
                  <a:pt x="f1581" y="f1304"/>
                </a:cubicBezTo>
                <a:cubicBezTo>
                  <a:pt x="f1582" y="f1300"/>
                  <a:pt x="f1583" y="f1300"/>
                  <a:pt x="f1584" y="f1304"/>
                </a:cubicBezTo>
                <a:cubicBezTo>
                  <a:pt x="f1585" y="f1313"/>
                  <a:pt x="f1586" y="f1305"/>
                  <a:pt x="f1585" y="f1307"/>
                </a:cubicBezTo>
                <a:cubicBezTo>
                  <a:pt x="f1587" y="f1310"/>
                  <a:pt x="f1588" y="f1309"/>
                  <a:pt x="f1589" y="f1309"/>
                </a:cubicBezTo>
                <a:cubicBezTo>
                  <a:pt x="f1590" y="f1308"/>
                  <a:pt x="f1591" y="f1309"/>
                  <a:pt x="f1592" y="f1307"/>
                </a:cubicBezTo>
                <a:cubicBezTo>
                  <a:pt x="f1593" y="f1307"/>
                  <a:pt x="f1594" y="f1306"/>
                  <a:pt x="f1593" y="f1305"/>
                </a:cubicBezTo>
                <a:cubicBezTo>
                  <a:pt x="f1593" y="f1305"/>
                  <a:pt x="f1592" y="f1305"/>
                  <a:pt x="f1592" y="f1312"/>
                </a:cubicBezTo>
                <a:cubicBezTo>
                  <a:pt x="f1592" y="f1312"/>
                  <a:pt x="f1592" y="f1313"/>
                  <a:pt x="f1593" y="f1313"/>
                </a:cubicBezTo>
                <a:cubicBezTo>
                  <a:pt x="f1594" y="f1304"/>
                  <a:pt x="f1595" y="f1312"/>
                  <a:pt x="f1596" y="f1304"/>
                </a:cubicBezTo>
                <a:cubicBezTo>
                  <a:pt x="f1597" y="f1304"/>
                  <a:pt x="f1597" y="f1300"/>
                  <a:pt x="f1598" y="f1300"/>
                </a:cubicBezTo>
                <a:cubicBezTo>
                  <a:pt x="f1599" y="f1300"/>
                  <a:pt x="f1599" y="f1304"/>
                  <a:pt x="f1599" y="f1313"/>
                </a:cubicBezTo>
                <a:cubicBezTo>
                  <a:pt x="f1598" y="f1312"/>
                  <a:pt x="f1597" y="f1312"/>
                  <a:pt x="f1596" y="f1312"/>
                </a:cubicBezTo>
                <a:cubicBezTo>
                  <a:pt x="f1600" y="f1305"/>
                  <a:pt x="f1600" y="f1306"/>
                  <a:pt x="f1596" y="f1306"/>
                </a:cubicBezTo>
                <a:cubicBezTo>
                  <a:pt x="f1599" y="f1307"/>
                  <a:pt x="f1599" y="f1312"/>
                  <a:pt x="f1601" y="f1313"/>
                </a:cubicBezTo>
                <a:cubicBezTo>
                  <a:pt x="f1602" y="f1304"/>
                  <a:pt x="f1602" y="f1300"/>
                  <a:pt x="f1603" y="f1304"/>
                </a:cubicBezTo>
                <a:cubicBezTo>
                  <a:pt x="f1604" y="f1313"/>
                  <a:pt x="f1605" y="f1313"/>
                  <a:pt x="f1606" y="f1313"/>
                </a:cubicBezTo>
                <a:cubicBezTo>
                  <a:pt x="f1607" y="f1304"/>
                  <a:pt x="f1608" y="f1300"/>
                  <a:pt x="f1609" y="f1300"/>
                </a:cubicBezTo>
                <a:cubicBezTo>
                  <a:pt x="f1610" y="f1301"/>
                  <a:pt x="f1608" y="f1305"/>
                  <a:pt x="f1607" y="f1305"/>
                </a:cubicBezTo>
                <a:cubicBezTo>
                  <a:pt x="f1606" y="f1306"/>
                  <a:pt x="f1606" y="f1307"/>
                  <a:pt x="f1604" y="f1307"/>
                </a:cubicBezTo>
                <a:cubicBezTo>
                  <a:pt x="f1604" y="f1308"/>
                  <a:pt x="f1611" y="f1307"/>
                  <a:pt x="f1612" y="f1308"/>
                </a:cubicBezTo>
                <a:cubicBezTo>
                  <a:pt x="f1605" y="f1310"/>
                  <a:pt x="f1607" y="f1307"/>
                  <a:pt x="f1613" y="f1306"/>
                </a:cubicBezTo>
                <a:cubicBezTo>
                  <a:pt x="f1610" y="f1305"/>
                  <a:pt x="f1614" y="f1307"/>
                  <a:pt x="f1615" y="f1312"/>
                </a:cubicBezTo>
                <a:cubicBezTo>
                  <a:pt x="f1616" y="f1313"/>
                  <a:pt x="f1617" y="f1313"/>
                  <a:pt x="f1617" y="f1313"/>
                </a:cubicBezTo>
                <a:cubicBezTo>
                  <a:pt x="f1618" y="f1313"/>
                  <a:pt x="f1619" y="f1313"/>
                  <a:pt x="f1620" y="f1313"/>
                </a:cubicBezTo>
                <a:cubicBezTo>
                  <a:pt x="f1621" y="f1304"/>
                  <a:pt x="f1622" y="f1300"/>
                  <a:pt x="f1623" y="f1300"/>
                </a:cubicBezTo>
                <a:cubicBezTo>
                  <a:pt x="f1624" y="f1300"/>
                  <a:pt x="f1625" y="f1302"/>
                  <a:pt x="f1626" y="f1304"/>
                </a:cubicBezTo>
                <a:cubicBezTo>
                  <a:pt x="f1627" y="f1313"/>
                  <a:pt x="f1624" y="f1312"/>
                  <a:pt x="f1628" y="f1312"/>
                </a:cubicBezTo>
                <a:cubicBezTo>
                  <a:pt x="f1621" y="f1312"/>
                  <a:pt x="f1618" y="f1312"/>
                  <a:pt x="f1617" y="f1305"/>
                </a:cubicBezTo>
                <a:cubicBezTo>
                  <a:pt x="f1616" y="f1307"/>
                  <a:pt x="f1618" y="f1306"/>
                  <a:pt x="f1619" y="f1306"/>
                </a:cubicBezTo>
                <a:cubicBezTo>
                  <a:pt x="f1620" y="f1305"/>
                  <a:pt x="f1620" y="f1305"/>
                  <a:pt x="f1621" y="f1305"/>
                </a:cubicBezTo>
                <a:cubicBezTo>
                  <a:pt x="f1628" y="f1305"/>
                  <a:pt x="f1623" y="f1306"/>
                  <a:pt x="f1626" y="f1312"/>
                </a:cubicBezTo>
                <a:cubicBezTo>
                  <a:pt x="f1626" y="f1312"/>
                  <a:pt x="f1629" y="f1312"/>
                  <a:pt x="f1629" y="f1313"/>
                </a:cubicBezTo>
                <a:cubicBezTo>
                  <a:pt x="f1625" y="f1313"/>
                  <a:pt x="f1625" y="f1313"/>
                  <a:pt x="f1625" y="f1313"/>
                </a:cubicBezTo>
                <a:cubicBezTo>
                  <a:pt x="f1630" y="f1304"/>
                  <a:pt x="f1631" y="f1305"/>
                  <a:pt x="f1630" y="f1308"/>
                </a:cubicBezTo>
                <a:cubicBezTo>
                  <a:pt x="f1632" y="f1309"/>
                  <a:pt x="f1633" y="f1309"/>
                  <a:pt x="f1634" y="f1309"/>
                </a:cubicBezTo>
                <a:cubicBezTo>
                  <a:pt x="f1635" y="f1309"/>
                  <a:pt x="f1636" y="f1307"/>
                  <a:pt x="f1636" y="f1309"/>
                </a:cubicBezTo>
                <a:cubicBezTo>
                  <a:pt x="f1636" y="f1310"/>
                  <a:pt x="f1636" y="f1310"/>
                  <a:pt x="f1637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39" y="f1310"/>
                  <a:pt x="f1639" y="f1308"/>
                  <a:pt x="f1573" y="f1308"/>
                </a:cubicBezTo>
                <a:close/>
                <a:moveTo>
                  <a:pt x="f1640" y="f1310"/>
                </a:moveTo>
                <a:cubicBezTo>
                  <a:pt x="f1641" y="f1310"/>
                  <a:pt x="f1642" y="f1310"/>
                  <a:pt x="f1643" y="f1309"/>
                </a:cubicBezTo>
                <a:cubicBezTo>
                  <a:pt x="f1644" y="f1309"/>
                  <a:pt x="f1645" y="f1309"/>
                  <a:pt x="f1646" y="f1308"/>
                </a:cubicBezTo>
                <a:cubicBezTo>
                  <a:pt x="f1647" y="f1308"/>
                  <a:pt x="f1648" y="f1307"/>
                  <a:pt x="f1649" y="f1306"/>
                </a:cubicBezTo>
                <a:cubicBezTo>
                  <a:pt x="f1650" y="f1306"/>
                  <a:pt x="f1638" y="f1313"/>
                  <a:pt x="f1638" y="f1305"/>
                </a:cubicBezTo>
                <a:cubicBezTo>
                  <a:pt x="f1639" y="f1307"/>
                  <a:pt x="f1649" y="f1309"/>
                  <a:pt x="f1648" y="f1310"/>
                </a:cubicBezTo>
                <a:cubicBezTo>
                  <a:pt x="f1651" y="f1310"/>
                  <a:pt x="f1651" y="f1310"/>
                  <a:pt x="f1651" y="f1310"/>
                </a:cubicBezTo>
                <a:cubicBezTo>
                  <a:pt x="f1651" y="f1310"/>
                  <a:pt x="f1651" y="f1310"/>
                  <a:pt x="f1640" y="f1310"/>
                </a:cubicBezTo>
                <a:close/>
                <a:moveTo>
                  <a:pt x="f1652" y="f1653"/>
                </a:moveTo>
                <a:cubicBezTo>
                  <a:pt x="f1654" y="f1655"/>
                  <a:pt x="f1656" y="f1657"/>
                  <a:pt x="f1658" y="f1655"/>
                </a:cubicBezTo>
                <a:cubicBezTo>
                  <a:pt x="f1659" y="f1653"/>
                  <a:pt x="f1660" y="f1661"/>
                  <a:pt x="f1662" y="f1663"/>
                </a:cubicBezTo>
                <a:cubicBezTo>
                  <a:pt x="f1664" y="f743"/>
                  <a:pt x="f1665" y="f744"/>
                  <a:pt x="f1666" y="f744"/>
                </a:cubicBezTo>
                <a:cubicBezTo>
                  <a:pt x="f1667" y="f665"/>
                  <a:pt x="f1668" y="f1669"/>
                  <a:pt x="f1670" y="f1663"/>
                </a:cubicBezTo>
                <a:cubicBezTo>
                  <a:pt x="f1671" y="f1661"/>
                  <a:pt x="f1672" y="f1661"/>
                  <a:pt x="f1673" y="f1653"/>
                </a:cubicBezTo>
                <a:cubicBezTo>
                  <a:pt x="f1674" y="f1653"/>
                  <a:pt x="f1675" y="f1655"/>
                  <a:pt x="f1676" y="f1677"/>
                </a:cubicBezTo>
                <a:cubicBezTo>
                  <a:pt x="f1678" y="f1657"/>
                  <a:pt x="f1679" y="f1657"/>
                  <a:pt x="f7" y="f1680"/>
                </a:cubicBezTo>
                <a:cubicBezTo>
                  <a:pt x="f7" y="f1310"/>
                  <a:pt x="f7" y="f1310"/>
                  <a:pt x="f7" y="f1310"/>
                </a:cubicBezTo>
                <a:cubicBezTo>
                  <a:pt x="f1681" y="f1310"/>
                  <a:pt x="f1681" y="f1310"/>
                  <a:pt x="f1681" y="f1310"/>
                </a:cubicBezTo>
                <a:cubicBezTo>
                  <a:pt x="f1681" y="f1310"/>
                  <a:pt x="f1681" y="f1310"/>
                  <a:pt x="f1681" y="f1309"/>
                </a:cubicBezTo>
                <a:cubicBezTo>
                  <a:pt x="f1681" y="f1307"/>
                  <a:pt x="f1682" y="f1306"/>
                  <a:pt x="f1683" y="f1312"/>
                </a:cubicBezTo>
                <a:cubicBezTo>
                  <a:pt x="f1684" y="f1301"/>
                  <a:pt x="f1681" y="f1316"/>
                  <a:pt x="f1685" y="f1325"/>
                </a:cubicBezTo>
                <a:cubicBezTo>
                  <a:pt x="f1684" y="f1320"/>
                  <a:pt x="f1686" y="f1322"/>
                  <a:pt x="f1686" y="f1324"/>
                </a:cubicBezTo>
                <a:cubicBezTo>
                  <a:pt x="f1686" y="f1437"/>
                  <a:pt x="f1687" y="f1434"/>
                  <a:pt x="f1686" y="f1433"/>
                </a:cubicBezTo>
                <a:cubicBezTo>
                  <a:pt x="f1685" y="f1433"/>
                  <a:pt x="f1683" y="f1433"/>
                  <a:pt x="f1682" y="f1431"/>
                </a:cubicBezTo>
                <a:cubicBezTo>
                  <a:pt x="f1682" y="f1431"/>
                  <a:pt x="f1688" y="f1358"/>
                  <a:pt x="f1688" y="f1358"/>
                </a:cubicBezTo>
                <a:cubicBezTo>
                  <a:pt x="f1681" y="f1357"/>
                  <a:pt x="f1682" y="f1355"/>
                  <a:pt x="f1683" y="f1354"/>
                </a:cubicBezTo>
                <a:cubicBezTo>
                  <a:pt x="f1685" y="f1353"/>
                  <a:pt x="f1686" y="f1352"/>
                  <a:pt x="f1689" y="f1353"/>
                </a:cubicBezTo>
                <a:cubicBezTo>
                  <a:pt x="f1687" y="f1353"/>
                  <a:pt x="f1687" y="f1360"/>
                  <a:pt x="f1690" y="f1354"/>
                </a:cubicBezTo>
                <a:cubicBezTo>
                  <a:pt x="f1690" y="f1354"/>
                  <a:pt x="f1690" y="f1355"/>
                  <a:pt x="f1691" y="f1356"/>
                </a:cubicBezTo>
                <a:cubicBezTo>
                  <a:pt x="f1692" y="f1359"/>
                  <a:pt x="f1693" y="f1360"/>
                  <a:pt x="f1692" y="f1353"/>
                </a:cubicBezTo>
                <a:cubicBezTo>
                  <a:pt x="f1692" y="f1352"/>
                  <a:pt x="f1694" y="f1351"/>
                  <a:pt x="f1694" y="f1342"/>
                </a:cubicBezTo>
                <a:cubicBezTo>
                  <a:pt x="f1695" y="f1340"/>
                  <a:pt x="f1696" y="f1337"/>
                  <a:pt x="f1696" y="f1335"/>
                </a:cubicBezTo>
                <a:cubicBezTo>
                  <a:pt x="f1696" y="f1332"/>
                  <a:pt x="f1696" y="f1333"/>
                  <a:pt x="f1695" y="f1330"/>
                </a:cubicBezTo>
                <a:cubicBezTo>
                  <a:pt x="f1695" y="f1328"/>
                  <a:pt x="f1694" y="f1565"/>
                  <a:pt x="f1692" y="f1327"/>
                </a:cubicBezTo>
                <a:cubicBezTo>
                  <a:pt x="f1692" y="f1326"/>
                  <a:pt x="f1692" y="f1328"/>
                  <a:pt x="f1692" y="f1330"/>
                </a:cubicBezTo>
                <a:cubicBezTo>
                  <a:pt x="f1693" y="f1329"/>
                  <a:pt x="f1697" y="f1329"/>
                  <a:pt x="f1697" y="f1331"/>
                </a:cubicBezTo>
                <a:cubicBezTo>
                  <a:pt x="f1691" y="f1331"/>
                  <a:pt x="f1691" y="f1486"/>
                  <a:pt x="f1690" y="f1486"/>
                </a:cubicBezTo>
                <a:cubicBezTo>
                  <a:pt x="f1687" y="f1332"/>
                  <a:pt x="f1689" y="f1486"/>
                  <a:pt x="f1686" y="f1333"/>
                </a:cubicBezTo>
                <a:cubicBezTo>
                  <a:pt x="f1685" y="f1331"/>
                  <a:pt x="f1683" y="f1333"/>
                  <a:pt x="f1681" y="f1331"/>
                </a:cubicBezTo>
                <a:cubicBezTo>
                  <a:pt x="f1698" y="f1329"/>
                  <a:pt x="f1699" y="f1330"/>
                  <a:pt x="f1700" y="f1330"/>
                </a:cubicBezTo>
                <a:cubicBezTo>
                  <a:pt x="f1701" y="f1328"/>
                  <a:pt x="f1701" y="f1327"/>
                  <a:pt x="f1702" y="f1565"/>
                </a:cubicBezTo>
                <a:cubicBezTo>
                  <a:pt x="f1703" y="f1562"/>
                  <a:pt x="f1704" y="f1565"/>
                  <a:pt x="f1705" y="f1560"/>
                </a:cubicBezTo>
                <a:cubicBezTo>
                  <a:pt x="f1706" y="f1560"/>
                  <a:pt x="f1707" y="f1559"/>
                  <a:pt x="f1708" y="f1560"/>
                </a:cubicBezTo>
                <a:cubicBezTo>
                  <a:pt x="f1709" y="f1560"/>
                  <a:pt x="f1709" y="f1562"/>
                  <a:pt x="f1710" y="f1562"/>
                </a:cubicBezTo>
                <a:cubicBezTo>
                  <a:pt x="f1711" y="f1565"/>
                  <a:pt x="f1712" y="f1556"/>
                  <a:pt x="f1712" y="f1555"/>
                </a:cubicBezTo>
                <a:cubicBezTo>
                  <a:pt x="f1710" y="f1553"/>
                  <a:pt x="f1708" y="f1568"/>
                  <a:pt x="f1709" y="f1551"/>
                </a:cubicBezTo>
                <a:cubicBezTo>
                  <a:pt x="f1709" y="f1422"/>
                  <a:pt x="f1710" y="f1421"/>
                  <a:pt x="f1711" y="f1424"/>
                </a:cubicBezTo>
                <a:cubicBezTo>
                  <a:pt x="f1711" y="f1548"/>
                  <a:pt x="f1713" y="f1420"/>
                  <a:pt x="f1713" y="f1419"/>
                </a:cubicBezTo>
                <a:cubicBezTo>
                  <a:pt x="f1714" y="f1418"/>
                  <a:pt x="f1715" y="f1418"/>
                  <a:pt x="f1716" y="f1425"/>
                </a:cubicBezTo>
                <a:cubicBezTo>
                  <a:pt x="f1717" y="f1425"/>
                  <a:pt x="f1717" y="f1417"/>
                  <a:pt x="f1718" y="f1539"/>
                </a:cubicBezTo>
                <a:cubicBezTo>
                  <a:pt x="f1719" y="f1414"/>
                  <a:pt x="f1719" y="f1415"/>
                  <a:pt x="f1720" y="f1408"/>
                </a:cubicBezTo>
                <a:cubicBezTo>
                  <a:pt x="f1721" y="f1412"/>
                  <a:pt x="f1722" y="f1410"/>
                  <a:pt x="f1723" y="f1410"/>
                </a:cubicBezTo>
                <a:cubicBezTo>
                  <a:pt x="f1724" y="f1412"/>
                  <a:pt x="f1725" y="f1407"/>
                  <a:pt x="f1726" y="f1407"/>
                </a:cubicBezTo>
                <a:cubicBezTo>
                  <a:pt x="f1727" y="f1402"/>
                  <a:pt x="f1728" y="f1407"/>
                  <a:pt x="f1729" y="f1412"/>
                </a:cubicBezTo>
                <a:cubicBezTo>
                  <a:pt x="f1730" y="f1412"/>
                  <a:pt x="f1731" y="f1412"/>
                  <a:pt x="f1732" y="f1402"/>
                </a:cubicBezTo>
                <a:cubicBezTo>
                  <a:pt x="f1732" y="f1401"/>
                  <a:pt x="f1733" y="f1402"/>
                  <a:pt x="f1733" y="f1402"/>
                </a:cubicBezTo>
                <a:cubicBezTo>
                  <a:pt x="f1734" y="f1401"/>
                  <a:pt x="f1734" y="f1400"/>
                  <a:pt x="f1735" y="f1400"/>
                </a:cubicBezTo>
                <a:cubicBezTo>
                  <a:pt x="f1733" y="f1399"/>
                  <a:pt x="f1731" y="f1399"/>
                  <a:pt x="f1731" y="f1398"/>
                </a:cubicBezTo>
                <a:cubicBezTo>
                  <a:pt x="f1731" y="f1404"/>
                  <a:pt x="f1733" y="f1404"/>
                  <a:pt x="f1735" y="f1397"/>
                </a:cubicBezTo>
                <a:cubicBezTo>
                  <a:pt x="f1730" y="f1411"/>
                  <a:pt x="f1734" y="f1395"/>
                  <a:pt x="f1730" y="f1381"/>
                </a:cubicBezTo>
                <a:cubicBezTo>
                  <a:pt x="f1729" y="f1385"/>
                  <a:pt x="f1736" y="f1393"/>
                  <a:pt x="f1726" y="f1377"/>
                </a:cubicBezTo>
                <a:cubicBezTo>
                  <a:pt x="f1725" y="f1378"/>
                  <a:pt x="f1724" y="f1379"/>
                  <a:pt x="f1724" y="f1374"/>
                </a:cubicBezTo>
                <a:cubicBezTo>
                  <a:pt x="f1723" y="f1372"/>
                  <a:pt x="f1723" y="f1380"/>
                  <a:pt x="f1721" y="f1369"/>
                </a:cubicBezTo>
                <a:cubicBezTo>
                  <a:pt x="f1720" y="f1368"/>
                  <a:pt x="f1737" y="f1365"/>
                  <a:pt x="f1717" y="f1367"/>
                </a:cubicBezTo>
                <a:cubicBezTo>
                  <a:pt x="f1716" y="f1368"/>
                  <a:pt x="f1715" y="f1370"/>
                  <a:pt x="f1713" y="f1380"/>
                </a:cubicBezTo>
                <a:cubicBezTo>
                  <a:pt x="f1713" y="f1371"/>
                  <a:pt x="f1711" y="f1371"/>
                  <a:pt x="f1712" y="f1372"/>
                </a:cubicBezTo>
                <a:cubicBezTo>
                  <a:pt x="f1710" y="f1373"/>
                  <a:pt x="f1709" y="f1373"/>
                  <a:pt x="f1708" y="f1374"/>
                </a:cubicBezTo>
                <a:cubicBezTo>
                  <a:pt x="f1707" y="f1379"/>
                  <a:pt x="f1706" y="f1377"/>
                  <a:pt x="f1738" y="f1376"/>
                </a:cubicBezTo>
                <a:cubicBezTo>
                  <a:pt x="f1739" y="f1393"/>
                  <a:pt x="f1740" y="f1386"/>
                  <a:pt x="f1741" y="f1384"/>
                </a:cubicBezTo>
                <a:cubicBezTo>
                  <a:pt x="f1701" y="f1384"/>
                  <a:pt x="f1742" y="f1383"/>
                  <a:pt x="f1743" y="f1383"/>
                </a:cubicBezTo>
                <a:cubicBezTo>
                  <a:pt x="f1700" y="f1382"/>
                  <a:pt x="f1744" y="f1381"/>
                  <a:pt x="f1699" y="f1405"/>
                </a:cubicBezTo>
                <a:cubicBezTo>
                  <a:pt x="f1745" y="f1406"/>
                  <a:pt x="f1746" y="f1411"/>
                  <a:pt x="f1688" y="f1397"/>
                </a:cubicBezTo>
                <a:cubicBezTo>
                  <a:pt x="f1682" y="f1404"/>
                  <a:pt x="f1683" y="f1403"/>
                  <a:pt x="f1685" y="f1398"/>
                </a:cubicBezTo>
                <a:cubicBezTo>
                  <a:pt x="f1686" y="f1399"/>
                  <a:pt x="f1689" y="f1399"/>
                  <a:pt x="f1690" y="f1399"/>
                </a:cubicBezTo>
                <a:cubicBezTo>
                  <a:pt x="f1693" y="f1400"/>
                  <a:pt x="f1694" y="f1400"/>
                  <a:pt x="f1747" y="f1401"/>
                </a:cubicBezTo>
                <a:cubicBezTo>
                  <a:pt x="f1748" y="f1401"/>
                  <a:pt x="f1749" y="f1402"/>
                  <a:pt x="f1750" y="f1407"/>
                </a:cubicBezTo>
                <a:cubicBezTo>
                  <a:pt x="f1751" y="f1410"/>
                  <a:pt x="f1752" y="f1408"/>
                  <a:pt x="f1753" y="f1415"/>
                </a:cubicBezTo>
                <a:cubicBezTo>
                  <a:pt x="f1754" y="f1415"/>
                  <a:pt x="f1755" y="f1413"/>
                  <a:pt x="f1756" y="f1413"/>
                </a:cubicBezTo>
                <a:cubicBezTo>
                  <a:pt x="f1757" y="f1413"/>
                  <a:pt x="f1758" y="f1416"/>
                  <a:pt x="f1759" y="f1539"/>
                </a:cubicBezTo>
                <a:cubicBezTo>
                  <a:pt x="f1760" y="f1417"/>
                  <a:pt x="f1761" y="f1418"/>
                  <a:pt x="f1762" y="f1419"/>
                </a:cubicBezTo>
                <a:cubicBezTo>
                  <a:pt x="f1763" y="f1420"/>
                  <a:pt x="f1764" y="f1420"/>
                  <a:pt x="f1765" y="f1548"/>
                </a:cubicBezTo>
                <a:cubicBezTo>
                  <a:pt x="f1766" y="f1424"/>
                  <a:pt x="f1767" y="f1421"/>
                  <a:pt x="f1768" y="f1421"/>
                </a:cubicBezTo>
                <a:cubicBezTo>
                  <a:pt x="f1769" y="f1421"/>
                  <a:pt x="f1770" y="f1422"/>
                  <a:pt x="f1771" y="f1423"/>
                </a:cubicBezTo>
                <a:cubicBezTo>
                  <a:pt x="f1772" y="f1423"/>
                  <a:pt x="f1773" y="f1422"/>
                  <a:pt x="f1774" y="f1421"/>
                </a:cubicBezTo>
                <a:cubicBezTo>
                  <a:pt x="f1775" y="f1548"/>
                  <a:pt x="f1776" y="f1419"/>
                  <a:pt x="f1777" y="f1424"/>
                </a:cubicBezTo>
                <a:cubicBezTo>
                  <a:pt x="f1777" y="f1421"/>
                  <a:pt x="f1777" y="f1423"/>
                  <a:pt x="f1777" y="f1423"/>
                </a:cubicBezTo>
                <a:cubicBezTo>
                  <a:pt x="f1775" y="f1550"/>
                  <a:pt x="f1774" y="f1423"/>
                  <a:pt x="f1778" y="f1423"/>
                </a:cubicBezTo>
                <a:cubicBezTo>
                  <a:pt x="f1773" y="f1423"/>
                  <a:pt x="f1772" y="f1550"/>
                  <a:pt x="f1773" y="f1551"/>
                </a:cubicBezTo>
                <a:cubicBezTo>
                  <a:pt x="f1778" y="f1552"/>
                  <a:pt x="f1774" y="f1552"/>
                  <a:pt x="f1775" y="f1552"/>
                </a:cubicBezTo>
                <a:cubicBezTo>
                  <a:pt x="f1776" y="f1568"/>
                  <a:pt x="f1779" y="f1554"/>
                  <a:pt x="f1780" y="f1554"/>
                </a:cubicBezTo>
                <a:cubicBezTo>
                  <a:pt x="f1781" y="f1555"/>
                  <a:pt x="f1782" y="f1556"/>
                  <a:pt x="f1783" y="f1557"/>
                </a:cubicBezTo>
                <a:cubicBezTo>
                  <a:pt x="f1784" y="f1562"/>
                  <a:pt x="f1785" y="f1327"/>
                  <a:pt x="f1786" y="f1326"/>
                </a:cubicBezTo>
                <a:cubicBezTo>
                  <a:pt x="f1787" y="f1328"/>
                  <a:pt x="f1788" y="f1330"/>
                  <a:pt x="f1789" y="f1330"/>
                </a:cubicBezTo>
                <a:cubicBezTo>
                  <a:pt x="f1790" y="f1329"/>
                  <a:pt x="f1791" y="f1331"/>
                  <a:pt x="f1792" y="f1333"/>
                </a:cubicBezTo>
                <a:cubicBezTo>
                  <a:pt x="f1793" y="f1333"/>
                  <a:pt x="f1794" y="f1333"/>
                  <a:pt x="f1795" y="f1486"/>
                </a:cubicBezTo>
                <a:cubicBezTo>
                  <a:pt x="f1796" y="f1332"/>
                  <a:pt x="f1797" y="f1332"/>
                  <a:pt x="f1798" y="f1332"/>
                </a:cubicBezTo>
                <a:cubicBezTo>
                  <a:pt x="f1799" y="f1332"/>
                  <a:pt x="f1800" y="f1332"/>
                  <a:pt x="f1801" y="f1332"/>
                </a:cubicBezTo>
                <a:cubicBezTo>
                  <a:pt x="f1802" y="f1362"/>
                  <a:pt x="f1803" y="f1334"/>
                  <a:pt x="f1804" y="f1334"/>
                </a:cubicBezTo>
                <a:cubicBezTo>
                  <a:pt x="f1805" y="f1335"/>
                  <a:pt x="f1806" y="f1335"/>
                  <a:pt x="f1807" y="f1335"/>
                </a:cubicBezTo>
                <a:cubicBezTo>
                  <a:pt x="f1808" y="f1335"/>
                  <a:pt x="f1809" y="f1335"/>
                  <a:pt x="f1810" y="f1336"/>
                </a:cubicBezTo>
                <a:cubicBezTo>
                  <a:pt x="f1811" y="f1336"/>
                  <a:pt x="f1812" y="f1337"/>
                  <a:pt x="f1813" y="f1337"/>
                </a:cubicBezTo>
                <a:cubicBezTo>
                  <a:pt x="f1814" y="f1337"/>
                  <a:pt x="f1815" y="f1338"/>
                  <a:pt x="f1816" y="f1339"/>
                </a:cubicBezTo>
                <a:cubicBezTo>
                  <a:pt x="f1817" y="f1340"/>
                  <a:pt x="f1818" y="f1340"/>
                  <a:pt x="f1819" y="f1340"/>
                </a:cubicBezTo>
                <a:cubicBezTo>
                  <a:pt x="f1820" y="f1340"/>
                  <a:pt x="f1821" y="f1340"/>
                  <a:pt x="f1822" y="f1340"/>
                </a:cubicBezTo>
                <a:cubicBezTo>
                  <a:pt x="f1823" y="f1340"/>
                  <a:pt x="f1824" y="f1339"/>
                  <a:pt x="f1825" y="f1338"/>
                </a:cubicBezTo>
                <a:cubicBezTo>
                  <a:pt x="f1826" y="f1337"/>
                  <a:pt x="f1827" y="f1336"/>
                  <a:pt x="f1828" y="f1335"/>
                </a:cubicBezTo>
                <a:cubicBezTo>
                  <a:pt x="f1829" y="f1362"/>
                  <a:pt x="f1830" y="f1486"/>
                  <a:pt x="f1496" y="f1333"/>
                </a:cubicBezTo>
                <a:cubicBezTo>
                  <a:pt x="f1492" y="f1333"/>
                  <a:pt x="f1831" y="f1486"/>
                  <a:pt x="f1832" y="f1331"/>
                </a:cubicBezTo>
                <a:cubicBezTo>
                  <a:pt x="f1832" y="f1331"/>
                  <a:pt x="f1491" y="f1330"/>
                  <a:pt x="f1832" y="f1328"/>
                </a:cubicBezTo>
                <a:cubicBezTo>
                  <a:pt x="f1832" y="f1326"/>
                  <a:pt x="f1831" y="f1326"/>
                  <a:pt x="f1499" y="f1327"/>
                </a:cubicBezTo>
                <a:cubicBezTo>
                  <a:pt x="f1492" y="f1565"/>
                  <a:pt x="f1499" y="f1557"/>
                  <a:pt x="f1497" y="f1556"/>
                </a:cubicBezTo>
                <a:cubicBezTo>
                  <a:pt x="f1495" y="f1555"/>
                  <a:pt x="f1494" y="f1554"/>
                  <a:pt x="f1830" y="f1568"/>
                </a:cubicBezTo>
                <a:cubicBezTo>
                  <a:pt x="f1833" y="f1551"/>
                  <a:pt x="f1834" y="f1423"/>
                  <a:pt x="f1834" y="f1424"/>
                </a:cubicBezTo>
                <a:cubicBezTo>
                  <a:pt x="f1834" y="f1548"/>
                  <a:pt x="f1834" y="f1420"/>
                  <a:pt x="f1834" y="f1419"/>
                </a:cubicBezTo>
                <a:cubicBezTo>
                  <a:pt x="f1834" y="f1418"/>
                  <a:pt x="f1829" y="f1418"/>
                  <a:pt x="f1835" y="f1425"/>
                </a:cubicBezTo>
                <a:cubicBezTo>
                  <a:pt x="f1835" y="f1417"/>
                  <a:pt x="f1835" y="f1539"/>
                  <a:pt x="f1836" y="f1539"/>
                </a:cubicBezTo>
                <a:cubicBezTo>
                  <a:pt x="f1828" y="f1539"/>
                  <a:pt x="f1828" y="f1417"/>
                  <a:pt x="f1837" y="f1425"/>
                </a:cubicBezTo>
                <a:cubicBezTo>
                  <a:pt x="f1827" y="f1420"/>
                  <a:pt x="f1838" y="f1418"/>
                  <a:pt x="f1838" y="f1417"/>
                </a:cubicBezTo>
                <a:cubicBezTo>
                  <a:pt x="f1838" y="f1416"/>
                  <a:pt x="f1824" y="f1415"/>
                  <a:pt x="f1825" y="f1410"/>
                </a:cubicBezTo>
                <a:cubicBezTo>
                  <a:pt x="f1838" y="f1412"/>
                  <a:pt x="f1826" y="f1407"/>
                  <a:pt x="f1826" y="f1402"/>
                </a:cubicBezTo>
                <a:cubicBezTo>
                  <a:pt x="f1827" y="f1402"/>
                  <a:pt x="f1837" y="f1401"/>
                  <a:pt x="f1828" y="f1400"/>
                </a:cubicBezTo>
                <a:cubicBezTo>
                  <a:pt x="f1839" y="f1399"/>
                  <a:pt x="f1836" y="f1398"/>
                  <a:pt x="f1835" y="f1398"/>
                </a:cubicBezTo>
                <a:cubicBezTo>
                  <a:pt x="f1829" y="f1403"/>
                  <a:pt x="f1834" y="f1403"/>
                  <a:pt x="f1833" y="f1403"/>
                </a:cubicBezTo>
                <a:cubicBezTo>
                  <a:pt x="f1495" y="f1404"/>
                  <a:pt x="f1492" y="f1397"/>
                  <a:pt x="f1832" y="f1396"/>
                </a:cubicBezTo>
                <a:cubicBezTo>
                  <a:pt x="f1500" y="f1406"/>
                  <a:pt x="f1490" y="f1406"/>
                  <a:pt x="f1840" y="f1405"/>
                </a:cubicBezTo>
                <a:cubicBezTo>
                  <a:pt x="f1488" y="f1381"/>
                  <a:pt x="f1503" y="f1384"/>
                  <a:pt x="f1488" y="f1386"/>
                </a:cubicBezTo>
                <a:cubicBezTo>
                  <a:pt x="f1488" y="f1387"/>
                  <a:pt x="f1489" y="f1377"/>
                  <a:pt x="f1840" y="f1379"/>
                </a:cubicBezTo>
                <a:cubicBezTo>
                  <a:pt x="f1503" y="f1374"/>
                  <a:pt x="f1487" y="f1372"/>
                  <a:pt x="f1484" y="f1372"/>
                </a:cubicBezTo>
                <a:cubicBezTo>
                  <a:pt x="f1504" y="f1371"/>
                  <a:pt x="f1481" y="f1371"/>
                  <a:pt x="f1478" y="f1371"/>
                </a:cubicBezTo>
                <a:cubicBezTo>
                  <a:pt x="f1505" y="f1372"/>
                  <a:pt x="f1506" y="f1373"/>
                  <a:pt x="f1475" y="f1374"/>
                </a:cubicBezTo>
                <a:cubicBezTo>
                  <a:pt x="f1474" y="f1375"/>
                  <a:pt x="f1472" y="f1375"/>
                  <a:pt x="f1471" y="f1379"/>
                </a:cubicBezTo>
                <a:cubicBezTo>
                  <a:pt x="f1469" y="f1377"/>
                  <a:pt x="f1472" y="f1387"/>
                  <a:pt x="f1472" y="f1386"/>
                </a:cubicBezTo>
                <a:cubicBezTo>
                  <a:pt x="f1471" y="f1384"/>
                  <a:pt x="f1470" y="f1384"/>
                  <a:pt x="f1471" y="f1381"/>
                </a:cubicBezTo>
                <a:cubicBezTo>
                  <a:pt x="f1472" y="f1381"/>
                  <a:pt x="f1472" y="f1381"/>
                  <a:pt x="f1473" y="f1381"/>
                </a:cubicBezTo>
                <a:cubicBezTo>
                  <a:pt x="f1473" y="f1405"/>
                  <a:pt x="f1473" y="f1395"/>
                  <a:pt x="f1474" y="f1395"/>
                </a:cubicBezTo>
                <a:cubicBezTo>
                  <a:pt x="f1474" y="f1406"/>
                  <a:pt x="f1475" y="f1406"/>
                  <a:pt x="f1507" y="f1395"/>
                </a:cubicBezTo>
                <a:cubicBezTo>
                  <a:pt x="f1506" y="f1395"/>
                  <a:pt x="f1476" y="f1395"/>
                  <a:pt x="f1505" y="f1406"/>
                </a:cubicBezTo>
                <a:cubicBezTo>
                  <a:pt x="f1477" y="f1396"/>
                  <a:pt x="f1505" y="f1411"/>
                  <a:pt x="f1505" y="f1397"/>
                </a:cubicBezTo>
                <a:cubicBezTo>
                  <a:pt x="f1505" y="f1403"/>
                  <a:pt x="f1507" y="f1398"/>
                  <a:pt x="f1841" y="f1399"/>
                </a:cubicBezTo>
                <a:cubicBezTo>
                  <a:pt x="f1474" y="f1400"/>
                  <a:pt x="f1473" y="f1401"/>
                  <a:pt x="f1471" y="f1401"/>
                </a:cubicBezTo>
                <a:cubicBezTo>
                  <a:pt x="f1469" y="f1402"/>
                  <a:pt x="f1468" y="f1401"/>
                  <a:pt x="f1468" y="f1402"/>
                </a:cubicBezTo>
                <a:cubicBezTo>
                  <a:pt x="f1467" y="f1412"/>
                  <a:pt x="f1470" y="f1410"/>
                  <a:pt x="f1469" y="f1412"/>
                </a:cubicBezTo>
                <a:cubicBezTo>
                  <a:pt x="f1471" y="f1412"/>
                  <a:pt x="f1474" y="f1412"/>
                  <a:pt x="f1473" y="f1408"/>
                </a:cubicBezTo>
                <a:cubicBezTo>
                  <a:pt x="f1473" y="f1415"/>
                  <a:pt x="f1469" y="f1415"/>
                  <a:pt x="f1470" y="f1415"/>
                </a:cubicBezTo>
                <a:cubicBezTo>
                  <a:pt x="f1466" y="f1408"/>
                  <a:pt x="f1463" y="f1408"/>
                  <a:pt x="f1461" y="f1410"/>
                </a:cubicBezTo>
                <a:cubicBezTo>
                  <a:pt x="f1457" y="f1410"/>
                  <a:pt x="f1457" y="f1412"/>
                  <a:pt x="f1460" y="f1412"/>
                </a:cubicBezTo>
                <a:cubicBezTo>
                  <a:pt x="f1454" y="f1402"/>
                  <a:pt x="f1459" y="f1401"/>
                  <a:pt x="f1842" y="f1398"/>
                </a:cubicBezTo>
                <a:cubicBezTo>
                  <a:pt x="f1843" y="f1403"/>
                  <a:pt x="f1844" y="f1397"/>
                  <a:pt x="f1845" y="f1403"/>
                </a:cubicBezTo>
                <a:cubicBezTo>
                  <a:pt x="f1845" y="f1398"/>
                  <a:pt x="f1846" y="f1402"/>
                  <a:pt x="f1845" y="f1402"/>
                </a:cubicBezTo>
                <a:cubicBezTo>
                  <a:pt x="f1847" y="f1401"/>
                  <a:pt x="f1848" y="f1400"/>
                  <a:pt x="f1849" y="f1400"/>
                </a:cubicBezTo>
                <a:cubicBezTo>
                  <a:pt x="f1850" y="f1400"/>
                  <a:pt x="f1851" y="f1399"/>
                  <a:pt x="f1852" y="f1399"/>
                </a:cubicBezTo>
                <a:cubicBezTo>
                  <a:pt x="f1853" y="f1398"/>
                  <a:pt x="f1854" y="f1404"/>
                  <a:pt x="f1855" y="f1397"/>
                </a:cubicBezTo>
                <a:cubicBezTo>
                  <a:pt x="f1856" y="f1411"/>
                  <a:pt x="f1857" y="f1411"/>
                  <a:pt x="f1637" y="f1396"/>
                </a:cubicBezTo>
                <a:cubicBezTo>
                  <a:pt x="f1633" y="f1406"/>
                  <a:pt x="f1858" y="f1405"/>
                  <a:pt x="f1630" y="f1382"/>
                </a:cubicBezTo>
                <a:cubicBezTo>
                  <a:pt x="f1859" y="f1384"/>
                  <a:pt x="f1860" y="f1385"/>
                  <a:pt x="f1629" y="f1385"/>
                </a:cubicBezTo>
                <a:cubicBezTo>
                  <a:pt x="f1628" y="f1386"/>
                  <a:pt x="f1620" y="f1383"/>
                  <a:pt x="f1616" y="f1382"/>
                </a:cubicBezTo>
                <a:cubicBezTo>
                  <a:pt x="f1614" y="f1382"/>
                  <a:pt x="f1861" y="f1383"/>
                  <a:pt x="f1610" y="f1383"/>
                </a:cubicBezTo>
                <a:cubicBezTo>
                  <a:pt x="f1609" y="f1383"/>
                  <a:pt x="f1607" y="f1383"/>
                  <a:pt x="f1605" y="f1383"/>
                </a:cubicBezTo>
                <a:cubicBezTo>
                  <a:pt x="f1611" y="f1383"/>
                  <a:pt x="f1612" y="f1382"/>
                  <a:pt x="f1862" y="f1381"/>
                </a:cubicBezTo>
                <a:cubicBezTo>
                  <a:pt x="f1601" y="f1381"/>
                  <a:pt x="f1598" y="f1381"/>
                  <a:pt x="f1596" y="f1382"/>
                </a:cubicBezTo>
                <a:cubicBezTo>
                  <a:pt x="f1863" y="f1382"/>
                  <a:pt x="f1592" y="f1384"/>
                  <a:pt x="f1864" y="f1393"/>
                </a:cubicBezTo>
                <a:cubicBezTo>
                  <a:pt x="f1590" y="f1376"/>
                  <a:pt x="f8" y="f1377"/>
                  <a:pt x="f1865" y="f1378"/>
                </a:cubicBezTo>
                <a:cubicBezTo>
                  <a:pt x="f1866" y="f1378"/>
                  <a:pt x="f1587" y="f1375"/>
                  <a:pt x="f1585" y="f1374"/>
                </a:cubicBezTo>
                <a:cubicBezTo>
                  <a:pt x="f1584" y="f1373"/>
                  <a:pt x="f1582" y="f1372"/>
                  <a:pt x="f1580" y="f1371"/>
                </a:cubicBezTo>
                <a:cubicBezTo>
                  <a:pt x="f1579" y="f1380"/>
                  <a:pt x="f1578" y="f1370"/>
                  <a:pt x="f1867" y="f1369"/>
                </a:cubicBezTo>
                <a:cubicBezTo>
                  <a:pt x="f1868" y="f1367"/>
                  <a:pt x="f1576" y="f1428"/>
                  <a:pt x="f1573" y="f1365"/>
                </a:cubicBezTo>
                <a:cubicBezTo>
                  <a:pt x="f1573" y="f1366"/>
                  <a:pt x="f1639" y="f1367"/>
                  <a:pt x="f1638" y="f1367"/>
                </a:cubicBezTo>
                <a:cubicBezTo>
                  <a:pt x="f1869" y="f1368"/>
                  <a:pt x="f1649" y="f1370"/>
                  <a:pt x="f1647" y="f1370"/>
                </a:cubicBezTo>
                <a:cubicBezTo>
                  <a:pt x="f1646" y="f1370"/>
                  <a:pt x="f1870" y="f1368"/>
                  <a:pt x="f1871" y="f1367"/>
                </a:cubicBezTo>
                <a:cubicBezTo>
                  <a:pt x="f1644" y="f1366"/>
                  <a:pt x="f1872" y="f1365"/>
                  <a:pt x="f1643" y="f1366"/>
                </a:cubicBezTo>
                <a:cubicBezTo>
                  <a:pt x="f1642" y="f1367"/>
                  <a:pt x="f1643" y="f1369"/>
                  <a:pt x="f1643" y="f1369"/>
                </a:cubicBezTo>
                <a:cubicBezTo>
                  <a:pt x="f1642" y="f1370"/>
                  <a:pt x="f1651" y="f1369"/>
                  <a:pt x="f1873" y="f1368"/>
                </a:cubicBezTo>
                <a:cubicBezTo>
                  <a:pt x="f1873" y="f1368"/>
                  <a:pt x="f1874" y="f1367"/>
                  <a:pt x="f1874" y="f1366"/>
                </a:cubicBezTo>
                <a:cubicBezTo>
                  <a:pt x="f1875" y="f1365"/>
                  <a:pt x="f1876" y="f1366"/>
                  <a:pt x="f1877" y="f1367"/>
                </a:cubicBezTo>
                <a:cubicBezTo>
                  <a:pt x="f1878" y="f1368"/>
                  <a:pt x="f1879" y="f1368"/>
                  <a:pt x="f1880" y="f1369"/>
                </a:cubicBezTo>
                <a:cubicBezTo>
                  <a:pt x="f1881" y="f1370"/>
                  <a:pt x="f1882" y="f1370"/>
                  <a:pt x="f1883" y="f1370"/>
                </a:cubicBezTo>
                <a:cubicBezTo>
                  <a:pt x="f1883" y="f1380"/>
                  <a:pt x="f1884" y="f1380"/>
                  <a:pt x="f1885" y="f1380"/>
                </a:cubicBezTo>
                <a:cubicBezTo>
                  <a:pt x="f1885" y="f1372"/>
                  <a:pt x="f1881" y="f1371"/>
                  <a:pt x="f1880" y="f1371"/>
                </a:cubicBezTo>
                <a:cubicBezTo>
                  <a:pt x="f1886" y="f1372"/>
                  <a:pt x="f1886" y="f1372"/>
                  <a:pt x="f1879" y="f1373"/>
                </a:cubicBezTo>
                <a:cubicBezTo>
                  <a:pt x="f1887" y="f1374"/>
                  <a:pt x="f1878" y="f1374"/>
                  <a:pt x="f1877" y="f1374"/>
                </a:cubicBezTo>
                <a:cubicBezTo>
                  <a:pt x="f1876" y="f1374"/>
                  <a:pt x="f1875" y="f1374"/>
                  <a:pt x="f1875" y="f1379"/>
                </a:cubicBezTo>
                <a:cubicBezTo>
                  <a:pt x="f1875" y="f1377"/>
                  <a:pt x="f1888" y="f1393"/>
                  <a:pt x="f1876" y="f1386"/>
                </a:cubicBezTo>
                <a:cubicBezTo>
                  <a:pt x="f1889" y="f1385"/>
                  <a:pt x="f1887" y="f1383"/>
                  <a:pt x="f1878" y="f1381"/>
                </a:cubicBezTo>
                <a:cubicBezTo>
                  <a:pt x="f1877" y="f1395"/>
                  <a:pt x="f1876" y="f1395"/>
                  <a:pt x="f1876" y="f1396"/>
                </a:cubicBezTo>
                <a:cubicBezTo>
                  <a:pt x="f1888" y="f1397"/>
                  <a:pt x="f1888" y="f1404"/>
                  <a:pt x="f1890" y="f1403"/>
                </a:cubicBezTo>
                <a:cubicBezTo>
                  <a:pt x="f1875" y="f1398"/>
                  <a:pt x="f1874" y="f1403"/>
                  <a:pt x="f1874" y="f1399"/>
                </a:cubicBezTo>
                <a:cubicBezTo>
                  <a:pt x="f1874" y="f1401"/>
                  <a:pt x="f1888" y="f1401"/>
                  <a:pt x="f1889" y="f1401"/>
                </a:cubicBezTo>
                <a:cubicBezTo>
                  <a:pt x="f1889" y="f1401"/>
                  <a:pt x="f1878" y="f1401"/>
                  <a:pt x="f1887" y="f1401"/>
                </a:cubicBezTo>
                <a:cubicBezTo>
                  <a:pt x="f1879" y="f1402"/>
                  <a:pt x="f1878" y="f1407"/>
                  <a:pt x="f1878" y="f1412"/>
                </a:cubicBezTo>
                <a:cubicBezTo>
                  <a:pt x="f1887" y="f1412"/>
                  <a:pt x="f1879" y="f1412"/>
                  <a:pt x="f1886" y="f1407"/>
                </a:cubicBezTo>
                <a:cubicBezTo>
                  <a:pt x="f1880" y="f1407"/>
                  <a:pt x="f1882" y="f1402"/>
                  <a:pt x="f1883" y="f1402"/>
                </a:cubicBezTo>
                <a:cubicBezTo>
                  <a:pt x="f1884" y="f1402"/>
                  <a:pt x="f1891" y="f1402"/>
                  <a:pt x="f1892" y="f1401"/>
                </a:cubicBezTo>
                <a:cubicBezTo>
                  <a:pt x="f1893" y="f1400"/>
                  <a:pt x="f1894" y="f1398"/>
                  <a:pt x="f1895" y="f1403"/>
                </a:cubicBezTo>
                <a:cubicBezTo>
                  <a:pt x="f1896" y="f1404"/>
                  <a:pt x="f1897" y="f1404"/>
                  <a:pt x="f1898" y="f1397"/>
                </a:cubicBezTo>
                <a:cubicBezTo>
                  <a:pt x="f1899" y="f1411"/>
                  <a:pt x="f1900" y="f1406"/>
                  <a:pt x="f1901" y="f1405"/>
                </a:cubicBezTo>
                <a:cubicBezTo>
                  <a:pt x="f1902" y="f1381"/>
                  <a:pt x="f1903" y="f1381"/>
                  <a:pt x="f1903" y="f1384"/>
                </a:cubicBezTo>
                <a:cubicBezTo>
                  <a:pt x="f1904" y="f1384"/>
                  <a:pt x="f1905" y="f1384"/>
                  <a:pt x="f1906" y="f1385"/>
                </a:cubicBezTo>
                <a:cubicBezTo>
                  <a:pt x="f1902" y="f1386"/>
                  <a:pt x="f1902" y="f1386"/>
                  <a:pt x="f1907" y="f1386"/>
                </a:cubicBezTo>
                <a:cubicBezTo>
                  <a:pt x="f1908" y="f1393"/>
                  <a:pt x="f1900" y="f1393"/>
                  <a:pt x="f1909" y="f1376"/>
                </a:cubicBezTo>
                <a:cubicBezTo>
                  <a:pt x="f1909" y="f1377"/>
                  <a:pt x="f1910" y="f1378"/>
                  <a:pt x="f1910" y="f1379"/>
                </a:cubicBezTo>
                <a:cubicBezTo>
                  <a:pt x="f1910" y="f1375"/>
                  <a:pt x="f1909" y="f1375"/>
                  <a:pt x="f1900" y="f1375"/>
                </a:cubicBezTo>
                <a:cubicBezTo>
                  <a:pt x="f1911" y="f1374"/>
                  <a:pt x="f1907" y="f1372"/>
                  <a:pt x="f1906" y="f1380"/>
                </a:cubicBezTo>
                <a:cubicBezTo>
                  <a:pt x="f1903" y="f1370"/>
                  <a:pt x="f1912" y="f1371"/>
                  <a:pt x="f1903" y="f1373"/>
                </a:cubicBezTo>
                <a:cubicBezTo>
                  <a:pt x="f1903" y="f1375"/>
                  <a:pt x="f1903" y="f1375"/>
                  <a:pt x="f1903" y="f1378"/>
                </a:cubicBezTo>
                <a:cubicBezTo>
                  <a:pt x="f1904" y="f1378"/>
                  <a:pt x="f1905" y="f1377"/>
                  <a:pt x="f1905" y="f1376"/>
                </a:cubicBezTo>
                <a:cubicBezTo>
                  <a:pt x="f1904" y="f1393"/>
                  <a:pt x="f1913" y="f1377"/>
                  <a:pt x="f1914" y="f1393"/>
                </a:cubicBezTo>
                <a:cubicBezTo>
                  <a:pt x="f1914" y="f1386"/>
                  <a:pt x="f1913" y="f1386"/>
                  <a:pt x="f1915" y="f1385"/>
                </a:cubicBezTo>
                <a:cubicBezTo>
                  <a:pt x="f1912" y="f1384"/>
                  <a:pt x="f1913" y="f1384"/>
                  <a:pt x="f1914" y="f1385"/>
                </a:cubicBezTo>
                <a:cubicBezTo>
                  <a:pt x="f1916" y="f1385"/>
                  <a:pt x="f1916" y="f1386"/>
                  <a:pt x="f1917" y="f1386"/>
                </a:cubicBezTo>
                <a:cubicBezTo>
                  <a:pt x="f1918" y="f1386"/>
                  <a:pt x="f1919" y="f1386"/>
                  <a:pt x="f1920" y="f1386"/>
                </a:cubicBezTo>
                <a:cubicBezTo>
                  <a:pt x="f1921" y="f1386"/>
                  <a:pt x="f1922" y="f1393"/>
                  <a:pt x="f1923" y="f1393"/>
                </a:cubicBezTo>
                <a:cubicBezTo>
                  <a:pt x="f1924" y="f1387"/>
                  <a:pt x="f1925" y="f1387"/>
                  <a:pt x="f1926" y="f1376"/>
                </a:cubicBezTo>
                <a:cubicBezTo>
                  <a:pt x="f1927" y="f1377"/>
                  <a:pt x="f1927" y="f1379"/>
                  <a:pt x="f1928" y="f1375"/>
                </a:cubicBezTo>
                <a:cubicBezTo>
                  <a:pt x="f1929" y="f1374"/>
                  <a:pt x="f1930" y="f1374"/>
                  <a:pt x="f1931" y="f1374"/>
                </a:cubicBezTo>
                <a:cubicBezTo>
                  <a:pt x="f1932" y="f1374"/>
                  <a:pt x="f1933" y="f1373"/>
                  <a:pt x="f1934" y="f1372"/>
                </a:cubicBezTo>
                <a:cubicBezTo>
                  <a:pt x="f1935" y="f1372"/>
                  <a:pt x="f1936" y="f1372"/>
                  <a:pt x="f1937" y="f1371"/>
                </a:cubicBezTo>
                <a:cubicBezTo>
                  <a:pt x="f1938" y="f1371"/>
                  <a:pt x="f1939" y="f1371"/>
                  <a:pt x="f1940" y="f1380"/>
                </a:cubicBezTo>
                <a:cubicBezTo>
                  <a:pt x="f1941" y="f1370"/>
                  <a:pt x="f1942" y="f1370"/>
                  <a:pt x="f1943" y="f1369"/>
                </a:cubicBezTo>
                <a:cubicBezTo>
                  <a:pt x="f1944" y="f1368"/>
                  <a:pt x="f1945" y="f1366"/>
                  <a:pt x="f1946" y="f1365"/>
                </a:cubicBezTo>
                <a:cubicBezTo>
                  <a:pt x="f1947" y="f1429"/>
                  <a:pt x="f1547" y="f1429"/>
                  <a:pt x="f1544" y="f1364"/>
                </a:cubicBezTo>
                <a:cubicBezTo>
                  <a:pt x="f1542" y="f1428"/>
                  <a:pt x="f1545" y="f1450"/>
                  <a:pt x="f1540" y="f1426"/>
                </a:cubicBezTo>
                <a:cubicBezTo>
                  <a:pt x="f1536" y="f1447"/>
                  <a:pt x="f1532" y="f1446"/>
                  <a:pt x="f1948" y="f1445"/>
                </a:cubicBezTo>
                <a:cubicBezTo>
                  <a:pt x="f1949" y="f1444"/>
                  <a:pt x="f1950" y="f1451"/>
                  <a:pt x="f1563" y="f1440"/>
                </a:cubicBezTo>
                <a:cubicBezTo>
                  <a:pt x="f1564" y="f1440"/>
                  <a:pt x="f1951" y="f1952"/>
                  <a:pt x="f1522" y="f1952"/>
                </a:cubicBezTo>
                <a:cubicBezTo>
                  <a:pt x="f1521" y="f1952"/>
                  <a:pt x="f1953" y="f1440"/>
                  <a:pt x="f1953" y="f1439"/>
                </a:cubicBezTo>
                <a:cubicBezTo>
                  <a:pt x="f1519" y="f1452"/>
                  <a:pt x="f1953" y="f1954"/>
                  <a:pt x="f1953" y="f1955"/>
                </a:cubicBezTo>
                <a:cubicBezTo>
                  <a:pt x="f1953" y="f1956"/>
                  <a:pt x="f1953" y="f1957"/>
                  <a:pt x="f1520" y="f1958"/>
                </a:cubicBezTo>
                <a:cubicBezTo>
                  <a:pt x="f1959" y="f1960"/>
                  <a:pt x="f1522" y="f1958"/>
                  <a:pt x="f1566" y="f1961"/>
                </a:cubicBezTo>
                <a:cubicBezTo>
                  <a:pt x="f1566" y="f1962"/>
                  <a:pt x="f1959" y="f1962"/>
                  <a:pt x="f1520" y="f1963"/>
                </a:cubicBezTo>
                <a:cubicBezTo>
                  <a:pt x="f1953" y="f1963"/>
                  <a:pt x="f1519" y="f1964"/>
                  <a:pt x="f1965" y="f1964"/>
                </a:cubicBezTo>
                <a:cubicBezTo>
                  <a:pt x="f1518" y="f1961"/>
                  <a:pt x="f1966" y="f1964"/>
                  <a:pt x="f1517" y="f1964"/>
                </a:cubicBezTo>
                <a:cubicBezTo>
                  <a:pt x="f1567" y="f1964"/>
                  <a:pt x="f1514" y="f1964"/>
                  <a:pt x="f1513" y="f1961"/>
                </a:cubicBezTo>
                <a:cubicBezTo>
                  <a:pt x="f1569" y="f1960"/>
                  <a:pt x="f1510" y="f1961"/>
                  <a:pt x="f1570" y="f1961"/>
                </a:cubicBezTo>
                <a:cubicBezTo>
                  <a:pt x="f1572" y="f1964"/>
                  <a:pt x="f1967" y="f1962"/>
                  <a:pt x="f1968" y="f1962"/>
                </a:cubicBezTo>
                <a:cubicBezTo>
                  <a:pt x="f1969" y="f1970"/>
                  <a:pt x="f1971" y="f1970"/>
                  <a:pt x="f1972" y="f1970"/>
                </a:cubicBezTo>
                <a:cubicBezTo>
                  <a:pt x="f1973" y="f1970"/>
                  <a:pt x="f1974" y="f1962"/>
                  <a:pt x="f1975" y="f1970"/>
                </a:cubicBezTo>
                <a:cubicBezTo>
                  <a:pt x="f1976" y="f1977"/>
                  <a:pt x="f1974" y="f1977"/>
                  <a:pt x="f1974" y="f1978"/>
                </a:cubicBezTo>
                <a:cubicBezTo>
                  <a:pt x="f1973" y="f1979"/>
                  <a:pt x="f1973" y="f1980"/>
                  <a:pt x="f1973" y="f1981"/>
                </a:cubicBezTo>
                <a:cubicBezTo>
                  <a:pt x="f1972" y="f1982"/>
                  <a:pt x="f1972" y="f1982"/>
                  <a:pt x="f1972" y="f1983"/>
                </a:cubicBezTo>
                <a:cubicBezTo>
                  <a:pt x="f1972" y="f1984"/>
                  <a:pt x="f1972" y="f1985"/>
                  <a:pt x="f1973" y="f1986"/>
                </a:cubicBezTo>
                <a:cubicBezTo>
                  <a:pt x="f1974" y="f1987"/>
                  <a:pt x="f1975" y="f1987"/>
                  <a:pt x="f1975" y="f3"/>
                </a:cubicBezTo>
                <a:cubicBezTo>
                  <a:pt x="f1988" y="f1989"/>
                  <a:pt x="f1976" y="f1990"/>
                  <a:pt x="f1988" y="f1991"/>
                </a:cubicBezTo>
                <a:cubicBezTo>
                  <a:pt x="f1992" y="f1993"/>
                  <a:pt x="f1992" y="f1994"/>
                  <a:pt x="f1992" y="f1995"/>
                </a:cubicBezTo>
                <a:cubicBezTo>
                  <a:pt x="f1988" y="f1996"/>
                  <a:pt x="f1988" y="f1997"/>
                  <a:pt x="f1988" y="f1998"/>
                </a:cubicBezTo>
                <a:cubicBezTo>
                  <a:pt x="f1992" y="f1999"/>
                  <a:pt x="f2000" y="f2001"/>
                  <a:pt x="f2002" y="f2003"/>
                </a:cubicBezTo>
                <a:cubicBezTo>
                  <a:pt x="f2004" y="f2003"/>
                  <a:pt x="f2005" y="f2006"/>
                  <a:pt x="f2005" y="f2007"/>
                </a:cubicBezTo>
                <a:cubicBezTo>
                  <a:pt x="f2008" y="f2007"/>
                  <a:pt x="f2005" y="f2009"/>
                  <a:pt x="f2008" y="f1680"/>
                </a:cubicBezTo>
                <a:cubicBezTo>
                  <a:pt x="f2010" y="f1657"/>
                  <a:pt x="f2011" y="f1657"/>
                  <a:pt x="f2012" y="f1657"/>
                </a:cubicBezTo>
                <a:cubicBezTo>
                  <a:pt x="f2013" y="f1657"/>
                  <a:pt x="f2014" y="f1657"/>
                  <a:pt x="f2015" y="f1657"/>
                </a:cubicBezTo>
                <a:cubicBezTo>
                  <a:pt x="f2016" y="f1657"/>
                  <a:pt x="f2017" y="f1657"/>
                  <a:pt x="f2018" y="f1657"/>
                </a:cubicBezTo>
                <a:cubicBezTo>
                  <a:pt x="f2019" y="f1677"/>
                  <a:pt x="f2020" y="f1655"/>
                  <a:pt x="f2021" y="f1655"/>
                </a:cubicBezTo>
                <a:cubicBezTo>
                  <a:pt x="f2022" y="f1655"/>
                  <a:pt x="f2022" y="f1677"/>
                  <a:pt x="f2023" y="f1677"/>
                </a:cubicBezTo>
                <a:cubicBezTo>
                  <a:pt x="f2024" y="f1657"/>
                  <a:pt x="f2025" y="f1657"/>
                  <a:pt x="f2026" y="f1657"/>
                </a:cubicBezTo>
                <a:cubicBezTo>
                  <a:pt x="f2027" y="f1657"/>
                  <a:pt x="f2028" y="f1677"/>
                  <a:pt x="f2029" y="f1677"/>
                </a:cubicBezTo>
                <a:cubicBezTo>
                  <a:pt x="f2030" y="f1655"/>
                  <a:pt x="f2031" y="f1653"/>
                  <a:pt x="f2032" y="f1655"/>
                </a:cubicBezTo>
                <a:cubicBezTo>
                  <a:pt x="f2033" y="f1655"/>
                  <a:pt x="f2034" y="f1657"/>
                  <a:pt x="f2035" y="f1680"/>
                </a:cubicBezTo>
                <a:cubicBezTo>
                  <a:pt x="f2036" y="f2003"/>
                  <a:pt x="f2037" y="f1998"/>
                  <a:pt x="f2038" y="f2039"/>
                </a:cubicBezTo>
                <a:cubicBezTo>
                  <a:pt x="f2040" y="f1994"/>
                  <a:pt x="f2041" y="f2042"/>
                  <a:pt x="f2043" y="f2044"/>
                </a:cubicBezTo>
                <a:cubicBezTo>
                  <a:pt x="f2045" y="f2046"/>
                  <a:pt x="f2047" y="f1986"/>
                  <a:pt x="f2048" y="f2049"/>
                </a:cubicBezTo>
                <a:cubicBezTo>
                  <a:pt x="f2050" y="f1981"/>
                  <a:pt x="f2045" y="f1979"/>
                  <a:pt x="f2051" y="f1978"/>
                </a:cubicBezTo>
                <a:cubicBezTo>
                  <a:pt x="f2052" y="f1977"/>
                  <a:pt x="f2053" y="f1977"/>
                  <a:pt x="f2054" y="f1970"/>
                </a:cubicBezTo>
                <a:cubicBezTo>
                  <a:pt x="f2055" y="f1970"/>
                  <a:pt x="f2055" y="f1964"/>
                  <a:pt x="f2055" y="f1960"/>
                </a:cubicBezTo>
                <a:cubicBezTo>
                  <a:pt x="f2055" y="f1957"/>
                  <a:pt x="f2040" y="f1956"/>
                  <a:pt x="f2056" y="f1956"/>
                </a:cubicBezTo>
                <a:cubicBezTo>
                  <a:pt x="f2057" y="f1956"/>
                  <a:pt x="f2058" y="f1956"/>
                  <a:pt x="f2059" y="f1956"/>
                </a:cubicBezTo>
                <a:cubicBezTo>
                  <a:pt x="f2035" y="f1956"/>
                  <a:pt x="f2034" y="f1955"/>
                  <a:pt x="f2033" y="f1955"/>
                </a:cubicBezTo>
                <a:cubicBezTo>
                  <a:pt x="f2032" y="f1955"/>
                  <a:pt x="f2031" y="f1955"/>
                  <a:pt x="f2030" y="f1954"/>
                </a:cubicBezTo>
                <a:cubicBezTo>
                  <a:pt x="f2060" y="f1954"/>
                  <a:pt x="f2028" y="f1452"/>
                  <a:pt x="f2027" y="f1452"/>
                </a:cubicBezTo>
                <a:cubicBezTo>
                  <a:pt x="f2025" y="f1452"/>
                  <a:pt x="f2061" y="f1956"/>
                  <a:pt x="f2061" y="f1952"/>
                </a:cubicBezTo>
                <a:cubicBezTo>
                  <a:pt x="f2061" y="f1441"/>
                  <a:pt x="f2062" y="f1443"/>
                  <a:pt x="f2022" y="f1446"/>
                </a:cubicBezTo>
                <a:cubicBezTo>
                  <a:pt x="f2023" y="f1447"/>
                  <a:pt x="f2024" y="f1448"/>
                  <a:pt x="f2024" y="f1426"/>
                </a:cubicBezTo>
                <a:cubicBezTo>
                  <a:pt x="f2025" y="f1450"/>
                  <a:pt x="f2026" y="f1429"/>
                  <a:pt x="f2027" y="f1365"/>
                </a:cubicBezTo>
                <a:cubicBezTo>
                  <a:pt x="f2027" y="f1365"/>
                  <a:pt x="f2063" y="f1366"/>
                  <a:pt x="f2028" y="f1366"/>
                </a:cubicBezTo>
                <a:cubicBezTo>
                  <a:pt x="f2029" y="f1368"/>
                  <a:pt x="f2031" y="f1369"/>
                  <a:pt x="f2032" y="f1371"/>
                </a:cubicBezTo>
                <a:cubicBezTo>
                  <a:pt x="f2064" y="f1372"/>
                  <a:pt x="f2064" y="f1373"/>
                  <a:pt x="f2033" y="f1373"/>
                </a:cubicBezTo>
                <a:cubicBezTo>
                  <a:pt x="f2033" y="f1374"/>
                  <a:pt x="f2065" y="f1374"/>
                  <a:pt x="f2066" y="f1375"/>
                </a:cubicBezTo>
                <a:cubicBezTo>
                  <a:pt x="f2066" y="f1379"/>
                  <a:pt x="f2067" y="f1378"/>
                  <a:pt x="f2033" y="f1378"/>
                </a:cubicBezTo>
                <a:cubicBezTo>
                  <a:pt x="f2065" y="f1377"/>
                  <a:pt x="f2034" y="f1378"/>
                  <a:pt x="f2068" y="f1378"/>
                </a:cubicBezTo>
                <a:cubicBezTo>
                  <a:pt x="f2035" y="f1378"/>
                  <a:pt x="f2069" y="f1377"/>
                  <a:pt x="f2059" y="f1377"/>
                </a:cubicBezTo>
                <a:cubicBezTo>
                  <a:pt x="f2058" y="f1377"/>
                  <a:pt x="f2070" y="f1377"/>
                  <a:pt x="f2056" y="f1376"/>
                </a:cubicBezTo>
                <a:cubicBezTo>
                  <a:pt x="f2071" y="f1376"/>
                  <a:pt x="f2071" y="f1387"/>
                  <a:pt x="f2040" y="f1387"/>
                </a:cubicBezTo>
                <a:cubicBezTo>
                  <a:pt x="f2072" y="f1387"/>
                  <a:pt x="f2053" y="f1387"/>
                  <a:pt x="f2052" y="f1387"/>
                </a:cubicBezTo>
                <a:cubicBezTo>
                  <a:pt x="f2048" y="f1393"/>
                  <a:pt x="f2073" y="f1386"/>
                  <a:pt x="f2074" y="f1386"/>
                </a:cubicBezTo>
                <a:cubicBezTo>
                  <a:pt x="f2075" y="f1385"/>
                  <a:pt x="f2076" y="f1385"/>
                  <a:pt x="f2077" y="f1385"/>
                </a:cubicBezTo>
                <a:cubicBezTo>
                  <a:pt x="f2078" y="f1385"/>
                  <a:pt x="f2079" y="f1384"/>
                  <a:pt x="f2080" y="f1383"/>
                </a:cubicBezTo>
                <a:cubicBezTo>
                  <a:pt x="f2081" y="f1383"/>
                  <a:pt x="f2082" y="f1382"/>
                  <a:pt x="f2083" y="f1382"/>
                </a:cubicBezTo>
                <a:cubicBezTo>
                  <a:pt x="f2084" y="f1381"/>
                  <a:pt x="f2085" y="f1382"/>
                  <a:pt x="f2086" y="f1405"/>
                </a:cubicBezTo>
                <a:cubicBezTo>
                  <a:pt x="f2087" y="f1405"/>
                  <a:pt x="f2088" y="f1406"/>
                  <a:pt x="f2089" y="f1405"/>
                </a:cubicBezTo>
                <a:cubicBezTo>
                  <a:pt x="f2089" y="f1381"/>
                  <a:pt x="f2088" y="f1381"/>
                  <a:pt x="f2087" y="f1381"/>
                </a:cubicBezTo>
                <a:cubicBezTo>
                  <a:pt x="f2090" y="f1382"/>
                  <a:pt x="f2090" y="f1383"/>
                  <a:pt x="f2085" y="f1385"/>
                </a:cubicBezTo>
                <a:cubicBezTo>
                  <a:pt x="f2091" y="f1393"/>
                  <a:pt x="f2092" y="f1377"/>
                  <a:pt x="f2083" y="f1378"/>
                </a:cubicBezTo>
                <a:cubicBezTo>
                  <a:pt x="f2093" y="f1379"/>
                  <a:pt x="f2094" y="f1379"/>
                  <a:pt x="f2095" y="f1375"/>
                </a:cubicBezTo>
                <a:cubicBezTo>
                  <a:pt x="f2081" y="f1374"/>
                  <a:pt x="f2096" y="f1372"/>
                  <a:pt x="f2097" y="f1380"/>
                </a:cubicBezTo>
                <a:cubicBezTo>
                  <a:pt x="f2080" y="f1370"/>
                  <a:pt x="f2079" y="f1368"/>
                  <a:pt x="f2098" y="f1366"/>
                </a:cubicBezTo>
                <a:cubicBezTo>
                  <a:pt x="f2099" y="f1365"/>
                  <a:pt x="f2099" y="f1429"/>
                  <a:pt x="f2099" y="f1364"/>
                </a:cubicBezTo>
                <a:cubicBezTo>
                  <a:pt x="f2099" y="f1428"/>
                  <a:pt x="f2078" y="f1450"/>
                  <a:pt x="f2078" y="f1427"/>
                </a:cubicBezTo>
                <a:cubicBezTo>
                  <a:pt x="f2100" y="f1448"/>
                  <a:pt x="f2078" y="f1447"/>
                  <a:pt x="f2079" y="f1447"/>
                </a:cubicBezTo>
                <a:cubicBezTo>
                  <a:pt x="f2101" y="f1447"/>
                  <a:pt x="f2097" y="f1446"/>
                  <a:pt x="f2102" y="f1443"/>
                </a:cubicBezTo>
                <a:cubicBezTo>
                  <a:pt x="f2080" y="f1443"/>
                  <a:pt x="f2101" y="f1443"/>
                  <a:pt x="f2101" y="f1441"/>
                </a:cubicBezTo>
                <a:cubicBezTo>
                  <a:pt x="f2101" y="f1451"/>
                  <a:pt x="f2080" y="f1451"/>
                  <a:pt x="f2102" y="f1440"/>
                </a:cubicBezTo>
                <a:cubicBezTo>
                  <a:pt x="f2096" y="f1952"/>
                  <a:pt x="f2081" y="f1452"/>
                  <a:pt x="f2081" y="f1955"/>
                </a:cubicBezTo>
                <a:cubicBezTo>
                  <a:pt x="f2081" y="f1956"/>
                  <a:pt x="f2096" y="f1957"/>
                  <a:pt x="f2081" y="f1958"/>
                </a:cubicBezTo>
                <a:cubicBezTo>
                  <a:pt x="f2081" y="f1961"/>
                  <a:pt x="f2103" y="f1963"/>
                  <a:pt x="f2104" y="f1970"/>
                </a:cubicBezTo>
                <a:cubicBezTo>
                  <a:pt x="f2094" y="f1978"/>
                  <a:pt x="f2082" y="f1980"/>
                  <a:pt x="f2105" y="f1982"/>
                </a:cubicBezTo>
                <a:cubicBezTo>
                  <a:pt x="f2093" y="f1983"/>
                  <a:pt x="f2106" y="f1985"/>
                  <a:pt x="f2106" y="f1987"/>
                </a:cubicBezTo>
                <a:cubicBezTo>
                  <a:pt x="f2083" y="f2042"/>
                  <a:pt x="f2082" y="f1991"/>
                  <a:pt x="f2103" y="f1993"/>
                </a:cubicBezTo>
                <a:cubicBezTo>
                  <a:pt x="f2096" y="f1994"/>
                  <a:pt x="f2102" y="f2107"/>
                  <a:pt x="f2080" y="f2039"/>
                </a:cubicBezTo>
                <a:cubicBezTo>
                  <a:pt x="f2079" y="f2108"/>
                  <a:pt x="f2098" y="f1996"/>
                  <a:pt x="f2078" y="f2108"/>
                </a:cubicBezTo>
                <a:cubicBezTo>
                  <a:pt x="f2077" y="f1997"/>
                  <a:pt x="f2076" y="f1999"/>
                  <a:pt x="f2076" y="f2003"/>
                </a:cubicBezTo>
                <a:cubicBezTo>
                  <a:pt x="f2109" y="f2007"/>
                  <a:pt x="f2076" y="f2009"/>
                  <a:pt x="f2076" y="f1680"/>
                </a:cubicBezTo>
                <a:cubicBezTo>
                  <a:pt x="f2076" y="f1677"/>
                  <a:pt x="f2109" y="f1655"/>
                  <a:pt x="f2109" y="f1653"/>
                </a:cubicBezTo>
                <a:cubicBezTo>
                  <a:pt x="f2075" y="f1669"/>
                  <a:pt x="f2109" y="f2110"/>
                  <a:pt x="f2076" y="f665"/>
                </a:cubicBezTo>
                <a:cubicBezTo>
                  <a:pt x="f2111" y="f652"/>
                  <a:pt x="f2080" y="f660"/>
                  <a:pt x="f2097" y="f659"/>
                </a:cubicBezTo>
                <a:cubicBezTo>
                  <a:pt x="f2097" y="f673"/>
                  <a:pt x="f2096" y="f674"/>
                  <a:pt x="f2096" y="f675"/>
                </a:cubicBezTo>
                <a:cubicBezTo>
                  <a:pt x="f2096" y="f677"/>
                  <a:pt x="f2097" y="f678"/>
                  <a:pt x="f2102" y="f680"/>
                </a:cubicBezTo>
                <a:cubicBezTo>
                  <a:pt x="f2102" y="f681"/>
                  <a:pt x="f2102" y="f682"/>
                  <a:pt x="f2102" y="f684"/>
                </a:cubicBezTo>
                <a:cubicBezTo>
                  <a:pt x="f2080" y="f735"/>
                  <a:pt x="f2080" y="f735"/>
                  <a:pt x="f2080" y="f685"/>
                </a:cubicBezTo>
                <a:cubicBezTo>
                  <a:pt x="f2080" y="f685"/>
                  <a:pt x="f2102" y="f735"/>
                  <a:pt x="f2097" y="f684"/>
                </a:cubicBezTo>
                <a:cubicBezTo>
                  <a:pt x="f2097" y="f684"/>
                  <a:pt x="f2096" y="f683"/>
                  <a:pt x="f2096" y="f682"/>
                </a:cubicBezTo>
                <a:cubicBezTo>
                  <a:pt x="f2096" y="f736"/>
                  <a:pt x="f2097" y="f681"/>
                  <a:pt x="f2096" y="f740"/>
                </a:cubicBezTo>
                <a:cubicBezTo>
                  <a:pt x="f2096" y="f740"/>
                  <a:pt x="f2081" y="f680"/>
                  <a:pt x="f2081" y="f737"/>
                </a:cubicBezTo>
                <a:cubicBezTo>
                  <a:pt x="f2103" y="f679"/>
                  <a:pt x="f2103" y="f678"/>
                  <a:pt x="f2103" y="f678"/>
                </a:cubicBezTo>
                <a:cubicBezTo>
                  <a:pt x="f2095" y="f677"/>
                  <a:pt x="f2104" y="f676"/>
                  <a:pt x="f2094" y="f676"/>
                </a:cubicBezTo>
                <a:cubicBezTo>
                  <a:pt x="f2094" y="f675"/>
                  <a:pt x="f2082" y="f671"/>
                  <a:pt x="f2105" y="f671"/>
                </a:cubicBezTo>
                <a:cubicBezTo>
                  <a:pt x="f2093" y="f671"/>
                  <a:pt x="f2106" y="f675"/>
                  <a:pt x="f2083" y="f676"/>
                </a:cubicBezTo>
                <a:cubicBezTo>
                  <a:pt x="f2112" y="f676"/>
                  <a:pt x="f2113" y="f676"/>
                  <a:pt x="f2092" y="f676"/>
                </a:cubicBezTo>
                <a:cubicBezTo>
                  <a:pt x="f2092" y="f677"/>
                  <a:pt x="f2084" y="f678"/>
                  <a:pt x="f2114" y="f678"/>
                </a:cubicBezTo>
                <a:cubicBezTo>
                  <a:pt x="f2114" y="f679"/>
                  <a:pt x="f2115" y="f679"/>
                  <a:pt x="f2091" y="f737"/>
                </a:cubicBezTo>
                <a:cubicBezTo>
                  <a:pt x="f2116" y="f680"/>
                  <a:pt x="f2091" y="f680"/>
                  <a:pt x="f2115" y="f740"/>
                </a:cubicBezTo>
                <a:cubicBezTo>
                  <a:pt x="f2115" y="f681"/>
                  <a:pt x="f2115" y="f682"/>
                  <a:pt x="f2091" y="f736"/>
                </a:cubicBezTo>
                <a:cubicBezTo>
                  <a:pt x="f2091" y="f736"/>
                  <a:pt x="f2091" y="f681"/>
                  <a:pt x="f2091" y="f681"/>
                </a:cubicBezTo>
                <a:cubicBezTo>
                  <a:pt x="f2116" y="f681"/>
                  <a:pt x="f2116" y="f681"/>
                  <a:pt x="f2085" y="f681"/>
                </a:cubicBezTo>
                <a:cubicBezTo>
                  <a:pt x="f2117" y="f740"/>
                  <a:pt x="f2090" y="f740"/>
                  <a:pt x="f2090" y="f680"/>
                </a:cubicBezTo>
                <a:cubicBezTo>
                  <a:pt x="f2090" y="f680"/>
                  <a:pt x="f2086" y="f737"/>
                  <a:pt x="f2090" y="f737"/>
                </a:cubicBezTo>
                <a:cubicBezTo>
                  <a:pt x="f2090" y="f679"/>
                  <a:pt x="f2090" y="f737"/>
                  <a:pt x="f2117" y="f737"/>
                </a:cubicBezTo>
                <a:cubicBezTo>
                  <a:pt x="f2116" y="f679"/>
                  <a:pt x="f2085" y="f677"/>
                  <a:pt x="f2091" y="f676"/>
                </a:cubicBezTo>
                <a:cubicBezTo>
                  <a:pt x="f2115" y="f675"/>
                  <a:pt x="f2084" y="f676"/>
                  <a:pt x="f2092" y="f675"/>
                </a:cubicBezTo>
                <a:cubicBezTo>
                  <a:pt x="f2113" y="f671"/>
                  <a:pt x="f2112" y="f672"/>
                  <a:pt x="f2112" y="f673"/>
                </a:cubicBezTo>
                <a:cubicBezTo>
                  <a:pt x="f2113" y="f659"/>
                  <a:pt x="f2084" y="f669"/>
                  <a:pt x="f2115" y="f669"/>
                </a:cubicBezTo>
                <a:cubicBezTo>
                  <a:pt x="f2115" y="f669"/>
                  <a:pt x="f2091" y="f659"/>
                  <a:pt x="f2116" y="f659"/>
                </a:cubicBezTo>
                <a:cubicBezTo>
                  <a:pt x="f2117" y="f658"/>
                  <a:pt x="f2086" y="f656"/>
                  <a:pt x="f2087" y="f655"/>
                </a:cubicBezTo>
                <a:cubicBezTo>
                  <a:pt x="f2118" y="f668"/>
                  <a:pt x="f2119" y="f654"/>
                  <a:pt x="f2120" y="f660"/>
                </a:cubicBezTo>
                <a:cubicBezTo>
                  <a:pt x="f2121" y="f660"/>
                  <a:pt x="f2122" y="f660"/>
                  <a:pt x="f2123" y="f668"/>
                </a:cubicBezTo>
                <a:cubicBezTo>
                  <a:pt x="f2124" y="f668"/>
                  <a:pt x="f2125" y="f668"/>
                  <a:pt x="f2126" y="f668"/>
                </a:cubicBezTo>
                <a:cubicBezTo>
                  <a:pt x="f2127" y="f668"/>
                  <a:pt x="f2128" y="f653"/>
                  <a:pt x="f2129" y="f667"/>
                </a:cubicBezTo>
                <a:cubicBezTo>
                  <a:pt x="f2130" y="f652"/>
                  <a:pt x="f2131" y="f666"/>
                  <a:pt x="f2132" y="f666"/>
                </a:cubicBezTo>
                <a:cubicBezTo>
                  <a:pt x="f2133" y="f666"/>
                  <a:pt x="f2134" y="f653"/>
                  <a:pt x="f2135" y="f668"/>
                </a:cubicBezTo>
                <a:cubicBezTo>
                  <a:pt x="f2136" y="f654"/>
                  <a:pt x="f2137" y="f656"/>
                  <a:pt x="f2138" y="f659"/>
                </a:cubicBezTo>
                <a:cubicBezTo>
                  <a:pt x="f2139" y="f670"/>
                  <a:pt x="f2140" y="f675"/>
                  <a:pt x="f2141" y="f677"/>
                </a:cubicBezTo>
                <a:cubicBezTo>
                  <a:pt x="f2142" y="f678"/>
                  <a:pt x="f2143" y="f678"/>
                  <a:pt x="f2144" y="f679"/>
                </a:cubicBezTo>
                <a:cubicBezTo>
                  <a:pt x="f2145" y="f737"/>
                  <a:pt x="f2146" y="f680"/>
                  <a:pt x="f2147" y="f680"/>
                </a:cubicBezTo>
                <a:cubicBezTo>
                  <a:pt x="f2148" y="f740"/>
                  <a:pt x="f2149" y="f740"/>
                  <a:pt x="f2150" y="f681"/>
                </a:cubicBezTo>
                <a:cubicBezTo>
                  <a:pt x="f2151" y="f736"/>
                  <a:pt x="f2152" y="f682"/>
                  <a:pt x="f2153" y="f683"/>
                </a:cubicBezTo>
                <a:cubicBezTo>
                  <a:pt x="f2154" y="f684"/>
                  <a:pt x="f2155" y="f685"/>
                  <a:pt x="f2156" y="f734"/>
                </a:cubicBezTo>
                <a:cubicBezTo>
                  <a:pt x="f2157" y="f732"/>
                  <a:pt x="f2158" y="f729"/>
                  <a:pt x="f2159" y="f727"/>
                </a:cubicBezTo>
                <a:cubicBezTo>
                  <a:pt x="f2160" y="f726"/>
                  <a:pt x="f2161" y="f730"/>
                  <a:pt x="f2162" y="f725"/>
                </a:cubicBezTo>
                <a:cubicBezTo>
                  <a:pt x="f2163" y="f689"/>
                  <a:pt x="f2164" y="f691"/>
                  <a:pt x="f2165" y="f724"/>
                </a:cubicBezTo>
                <a:cubicBezTo>
                  <a:pt x="f2166" y="f695"/>
                  <a:pt x="f2167" y="f694"/>
                  <a:pt x="f2166" y="f697"/>
                </a:cubicBezTo>
                <a:cubicBezTo>
                  <a:pt x="f2165" y="f698"/>
                  <a:pt x="f2168" y="f722"/>
                  <a:pt x="f2163" y="f700"/>
                </a:cubicBezTo>
                <a:cubicBezTo>
                  <a:pt x="f2169" y="f702"/>
                  <a:pt x="f2169" y="f704"/>
                  <a:pt x="f2161" y="f706"/>
                </a:cubicBezTo>
                <a:cubicBezTo>
                  <a:pt x="f2160" y="f707"/>
                  <a:pt x="f2170" y="f709"/>
                  <a:pt x="f2171" y="f710"/>
                </a:cubicBezTo>
                <a:cubicBezTo>
                  <a:pt x="f2158" y="f714"/>
                  <a:pt x="f2172" y="f650"/>
                  <a:pt x="f2173" y="f644"/>
                </a:cubicBezTo>
                <a:cubicBezTo>
                  <a:pt x="f2173" y="f641"/>
                  <a:pt x="f2174" y="f645"/>
                  <a:pt x="f2174" y="f646"/>
                </a:cubicBezTo>
                <a:cubicBezTo>
                  <a:pt x="f2156" y="f638"/>
                  <a:pt x="f2156" y="f637"/>
                  <a:pt x="f2156" y="f619"/>
                </a:cubicBezTo>
                <a:cubicBezTo>
                  <a:pt x="f2175" y="f621"/>
                  <a:pt x="f2176" y="f624"/>
                  <a:pt x="f2156" y="f625"/>
                </a:cubicBezTo>
                <a:cubicBezTo>
                  <a:pt x="f2174" y="f625"/>
                  <a:pt x="f2157" y="f624"/>
                  <a:pt x="f2177" y="f624"/>
                </a:cubicBezTo>
                <a:cubicBezTo>
                  <a:pt x="f2171" y="f623"/>
                  <a:pt x="f2178" y="f622"/>
                  <a:pt x="f2163" y="f621"/>
                </a:cubicBezTo>
                <a:cubicBezTo>
                  <a:pt x="f2164" y="f621"/>
                  <a:pt x="f2167" y="f621"/>
                  <a:pt x="f2179" y="f619"/>
                </a:cubicBezTo>
                <a:cubicBezTo>
                  <a:pt x="f2180" y="f619"/>
                  <a:pt x="f2181" y="f619"/>
                  <a:pt x="f2182" y="f619"/>
                </a:cubicBezTo>
                <a:cubicBezTo>
                  <a:pt x="f2183" y="f619"/>
                  <a:pt x="f2184" y="f618"/>
                  <a:pt x="f2185" y="f618"/>
                </a:cubicBezTo>
                <a:cubicBezTo>
                  <a:pt x="f2186" y="f618"/>
                  <a:pt x="f2187" y="f618"/>
                  <a:pt x="f2188" y="f618"/>
                </a:cubicBezTo>
                <a:cubicBezTo>
                  <a:pt x="f2189" y="f636"/>
                  <a:pt x="f2190" y="f637"/>
                  <a:pt x="f2191" y="f638"/>
                </a:cubicBezTo>
                <a:cubicBezTo>
                  <a:pt x="f2192" y="f638"/>
                  <a:pt x="f2193" y="f647"/>
                  <a:pt x="f2194" y="f647"/>
                </a:cubicBezTo>
                <a:cubicBezTo>
                  <a:pt x="f2195" y="f647"/>
                  <a:pt x="f2196" y="f647"/>
                  <a:pt x="f2196" y="f638"/>
                </a:cubicBezTo>
                <a:cubicBezTo>
                  <a:pt x="f2197" y="f637"/>
                  <a:pt x="f2196" y="f636"/>
                  <a:pt x="f2197" y="f618"/>
                </a:cubicBezTo>
                <a:cubicBezTo>
                  <a:pt x="f2198" y="f618"/>
                  <a:pt x="f2199" y="f618"/>
                  <a:pt x="f2199" y="f636"/>
                </a:cubicBezTo>
                <a:cubicBezTo>
                  <a:pt x="f2200" y="f637"/>
                  <a:pt x="f2199" y="f638"/>
                  <a:pt x="f2201" y="f647"/>
                </a:cubicBezTo>
                <a:cubicBezTo>
                  <a:pt x="f2198" y="f646"/>
                  <a:pt x="f2198" y="f646"/>
                  <a:pt x="f2197" y="f646"/>
                </a:cubicBezTo>
                <a:cubicBezTo>
                  <a:pt x="f2196" y="f646"/>
                  <a:pt x="f2195" y="f646"/>
                  <a:pt x="f2202" y="f639"/>
                </a:cubicBezTo>
                <a:cubicBezTo>
                  <a:pt x="f2203" y="f639"/>
                  <a:pt x="f2192" y="f646"/>
                  <a:pt x="f2192" y="f645"/>
                </a:cubicBezTo>
                <a:cubicBezTo>
                  <a:pt x="f2204" y="f642"/>
                  <a:pt x="f2193" y="f642"/>
                  <a:pt x="f2194" y="f644"/>
                </a:cubicBezTo>
                <a:cubicBezTo>
                  <a:pt x="f2195" y="f643"/>
                  <a:pt x="f2196" y="f648"/>
                  <a:pt x="f2198" y="f648"/>
                </a:cubicBezTo>
                <a:cubicBezTo>
                  <a:pt x="f2200" y="f649"/>
                  <a:pt x="f2205" y="f650"/>
                  <a:pt x="f2206" y="f716"/>
                </a:cubicBezTo>
                <a:cubicBezTo>
                  <a:pt x="f2207" y="f714"/>
                  <a:pt x="f2208" y="f711"/>
                  <a:pt x="f2209" y="f710"/>
                </a:cubicBezTo>
                <a:cubicBezTo>
                  <a:pt x="f2210" y="f709"/>
                  <a:pt x="f2211" y="f708"/>
                  <a:pt x="f2212" y="f707"/>
                </a:cubicBezTo>
                <a:cubicBezTo>
                  <a:pt x="f2213" y="f707"/>
                  <a:pt x="f2214" y="f706"/>
                  <a:pt x="f2215" y="f706"/>
                </a:cubicBezTo>
                <a:cubicBezTo>
                  <a:pt x="f2216" y="f706"/>
                  <a:pt x="f2217" y="f706"/>
                  <a:pt x="f2218" y="f707"/>
                </a:cubicBezTo>
                <a:cubicBezTo>
                  <a:pt x="f2219" y="f708"/>
                  <a:pt x="f2220" y="f711"/>
                  <a:pt x="f2220" y="f713"/>
                </a:cubicBezTo>
                <a:cubicBezTo>
                  <a:pt x="f2220" y="f715"/>
                  <a:pt x="f2220" y="f716"/>
                  <a:pt x="f2221" y="f649"/>
                </a:cubicBezTo>
                <a:cubicBezTo>
                  <a:pt x="f2222" y="f648"/>
                  <a:pt x="f2223" y="f643"/>
                  <a:pt x="f2224" y="f648"/>
                </a:cubicBezTo>
                <a:cubicBezTo>
                  <a:pt x="f2224" y="f649"/>
                  <a:pt x="f2225" y="f649"/>
                  <a:pt x="f2226" y="f649"/>
                </a:cubicBezTo>
                <a:cubicBezTo>
                  <a:pt x="f2226" y="f649"/>
                  <a:pt x="f2227" y="f643"/>
                  <a:pt x="f2226" y="f643"/>
                </a:cubicBezTo>
                <a:cubicBezTo>
                  <a:pt x="f2225" y="f644"/>
                  <a:pt x="f2228" y="f644"/>
                  <a:pt x="f2224" y="f642"/>
                </a:cubicBezTo>
                <a:cubicBezTo>
                  <a:pt x="f2224" y="f641"/>
                  <a:pt x="f2224" y="f640"/>
                  <a:pt x="f2229" y="f645"/>
                </a:cubicBezTo>
                <a:cubicBezTo>
                  <a:pt x="f2223" y="f646"/>
                  <a:pt x="f2230" y="f647"/>
                  <a:pt x="f2221" y="f637"/>
                </a:cubicBezTo>
                <a:cubicBezTo>
                  <a:pt x="f2220" y="f618"/>
                  <a:pt x="f2219" y="f621"/>
                  <a:pt x="f2231" y="f622"/>
                </a:cubicBezTo>
                <a:cubicBezTo>
                  <a:pt x="f2217" y="f624"/>
                  <a:pt x="f2232" y="f625"/>
                  <a:pt x="f2233" y="f626"/>
                </a:cubicBezTo>
                <a:cubicBezTo>
                  <a:pt x="f2215" y="f630"/>
                  <a:pt x="f2234" y="f629"/>
                  <a:pt x="f2235" y="f631"/>
                </a:cubicBezTo>
                <a:cubicBezTo>
                  <a:pt x="f2213" y="f632"/>
                  <a:pt x="f2212" y="f634"/>
                  <a:pt x="f2211" y="f634"/>
                </a:cubicBezTo>
                <a:cubicBezTo>
                  <a:pt x="f2236" y="f634"/>
                  <a:pt x="f2210" y="f632"/>
                  <a:pt x="f2237" y="f633"/>
                </a:cubicBezTo>
                <a:cubicBezTo>
                  <a:pt x="f2238" y="f633"/>
                  <a:pt x="f2238" y="f633"/>
                  <a:pt x="f2239" y="f633"/>
                </a:cubicBezTo>
                <a:cubicBezTo>
                  <a:pt x="f2240" y="f632"/>
                  <a:pt x="f2240" y="f628"/>
                  <a:pt x="f2241" y="f629"/>
                </a:cubicBezTo>
                <a:cubicBezTo>
                  <a:pt x="f2242" y="f630"/>
                  <a:pt x="f2243" y="f632"/>
                  <a:pt x="f2242" y="f634"/>
                </a:cubicBezTo>
                <a:cubicBezTo>
                  <a:pt x="f2206" y="f634"/>
                  <a:pt x="f2244" y="f635"/>
                  <a:pt x="f2205" y="f635"/>
                </a:cubicBezTo>
                <a:cubicBezTo>
                  <a:pt x="f2245" y="f606"/>
                  <a:pt x="f2200" y="f606"/>
                  <a:pt x="f2200" y="f607"/>
                </a:cubicBezTo>
                <a:cubicBezTo>
                  <a:pt x="f2200" y="f604"/>
                  <a:pt x="f2200" y="f134"/>
                  <a:pt x="f2199" y="f136"/>
                </a:cubicBezTo>
                <a:cubicBezTo>
                  <a:pt x="f2201" y="f132"/>
                  <a:pt x="f2201" y="f130"/>
                  <a:pt x="f2199" y="f124"/>
                </a:cubicBezTo>
                <a:cubicBezTo>
                  <a:pt x="f2200" y="f123"/>
                  <a:pt x="f2245" y="f116"/>
                  <a:pt x="f2244" y="f115"/>
                </a:cubicBezTo>
                <a:cubicBezTo>
                  <a:pt x="f2242" y="f120"/>
                  <a:pt x="f2207" y="f120"/>
                  <a:pt x="f2246" y="f105"/>
                </a:cubicBezTo>
                <a:cubicBezTo>
                  <a:pt x="f2239" y="f105"/>
                  <a:pt x="f2247" y="f87"/>
                  <a:pt x="f2238" y="f89"/>
                </a:cubicBezTo>
                <a:cubicBezTo>
                  <a:pt x="f2237" y="f91"/>
                  <a:pt x="f2211" y="f93"/>
                  <a:pt x="f2212" y="f91"/>
                </a:cubicBezTo>
                <a:cubicBezTo>
                  <a:pt x="f2213" y="f89"/>
                  <a:pt x="f2235" y="f87"/>
                  <a:pt x="f2234" y="f87"/>
                </a:cubicBezTo>
                <a:cubicBezTo>
                  <a:pt x="f2233" y="f97"/>
                  <a:pt x="f2232" y="f105"/>
                  <a:pt x="f2217" y="f105"/>
                </a:cubicBezTo>
                <a:cubicBezTo>
                  <a:pt x="f2231" y="f120"/>
                  <a:pt x="f2220" y="f120"/>
                  <a:pt x="f2221" y="f115"/>
                </a:cubicBezTo>
                <a:cubicBezTo>
                  <a:pt x="f2229" y="f116"/>
                  <a:pt x="f2226" y="f124"/>
                  <a:pt x="f2248" y="f131"/>
                </a:cubicBezTo>
                <a:cubicBezTo>
                  <a:pt x="f2249" y="f133"/>
                  <a:pt x="f2250" y="f602"/>
                  <a:pt x="f2251" y="f603"/>
                </a:cubicBezTo>
                <a:cubicBezTo>
                  <a:pt x="f2252" y="f604"/>
                  <a:pt x="f2253" y="f608"/>
                  <a:pt x="f2254" y="f607"/>
                </a:cubicBezTo>
                <a:cubicBezTo>
                  <a:pt x="f2255" y="f635"/>
                  <a:pt x="f2256" y="f634"/>
                  <a:pt x="f2257" y="f632"/>
                </a:cubicBezTo>
                <a:cubicBezTo>
                  <a:pt x="f2258" y="f632"/>
                  <a:pt x="f2259" y="f633"/>
                  <a:pt x="f2260" y="f633"/>
                </a:cubicBezTo>
                <a:cubicBezTo>
                  <a:pt x="f2261" y="f633"/>
                  <a:pt x="f2262" y="f633"/>
                  <a:pt x="f2263" y="f633"/>
                </a:cubicBezTo>
                <a:cubicBezTo>
                  <a:pt x="f2264" y="f631"/>
                  <a:pt x="f2265" y="f628"/>
                  <a:pt x="f2266" y="f629"/>
                </a:cubicBezTo>
                <a:cubicBezTo>
                  <a:pt x="f2267" y="f629"/>
                  <a:pt x="f2268" y="f630"/>
                  <a:pt x="f2269" y="f627"/>
                </a:cubicBezTo>
                <a:cubicBezTo>
                  <a:pt x="f2270" y="f625"/>
                  <a:pt x="f2271" y="f624"/>
                  <a:pt x="f2270" y="f621"/>
                </a:cubicBezTo>
                <a:cubicBezTo>
                  <a:pt x="f2270" y="f619"/>
                  <a:pt x="f2272" y="f619"/>
                  <a:pt x="f2272" y="f618"/>
                </a:cubicBezTo>
                <a:cubicBezTo>
                  <a:pt x="f2272" y="f637"/>
                  <a:pt x="f2272" y="f637"/>
                  <a:pt x="f2269" y="f638"/>
                </a:cubicBezTo>
                <a:cubicBezTo>
                  <a:pt x="f2273" y="f647"/>
                  <a:pt x="f2266" y="f647"/>
                  <a:pt x="f2274" y="f639"/>
                </a:cubicBezTo>
                <a:cubicBezTo>
                  <a:pt x="f2267" y="f645"/>
                  <a:pt x="f2268" y="f639"/>
                  <a:pt x="f2268" y="f640"/>
                </a:cubicBezTo>
                <a:cubicBezTo>
                  <a:pt x="f2268" y="f641"/>
                  <a:pt x="f2268" y="f641"/>
                  <a:pt x="f2273" y="f642"/>
                </a:cubicBezTo>
                <a:cubicBezTo>
                  <a:pt x="f2269" y="f643"/>
                  <a:pt x="f2270" y="f648"/>
                  <a:pt x="f2271" y="f650"/>
                </a:cubicBezTo>
                <a:cubicBezTo>
                  <a:pt x="f2275" y="f716"/>
                  <a:pt x="f2276" y="f715"/>
                  <a:pt x="f2276" y="f714"/>
                </a:cubicBezTo>
                <a:cubicBezTo>
                  <a:pt x="f2276" y="f713"/>
                  <a:pt x="f2276" y="f712"/>
                  <a:pt x="f2276" y="f711"/>
                </a:cubicBezTo>
                <a:cubicBezTo>
                  <a:pt x="f1226" y="f708"/>
                  <a:pt x="f2277" y="f706"/>
                  <a:pt x="f1228" y="f703"/>
                </a:cubicBezTo>
                <a:cubicBezTo>
                  <a:pt x="f1228" y="f702"/>
                  <a:pt x="f1224" y="f702"/>
                  <a:pt x="f1223" y="f701"/>
                </a:cubicBezTo>
                <a:cubicBezTo>
                  <a:pt x="f1223" y="f700"/>
                  <a:pt x="f1222" y="f700"/>
                  <a:pt x="f1220" y="f699"/>
                </a:cubicBezTo>
                <a:cubicBezTo>
                  <a:pt x="f1220" y="f699"/>
                  <a:pt x="f1215" y="f699"/>
                  <a:pt x="f1215" y="f722"/>
                </a:cubicBezTo>
                <a:cubicBezTo>
                  <a:pt x="f1213" y="f698"/>
                  <a:pt x="f1215" y="f723"/>
                  <a:pt x="f1218" y="f723"/>
                </a:cubicBezTo>
                <a:cubicBezTo>
                  <a:pt x="f1222" y="f723"/>
                  <a:pt x="f1222" y="f697"/>
                  <a:pt x="f1223" y="f697"/>
                </a:cubicBezTo>
                <a:cubicBezTo>
                  <a:pt x="f1228" y="f694"/>
                  <a:pt x="f2278" y="f696"/>
                  <a:pt x="f1226" y="f693"/>
                </a:cubicBezTo>
                <a:cubicBezTo>
                  <a:pt x="f2276" y="f692"/>
                  <a:pt x="f2276" y="f691"/>
                  <a:pt x="f2276" y="f689"/>
                </a:cubicBezTo>
                <a:cubicBezTo>
                  <a:pt x="f1226" y="f726"/>
                  <a:pt x="f1226" y="f727"/>
                  <a:pt x="f2276" y="f729"/>
                </a:cubicBezTo>
                <a:cubicBezTo>
                  <a:pt x="f2275" y="f732"/>
                  <a:pt x="f2270" y="f729"/>
                  <a:pt x="f2272" y="f728"/>
                </a:cubicBezTo>
                <a:cubicBezTo>
                  <a:pt x="f2269" y="f727"/>
                  <a:pt x="f2273" y="f727"/>
                  <a:pt x="f2268" y="f727"/>
                </a:cubicBezTo>
                <a:cubicBezTo>
                  <a:pt x="f2267" y="f728"/>
                  <a:pt x="f2267" y="f729"/>
                  <a:pt x="f2268" y="f731"/>
                </a:cubicBezTo>
                <a:cubicBezTo>
                  <a:pt x="f2268" y="f687"/>
                  <a:pt x="f2273" y="f732"/>
                  <a:pt x="f2273" y="f733"/>
                </a:cubicBezTo>
                <a:cubicBezTo>
                  <a:pt x="f2273" y="f686"/>
                  <a:pt x="f2269" y="f686"/>
                  <a:pt x="f2272" y="f734"/>
                </a:cubicBezTo>
                <a:cubicBezTo>
                  <a:pt x="f2272" y="f685"/>
                  <a:pt x="f2270" y="f735"/>
                  <a:pt x="f2271" y="f684"/>
                </a:cubicBezTo>
                <a:cubicBezTo>
                  <a:pt x="f2271" y="f683"/>
                  <a:pt x="f2275" y="f683"/>
                  <a:pt x="f2276" y="f682"/>
                </a:cubicBezTo>
                <a:cubicBezTo>
                  <a:pt x="f2276" y="f736"/>
                  <a:pt x="f1226" y="f740"/>
                  <a:pt x="f2278" y="f740"/>
                </a:cubicBezTo>
                <a:cubicBezTo>
                  <a:pt x="f2278" y="f680"/>
                  <a:pt x="f2277" y="f737"/>
                  <a:pt x="f1228" y="f737"/>
                </a:cubicBezTo>
                <a:cubicBezTo>
                  <a:pt x="f1223" y="f678"/>
                  <a:pt x="f1220" y="f677"/>
                  <a:pt x="f1215" y="f676"/>
                </a:cubicBezTo>
                <a:cubicBezTo>
                  <a:pt x="f2279" y="f676"/>
                  <a:pt x="f2280" y="f676"/>
                  <a:pt x="f2281" y="f676"/>
                </a:cubicBezTo>
                <a:cubicBezTo>
                  <a:pt x="f1201" y="f675"/>
                  <a:pt x="f1199" y="f671"/>
                  <a:pt x="f1202" y="f674"/>
                </a:cubicBezTo>
                <a:cubicBezTo>
                  <a:pt x="f1196" y="f672"/>
                  <a:pt x="f1194" y="f672"/>
                  <a:pt x="f1192" y="f670"/>
                </a:cubicBezTo>
                <a:cubicBezTo>
                  <a:pt x="f1191" y="f670"/>
                  <a:pt x="f1189" y="f673"/>
                  <a:pt x="f1187" y="f669"/>
                </a:cubicBezTo>
                <a:cubicBezTo>
                  <a:pt x="f1186" y="f669"/>
                  <a:pt x="f2282" y="f669"/>
                  <a:pt x="f2282" y="f669"/>
                </a:cubicBezTo>
                <a:cubicBezTo>
                  <a:pt x="f1184" y="f659"/>
                  <a:pt x="f2282" y="f658"/>
                  <a:pt x="f1185" y="f658"/>
                </a:cubicBezTo>
                <a:cubicBezTo>
                  <a:pt x="f1187" y="f658"/>
                  <a:pt x="f1189" y="f657"/>
                  <a:pt x="f1191" y="f657"/>
                </a:cubicBezTo>
                <a:cubicBezTo>
                  <a:pt x="f1232" y="f656"/>
                  <a:pt x="f1192" y="f660"/>
                  <a:pt x="f1191" y="f653"/>
                </a:cubicBezTo>
                <a:cubicBezTo>
                  <a:pt x="f1190" y="f667"/>
                  <a:pt x="f1187" y="f653"/>
                  <a:pt x="f1186" y="f667"/>
                </a:cubicBezTo>
                <a:cubicBezTo>
                  <a:pt x="f2282" y="f667"/>
                  <a:pt x="f1184" y="f652"/>
                  <a:pt x="f1183" y="f652"/>
                </a:cubicBezTo>
                <a:cubicBezTo>
                  <a:pt x="f1181" y="f652"/>
                  <a:pt x="f1180" y="f652"/>
                  <a:pt x="f1178" y="f652"/>
                </a:cubicBezTo>
                <a:cubicBezTo>
                  <a:pt x="f1177" y="f652"/>
                  <a:pt x="f1177" y="f651"/>
                  <a:pt x="f1176" y="f651"/>
                </a:cubicBezTo>
                <a:cubicBezTo>
                  <a:pt x="f1233" y="f661"/>
                  <a:pt x="f1175" y="f661"/>
                  <a:pt x="f1234" y="f661"/>
                </a:cubicBezTo>
                <a:cubicBezTo>
                  <a:pt x="f1174" y="f662"/>
                  <a:pt x="f1175" y="f662"/>
                  <a:pt x="f1175" y="f662"/>
                </a:cubicBezTo>
                <a:cubicBezTo>
                  <a:pt x="f1233" y="f662"/>
                  <a:pt x="f1176" y="f662"/>
                  <a:pt x="f1177" y="f663"/>
                </a:cubicBezTo>
                <a:cubicBezTo>
                  <a:pt x="f1178" y="f663"/>
                  <a:pt x="f1182" y="f664"/>
                  <a:pt x="f1180" y="f744"/>
                </a:cubicBezTo>
                <a:cubicBezTo>
                  <a:pt x="f1179" y="f744"/>
                  <a:pt x="f1177" y="f744"/>
                  <a:pt x="f1177" y="f744"/>
                </a:cubicBezTo>
                <a:cubicBezTo>
                  <a:pt x="f1176" y="f744"/>
                  <a:pt x="f1233" y="f2110"/>
                  <a:pt x="f1175" y="f2110"/>
                </a:cubicBezTo>
                <a:cubicBezTo>
                  <a:pt x="f1174" y="f2110"/>
                  <a:pt x="f2283" y="f744"/>
                  <a:pt x="f1171" y="f743"/>
                </a:cubicBezTo>
                <a:cubicBezTo>
                  <a:pt x="f1173" y="f1669"/>
                  <a:pt x="f1171" y="f1663"/>
                  <a:pt x="f1171" y="f1661"/>
                </a:cubicBezTo>
                <a:cubicBezTo>
                  <a:pt x="f1171" y="f1677"/>
                  <a:pt x="f1153" y="f1653"/>
                  <a:pt x="f1155" y="f1655"/>
                </a:cubicBezTo>
                <a:cubicBezTo>
                  <a:pt x="f1156" y="f1655"/>
                  <a:pt x="f1157" y="f1677"/>
                  <a:pt x="f1158" y="f1677"/>
                </a:cubicBezTo>
                <a:cubicBezTo>
                  <a:pt x="f1161" y="f1657"/>
                  <a:pt x="f1168" y="f1657"/>
                  <a:pt x="f1168" y="f2007"/>
                </a:cubicBezTo>
                <a:cubicBezTo>
                  <a:pt x="f1168" y="f2006"/>
                  <a:pt x="f1168" y="f2003"/>
                  <a:pt x="f1163" y="f2001"/>
                </a:cubicBezTo>
                <a:cubicBezTo>
                  <a:pt x="f1161" y="f2001"/>
                  <a:pt x="f1159" y="f1999"/>
                  <a:pt x="f1159" y="f1999"/>
                </a:cubicBezTo>
                <a:cubicBezTo>
                  <a:pt x="f1159" y="f1998"/>
                  <a:pt x="f1161" y="f2284"/>
                  <a:pt x="f1163" y="f1998"/>
                </a:cubicBezTo>
                <a:cubicBezTo>
                  <a:pt x="f1168" y="f1998"/>
                  <a:pt x="f1168" y="f1997"/>
                  <a:pt x="f1167" y="f2108"/>
                </a:cubicBezTo>
                <a:cubicBezTo>
                  <a:pt x="f1164" y="f1996"/>
                  <a:pt x="f1166" y="f1996"/>
                  <a:pt x="f1162" y="f2039"/>
                </a:cubicBezTo>
                <a:cubicBezTo>
                  <a:pt x="f1160" y="f2039"/>
                  <a:pt x="f1160" y="f1995"/>
                  <a:pt x="f1154" y="f1995"/>
                </a:cubicBezTo>
                <a:cubicBezTo>
                  <a:pt x="f1154" y="f1995"/>
                  <a:pt x="f1152" y="f2107"/>
                  <a:pt x="f1152" y="f2107"/>
                </a:cubicBezTo>
                <a:cubicBezTo>
                  <a:pt x="f1160" y="f2107"/>
                  <a:pt x="f1166" y="f1995"/>
                  <a:pt x="f1164" y="f1995"/>
                </a:cubicBezTo>
                <a:cubicBezTo>
                  <a:pt x="f1167" y="f1995"/>
                  <a:pt x="f1168" y="f1995"/>
                  <a:pt x="f1163" y="f1995"/>
                </a:cubicBezTo>
                <a:cubicBezTo>
                  <a:pt x="f1161" y="f1995"/>
                  <a:pt x="f1159" y="f2039"/>
                  <a:pt x="f1158" y="f2039"/>
                </a:cubicBezTo>
                <a:cubicBezTo>
                  <a:pt x="f1156" y="f1996"/>
                  <a:pt x="f1153" y="f2039"/>
                  <a:pt x="f1170" y="f1996"/>
                </a:cubicBezTo>
                <a:cubicBezTo>
                  <a:pt x="f1169" y="f2108"/>
                  <a:pt x="f1173" y="f2108"/>
                  <a:pt x="f1171" y="f2108"/>
                </a:cubicBezTo>
                <a:cubicBezTo>
                  <a:pt x="f2283" y="f1997"/>
                  <a:pt x="f2283" y="f1997"/>
                  <a:pt x="f1171" y="f1998"/>
                </a:cubicBezTo>
                <a:cubicBezTo>
                  <a:pt x="f1170" y="f2284"/>
                  <a:pt x="f1171" y="f1999"/>
                  <a:pt x="f2283" y="f2001"/>
                </a:cubicBezTo>
                <a:cubicBezTo>
                  <a:pt x="f1235" y="f2003"/>
                  <a:pt x="f1235" y="f2009"/>
                  <a:pt x="f1234" y="f1680"/>
                </a:cubicBezTo>
                <a:cubicBezTo>
                  <a:pt x="f1175" y="f1680"/>
                  <a:pt x="f1233" y="f1680"/>
                  <a:pt x="f1176" y="f1680"/>
                </a:cubicBezTo>
                <a:cubicBezTo>
                  <a:pt x="f1177" y="f1657"/>
                  <a:pt x="f1177" y="f1677"/>
                  <a:pt x="f1178" y="f1677"/>
                </a:cubicBezTo>
                <a:cubicBezTo>
                  <a:pt x="f1179" y="f1661"/>
                  <a:pt x="f1181" y="f1653"/>
                  <a:pt x="f1183" y="f1661"/>
                </a:cubicBezTo>
                <a:cubicBezTo>
                  <a:pt x="f1184" y="f1663"/>
                  <a:pt x="f2282" y="f1669"/>
                  <a:pt x="f1185" y="f743"/>
                </a:cubicBezTo>
                <a:cubicBezTo>
                  <a:pt x="f1185" y="f743"/>
                  <a:pt x="f1186" y="f743"/>
                  <a:pt x="f1187" y="f743"/>
                </a:cubicBezTo>
                <a:cubicBezTo>
                  <a:pt x="f1189" y="f743"/>
                  <a:pt x="f1232" y="f743"/>
                  <a:pt x="f1193" y="f2110"/>
                </a:cubicBezTo>
                <a:cubicBezTo>
                  <a:pt x="f1195" y="f744"/>
                  <a:pt x="f1231" y="f665"/>
                  <a:pt x="f1197" y="f744"/>
                </a:cubicBezTo>
                <a:cubicBezTo>
                  <a:pt x="f1202" y="f2110"/>
                  <a:pt x="f1198" y="f2110"/>
                  <a:pt x="f1199" y="f743"/>
                </a:cubicBezTo>
                <a:cubicBezTo>
                  <a:pt x="f1201" y="f1669"/>
                  <a:pt x="f1206" y="f743"/>
                  <a:pt x="f1200" y="f1669"/>
                </a:cubicBezTo>
                <a:cubicBezTo>
                  <a:pt x="f2281" y="f1669"/>
                  <a:pt x="f1209" y="f1669"/>
                  <a:pt x="f2280" y="f1669"/>
                </a:cubicBezTo>
                <a:cubicBezTo>
                  <a:pt x="f1211" y="f743"/>
                  <a:pt x="f2279" y="f2110"/>
                  <a:pt x="f1213" y="f2110"/>
                </a:cubicBezTo>
                <a:cubicBezTo>
                  <a:pt x="f1218" y="f744"/>
                  <a:pt x="f1223" y="f744"/>
                  <a:pt x="f1223" y="f664"/>
                </a:cubicBezTo>
                <a:cubicBezTo>
                  <a:pt x="f1223" y="f661"/>
                  <a:pt x="f1220" y="f666"/>
                  <a:pt x="f1228" y="f666"/>
                </a:cubicBezTo>
                <a:cubicBezTo>
                  <a:pt x="f2278" y="f666"/>
                  <a:pt x="f2276" y="f666"/>
                  <a:pt x="f2271" y="f666"/>
                </a:cubicBezTo>
                <a:cubicBezTo>
                  <a:pt x="f2273" y="f666"/>
                  <a:pt x="f2266" y="f651"/>
                  <a:pt x="f2265" y="f652"/>
                </a:cubicBezTo>
                <a:cubicBezTo>
                  <a:pt x="f2285" y="f652"/>
                  <a:pt x="f2263" y="f667"/>
                  <a:pt x="f2262" y="f667"/>
                </a:cubicBezTo>
                <a:cubicBezTo>
                  <a:pt x="f2286" y="f653"/>
                  <a:pt x="f2287" y="f668"/>
                  <a:pt x="f2258" y="f668"/>
                </a:cubicBezTo>
                <a:cubicBezTo>
                  <a:pt x="f2257" y="f660"/>
                  <a:pt x="f2288" y="f660"/>
                  <a:pt x="f2289" y="f654"/>
                </a:cubicBezTo>
                <a:cubicBezTo>
                  <a:pt x="f2253" y="f655"/>
                  <a:pt x="f2290" y="f656"/>
                  <a:pt x="f2291" y="f657"/>
                </a:cubicBezTo>
                <a:cubicBezTo>
                  <a:pt x="f2226" y="f658"/>
                  <a:pt x="f2224" y="f659"/>
                  <a:pt x="f2222" y="f669"/>
                </a:cubicBezTo>
                <a:cubicBezTo>
                  <a:pt x="f2292" y="f673"/>
                  <a:pt x="f2218" y="f673"/>
                  <a:pt x="f2232" y="f670"/>
                </a:cubicBezTo>
                <a:cubicBezTo>
                  <a:pt x="f2234" y="f672"/>
                  <a:pt x="f2293" y="f674"/>
                  <a:pt x="f2236" y="f671"/>
                </a:cubicBezTo>
                <a:cubicBezTo>
                  <a:pt x="f2209" y="f671"/>
                  <a:pt x="f2239" y="f676"/>
                  <a:pt x="f2241" y="f676"/>
                </a:cubicBezTo>
                <a:cubicBezTo>
                  <a:pt x="f2243" y="f677"/>
                  <a:pt x="f2244" y="f678"/>
                  <a:pt x="f2200" y="f678"/>
                </a:cubicBezTo>
                <a:cubicBezTo>
                  <a:pt x="f2196" y="f737"/>
                  <a:pt x="f2193" y="f737"/>
                  <a:pt x="f2294" y="f737"/>
                </a:cubicBezTo>
                <a:cubicBezTo>
                  <a:pt x="f2295" y="f737"/>
                  <a:pt x="f2296" y="f680"/>
                  <a:pt x="f2297" y="f737"/>
                </a:cubicBezTo>
                <a:cubicBezTo>
                  <a:pt x="f2298" y="f737"/>
                  <a:pt x="f2183" y="f679"/>
                  <a:pt x="f2299" y="f676"/>
                </a:cubicBezTo>
                <a:cubicBezTo>
                  <a:pt x="f2300" y="f675"/>
                  <a:pt x="f2167" y="f671"/>
                  <a:pt x="f2165" y="f674"/>
                </a:cubicBezTo>
                <a:cubicBezTo>
                  <a:pt x="f2168" y="f674"/>
                  <a:pt x="f2163" y="f674"/>
                  <a:pt x="f2162" y="f672"/>
                </a:cubicBezTo>
                <a:cubicBezTo>
                  <a:pt x="f2160" y="f672"/>
                  <a:pt x="f2171" y="f670"/>
                  <a:pt x="f2158" y="f673"/>
                </a:cubicBezTo>
                <a:cubicBezTo>
                  <a:pt x="f2172" y="f659"/>
                  <a:pt x="f2173" y="f657"/>
                  <a:pt x="f2156" y="f655"/>
                </a:cubicBezTo>
                <a:cubicBezTo>
                  <a:pt x="f2155" y="f660"/>
                  <a:pt x="f2301" y="f653"/>
                  <a:pt x="f2153" y="f652"/>
                </a:cubicBezTo>
                <a:cubicBezTo>
                  <a:pt x="f2152" y="f661"/>
                  <a:pt x="f2302" y="f663"/>
                  <a:pt x="f2303" y="f744"/>
                </a:cubicBezTo>
                <a:cubicBezTo>
                  <a:pt x="f2304" y="f1669"/>
                  <a:pt x="f2148" y="f1661"/>
                  <a:pt x="f2147" y="f1677"/>
                </a:cubicBezTo>
                <a:cubicBezTo>
                  <a:pt x="f2305" y="f2009"/>
                  <a:pt x="f2306" y="f2003"/>
                  <a:pt x="f2307" y="f2284"/>
                </a:cubicBezTo>
                <a:cubicBezTo>
                  <a:pt x="f2307" y="f1997"/>
                  <a:pt x="f2307" y="f2039"/>
                  <a:pt x="f2307" y="f2107"/>
                </a:cubicBezTo>
                <a:cubicBezTo>
                  <a:pt x="f2307" y="f1993"/>
                  <a:pt x="f2306" y="f1991"/>
                  <a:pt x="f2305" y="f2042"/>
                </a:cubicBezTo>
                <a:cubicBezTo>
                  <a:pt x="f2308" y="f2042"/>
                  <a:pt x="f2309" y="f1990"/>
                  <a:pt x="f2309" y="f2046"/>
                </a:cubicBezTo>
                <a:cubicBezTo>
                  <a:pt x="f2309" y="f3"/>
                  <a:pt x="f2147" y="f1985"/>
                  <a:pt x="f2309" y="f2049"/>
                </a:cubicBezTo>
                <a:cubicBezTo>
                  <a:pt x="f2310" y="f2049"/>
                  <a:pt x="f2310" y="f1982"/>
                  <a:pt x="f2148" y="f1981"/>
                </a:cubicBezTo>
                <a:cubicBezTo>
                  <a:pt x="f2149" y="f1978"/>
                  <a:pt x="f2309" y="f1958"/>
                  <a:pt x="f2150" y="f1957"/>
                </a:cubicBezTo>
                <a:cubicBezTo>
                  <a:pt x="f2151" y="f1956"/>
                  <a:pt x="f2152" y="f1957"/>
                  <a:pt x="f2153" y="f1957"/>
                </a:cubicBezTo>
                <a:cubicBezTo>
                  <a:pt x="f2301" y="f1957"/>
                  <a:pt x="f2155" y="f1956"/>
                  <a:pt x="f2156" y="f1956"/>
                </a:cubicBezTo>
                <a:cubicBezTo>
                  <a:pt x="f2311" y="f1955"/>
                  <a:pt x="f2173" y="f1452"/>
                  <a:pt x="f2157" y="f1952"/>
                </a:cubicBezTo>
                <a:cubicBezTo>
                  <a:pt x="f2172" y="f1451"/>
                  <a:pt x="f2312" y="f1442"/>
                  <a:pt x="f2313" y="f1443"/>
                </a:cubicBezTo>
                <a:cubicBezTo>
                  <a:pt x="f2159" y="f1446"/>
                  <a:pt x="f2161" y="f1449"/>
                  <a:pt x="f2163" y="f1450"/>
                </a:cubicBezTo>
                <a:cubicBezTo>
                  <a:pt x="f2163" y="f1428"/>
                  <a:pt x="f2168" y="f1364"/>
                  <a:pt x="f2164" y="f1364"/>
                </a:cubicBezTo>
                <a:cubicBezTo>
                  <a:pt x="f2166" y="f1429"/>
                  <a:pt x="f2165" y="f1428"/>
                  <a:pt x="f2165" y="f1450"/>
                </a:cubicBezTo>
                <a:cubicBezTo>
                  <a:pt x="f2164" y="f1427"/>
                  <a:pt x="f2164" y="f1426"/>
                  <a:pt x="f2165" y="f1426"/>
                </a:cubicBezTo>
                <a:cubicBezTo>
                  <a:pt x="f2167" y="f1426"/>
                  <a:pt x="f2167" y="f1450"/>
                  <a:pt x="f2300" y="f1450"/>
                </a:cubicBezTo>
                <a:cubicBezTo>
                  <a:pt x="f2299" y="f1428"/>
                  <a:pt x="f2314" y="f1428"/>
                  <a:pt x="f2315" y="f1364"/>
                </a:cubicBezTo>
                <a:cubicBezTo>
                  <a:pt x="f2183" y="f1429"/>
                  <a:pt x="f2184" y="f1429"/>
                  <a:pt x="f2185" y="f1365"/>
                </a:cubicBezTo>
                <a:cubicBezTo>
                  <a:pt x="f2186" y="f1366"/>
                  <a:pt x="f2316" y="f1367"/>
                  <a:pt x="f2188" y="f1368"/>
                </a:cubicBezTo>
                <a:cubicBezTo>
                  <a:pt x="f2317" y="f1368"/>
                  <a:pt x="f2189" y="f1370"/>
                  <a:pt x="f2318" y="f1370"/>
                </a:cubicBezTo>
                <a:cubicBezTo>
                  <a:pt x="f2319" y="f1380"/>
                  <a:pt x="f2320" y="f1371"/>
                  <a:pt x="f2194" y="f1374"/>
                </a:cubicBezTo>
                <a:cubicBezTo>
                  <a:pt x="f2197" y="f1376"/>
                  <a:pt x="f2200" y="f1384"/>
                  <a:pt x="f2243" y="f1382"/>
                </a:cubicBezTo>
                <a:cubicBezTo>
                  <a:pt x="f2241" y="f1381"/>
                  <a:pt x="f2240" y="f1381"/>
                  <a:pt x="f2239" y="f1405"/>
                </a:cubicBezTo>
                <a:cubicBezTo>
                  <a:pt x="f2238" y="f1395"/>
                  <a:pt x="f2237" y="f1396"/>
                  <a:pt x="f2236" y="f1411"/>
                </a:cubicBezTo>
                <a:cubicBezTo>
                  <a:pt x="f2321" y="f1397"/>
                  <a:pt x="f2293" y="f1404"/>
                  <a:pt x="f2235" y="f1403"/>
                </a:cubicBezTo>
                <a:cubicBezTo>
                  <a:pt x="f2234" y="f1398"/>
                  <a:pt x="f2233" y="f1399"/>
                  <a:pt x="f2322" y="f1399"/>
                </a:cubicBezTo>
                <a:cubicBezTo>
                  <a:pt x="f2218" y="f1400"/>
                  <a:pt x="f2219" y="f1401"/>
                  <a:pt x="f2292" y="f1402"/>
                </a:cubicBezTo>
                <a:cubicBezTo>
                  <a:pt x="f2230" y="f1407"/>
                  <a:pt x="f2223" y="f1410"/>
                  <a:pt x="f2224" y="f1408"/>
                </a:cubicBezTo>
                <a:cubicBezTo>
                  <a:pt x="f2226" y="f1415"/>
                  <a:pt x="f2323" y="f1413"/>
                  <a:pt x="f2249" y="f1414"/>
                </a:cubicBezTo>
                <a:cubicBezTo>
                  <a:pt x="f2290" y="f1416"/>
                  <a:pt x="f2252" y="f1539"/>
                  <a:pt x="f2324" y="f1539"/>
                </a:cubicBezTo>
                <a:cubicBezTo>
                  <a:pt x="f2325" y="f1417"/>
                  <a:pt x="f2326" y="f1418"/>
                  <a:pt x="f2256" y="f1419"/>
                </a:cubicBezTo>
                <a:cubicBezTo>
                  <a:pt x="f2327" y="f1420"/>
                  <a:pt x="f2328" y="f1548"/>
                  <a:pt x="f2258" y="f1424"/>
                </a:cubicBezTo>
                <a:cubicBezTo>
                  <a:pt x="f2259" y="f1421"/>
                  <a:pt x="f2260" y="f1422"/>
                  <a:pt x="f2286" y="f1422"/>
                </a:cubicBezTo>
                <a:cubicBezTo>
                  <a:pt x="f2263" y="f1550"/>
                  <a:pt x="f2329" y="f1423"/>
                  <a:pt x="f2273" y="f1550"/>
                </a:cubicBezTo>
                <a:cubicBezTo>
                  <a:pt x="f2271" y="f1550"/>
                  <a:pt x="f2278" y="f1551"/>
                  <a:pt x="f1223" y="f1552"/>
                </a:cubicBezTo>
                <a:cubicBezTo>
                  <a:pt x="f1215" y="f1568"/>
                  <a:pt x="f1209" y="f1552"/>
                  <a:pt x="f1201" y="f1552"/>
                </a:cubicBezTo>
                <a:cubicBezTo>
                  <a:pt x="f1202" y="f1568"/>
                  <a:pt x="f1231" y="f1568"/>
                  <a:pt x="f1193" y="f1568"/>
                </a:cubicBezTo>
                <a:cubicBezTo>
                  <a:pt x="f1192" y="f1568"/>
                  <a:pt x="f1191" y="f1568"/>
                  <a:pt x="f1191" y="f1552"/>
                </a:cubicBezTo>
                <a:cubicBezTo>
                  <a:pt x="f1189" y="f1552"/>
                  <a:pt x="f1189" y="f1551"/>
                  <a:pt x="f1189" y="f1550"/>
                </a:cubicBezTo>
                <a:cubicBezTo>
                  <a:pt x="f1188" y="f1423"/>
                  <a:pt x="f1187" y="f1422"/>
                  <a:pt x="f1187" y="f1421"/>
                </a:cubicBezTo>
                <a:cubicBezTo>
                  <a:pt x="f1187" y="f1548"/>
                  <a:pt x="f1186" y="f1418"/>
                  <a:pt x="f2282" y="f1425"/>
                </a:cubicBezTo>
                <a:cubicBezTo>
                  <a:pt x="f1183" y="f1417"/>
                  <a:pt x="f1181" y="f1539"/>
                  <a:pt x="f1179" y="f1539"/>
                </a:cubicBezTo>
                <a:cubicBezTo>
                  <a:pt x="f1177" y="f1416"/>
                  <a:pt x="f1233" y="f1414"/>
                  <a:pt x="f1233" y="f1415"/>
                </a:cubicBezTo>
                <a:cubicBezTo>
                  <a:pt x="f1175" y="f1414"/>
                  <a:pt x="f1176" y="f1539"/>
                  <a:pt x="f1178" y="f1539"/>
                </a:cubicBezTo>
                <a:cubicBezTo>
                  <a:pt x="f1179" y="f1539"/>
                  <a:pt x="f1180" y="f1539"/>
                  <a:pt x="f1180" y="f1417"/>
                </a:cubicBezTo>
                <a:cubicBezTo>
                  <a:pt x="f1181" y="f1425"/>
                  <a:pt x="f1182" y="f1425"/>
                  <a:pt x="f1182" y="f1418"/>
                </a:cubicBezTo>
                <a:cubicBezTo>
                  <a:pt x="f1183" y="f1419"/>
                  <a:pt x="f1186" y="f1419"/>
                  <a:pt x="f1186" y="f1548"/>
                </a:cubicBezTo>
                <a:cubicBezTo>
                  <a:pt x="f1185" y="f1424"/>
                  <a:pt x="f1184" y="f1548"/>
                  <a:pt x="f1184" y="f1424"/>
                </a:cubicBezTo>
                <a:cubicBezTo>
                  <a:pt x="f1183" y="f1424"/>
                  <a:pt x="f1182" y="f1421"/>
                  <a:pt x="f1182" y="f1421"/>
                </a:cubicBezTo>
                <a:cubicBezTo>
                  <a:pt x="f1181" y="f1422"/>
                  <a:pt x="f1180" y="f1422"/>
                  <a:pt x="f1180" y="f1423"/>
                </a:cubicBezTo>
                <a:cubicBezTo>
                  <a:pt x="f1181" y="f1551"/>
                  <a:pt x="f1182" y="f1550"/>
                  <a:pt x="f1183" y="f1550"/>
                </a:cubicBezTo>
                <a:cubicBezTo>
                  <a:pt x="f2282" y="f1551"/>
                  <a:pt x="f1184" y="f1553"/>
                  <a:pt x="f1184" y="f1555"/>
                </a:cubicBezTo>
                <a:cubicBezTo>
                  <a:pt x="f1184" y="f1556"/>
                  <a:pt x="f1184" y="f1557"/>
                  <a:pt x="f1183" y="f1556"/>
                </a:cubicBezTo>
                <a:cubicBezTo>
                  <a:pt x="f1182" y="f1556"/>
                  <a:pt x="f1182" y="f1555"/>
                  <a:pt x="f1181" y="f1555"/>
                </a:cubicBezTo>
                <a:cubicBezTo>
                  <a:pt x="f1180" y="f1554"/>
                  <a:pt x="f1178" y="f1555"/>
                  <a:pt x="f1177" y="f1554"/>
                </a:cubicBezTo>
                <a:cubicBezTo>
                  <a:pt x="f1177" y="f1554"/>
                  <a:pt x="f1176" y="f1553"/>
                  <a:pt x="f1233" y="f1553"/>
                </a:cubicBezTo>
                <a:cubicBezTo>
                  <a:pt x="f1175" y="f1553"/>
                  <a:pt x="f1175" y="f1553"/>
                  <a:pt x="f1234" y="f1568"/>
                </a:cubicBezTo>
                <a:cubicBezTo>
                  <a:pt x="f1174" y="f1552"/>
                  <a:pt x="f2283" y="f1551"/>
                  <a:pt x="f1171" y="f1552"/>
                </a:cubicBezTo>
                <a:cubicBezTo>
                  <a:pt x="f1173" y="f1568"/>
                  <a:pt x="f1171" y="f1553"/>
                  <a:pt x="f1173" y="f1553"/>
                </a:cubicBezTo>
                <a:cubicBezTo>
                  <a:pt x="f1169" y="f1554"/>
                  <a:pt x="f1170" y="f1553"/>
                  <a:pt x="f1150" y="f1553"/>
                </a:cubicBezTo>
                <a:cubicBezTo>
                  <a:pt x="f1153" y="f1553"/>
                  <a:pt x="f1155" y="f1554"/>
                  <a:pt x="f1156" y="f1555"/>
                </a:cubicBezTo>
                <a:cubicBezTo>
                  <a:pt x="f1159" y="f1556"/>
                  <a:pt x="f1163" y="f1554"/>
                  <a:pt x="f1164" y="f1555"/>
                </a:cubicBezTo>
                <a:cubicBezTo>
                  <a:pt x="f1165" y="f1556"/>
                  <a:pt x="f1165" y="f1557"/>
                  <a:pt x="f1166" y="f1557"/>
                </a:cubicBezTo>
                <a:cubicBezTo>
                  <a:pt x="f1162" y="f1557"/>
                  <a:pt x="f1160" y="f1557"/>
                  <a:pt x="f1154" y="f1559"/>
                </a:cubicBezTo>
                <a:cubicBezTo>
                  <a:pt x="f1152" y="f1560"/>
                  <a:pt x="f1154" y="f1562"/>
                  <a:pt x="f1152" y="f1565"/>
                </a:cubicBezTo>
                <a:cubicBezTo>
                  <a:pt x="f1151" y="f2330"/>
                  <a:pt x="f1203" y="f2330"/>
                  <a:pt x="f1203" y="f2330"/>
                </a:cubicBezTo>
                <a:cubicBezTo>
                  <a:pt x="f1205" y="f1326"/>
                  <a:pt x="f1205" y="f1329"/>
                  <a:pt x="f1204" y="f1331"/>
                </a:cubicBezTo>
                <a:cubicBezTo>
                  <a:pt x="f1203" y="f1333"/>
                  <a:pt x="f1151" y="f1486"/>
                  <a:pt x="f1151" y="f1486"/>
                </a:cubicBezTo>
                <a:cubicBezTo>
                  <a:pt x="f1152" y="f1332"/>
                  <a:pt x="f1152" y="f1334"/>
                  <a:pt x="f1154" y="f1362"/>
                </a:cubicBezTo>
                <a:cubicBezTo>
                  <a:pt x="f1160" y="f1332"/>
                  <a:pt x="f1154" y="f1486"/>
                  <a:pt x="f1160" y="f1333"/>
                </a:cubicBezTo>
                <a:cubicBezTo>
                  <a:pt x="f1162" y="f1333"/>
                  <a:pt x="f1162" y="f1333"/>
                  <a:pt x="f1166" y="f1333"/>
                </a:cubicBezTo>
                <a:cubicBezTo>
                  <a:pt x="f1166" y="f1331"/>
                  <a:pt x="f1165" y="f1331"/>
                  <a:pt x="f1165" y="f1331"/>
                </a:cubicBezTo>
                <a:cubicBezTo>
                  <a:pt x="f1167" y="f1330"/>
                  <a:pt x="f1163" y="f1329"/>
                  <a:pt x="f1159" y="f1329"/>
                </a:cubicBezTo>
                <a:cubicBezTo>
                  <a:pt x="f1156" y="f1329"/>
                  <a:pt x="f1153" y="f1330"/>
                  <a:pt x="f1170" y="f1328"/>
                </a:cubicBezTo>
                <a:cubicBezTo>
                  <a:pt x="f1173" y="f1328"/>
                  <a:pt x="f2283" y="f1326"/>
                  <a:pt x="f1235" y="f1328"/>
                </a:cubicBezTo>
                <a:cubicBezTo>
                  <a:pt x="f1175" y="f1330"/>
                  <a:pt x="f1174" y="f1331"/>
                  <a:pt x="f1175" y="f1486"/>
                </a:cubicBezTo>
                <a:cubicBezTo>
                  <a:pt x="f1233" y="f1332"/>
                  <a:pt x="f1233" y="f1332"/>
                  <a:pt x="f1176" y="f1362"/>
                </a:cubicBezTo>
                <a:cubicBezTo>
                  <a:pt x="f1176" y="f1334"/>
                  <a:pt x="f1176" y="f1335"/>
                  <a:pt x="f1175" y="f1335"/>
                </a:cubicBezTo>
                <a:cubicBezTo>
                  <a:pt x="f1234" y="f1335"/>
                  <a:pt x="f1174" y="f1335"/>
                  <a:pt x="f1235" y="f1335"/>
                </a:cubicBezTo>
                <a:cubicBezTo>
                  <a:pt x="f1172" y="f1335"/>
                  <a:pt x="f2283" y="f1336"/>
                  <a:pt x="f1171" y="f1336"/>
                </a:cubicBezTo>
                <a:cubicBezTo>
                  <a:pt x="f1169" y="f1337"/>
                  <a:pt x="f1150" y="f1336"/>
                  <a:pt x="f1155" y="f1337"/>
                </a:cubicBezTo>
                <a:cubicBezTo>
                  <a:pt x="f1157" y="f1337"/>
                  <a:pt x="f1158" y="f1339"/>
                  <a:pt x="f1161" y="f1340"/>
                </a:cubicBezTo>
                <a:cubicBezTo>
                  <a:pt x="f1168" y="f1342"/>
                  <a:pt x="f1164" y="f1341"/>
                  <a:pt x="f1166" y="f1341"/>
                </a:cubicBezTo>
                <a:cubicBezTo>
                  <a:pt x="f1162" y="f1341"/>
                  <a:pt x="f1162" y="f1342"/>
                  <a:pt x="f1160" y="f1361"/>
                </a:cubicBezTo>
                <a:cubicBezTo>
                  <a:pt x="f1154" y="f1351"/>
                  <a:pt x="f1152" y="f1351"/>
                  <a:pt x="f1152" y="f1351"/>
                </a:cubicBezTo>
                <a:cubicBezTo>
                  <a:pt x="f1151" y="f1352"/>
                  <a:pt x="f1212" y="f1360"/>
                  <a:pt x="f1212" y="f1352"/>
                </a:cubicBezTo>
                <a:cubicBezTo>
                  <a:pt x="f1212" y="f1351"/>
                  <a:pt x="f1207" y="f1361"/>
                  <a:pt x="f1207" y="f1361"/>
                </a:cubicBezTo>
                <a:cubicBezTo>
                  <a:pt x="f1205" y="f1342"/>
                  <a:pt x="f1205" y="f1341"/>
                  <a:pt x="f1204" y="f1340"/>
                </a:cubicBezTo>
                <a:cubicBezTo>
                  <a:pt x="f1203" y="f1340"/>
                  <a:pt x="f1203" y="f1340"/>
                  <a:pt x="f1151" y="f1338"/>
                </a:cubicBezTo>
                <a:cubicBezTo>
                  <a:pt x="f1151" y="f1337"/>
                  <a:pt x="f1151" y="f1336"/>
                  <a:pt x="f1204" y="f1336"/>
                </a:cubicBezTo>
                <a:cubicBezTo>
                  <a:pt x="f1205" y="f1336"/>
                  <a:pt x="f1205" y="f1337"/>
                  <a:pt x="f1207" y="f1338"/>
                </a:cubicBezTo>
                <a:cubicBezTo>
                  <a:pt x="f1208" y="f1338"/>
                  <a:pt x="f1212" y="f1338"/>
                  <a:pt x="f1210" y="f1339"/>
                </a:cubicBezTo>
                <a:cubicBezTo>
                  <a:pt x="f1214" y="f1339"/>
                  <a:pt x="f1216" y="f1340"/>
                  <a:pt x="f1217" y="f1340"/>
                </a:cubicBezTo>
                <a:cubicBezTo>
                  <a:pt x="f1221" y="f1340"/>
                  <a:pt x="f1219" y="f1338"/>
                  <a:pt x="f1219" y="f1336"/>
                </a:cubicBezTo>
                <a:cubicBezTo>
                  <a:pt x="f1219" y="f1332"/>
                  <a:pt x="f1229" y="f1334"/>
                  <a:pt x="f1281" y="f1334"/>
                </a:cubicBezTo>
                <a:cubicBezTo>
                  <a:pt x="f1278" y="f1334"/>
                  <a:pt x="f1124" y="f1362"/>
                  <a:pt x="f1123" y="f1334"/>
                </a:cubicBezTo>
                <a:cubicBezTo>
                  <a:pt x="f1120" y="f1334"/>
                  <a:pt x="f1118" y="f1335"/>
                  <a:pt x="f1130" y="f1335"/>
                </a:cubicBezTo>
                <a:cubicBezTo>
                  <a:pt x="f1132" y="f1335"/>
                  <a:pt x="f1135" y="f1335"/>
                  <a:pt x="f1138" y="f1337"/>
                </a:cubicBezTo>
                <a:cubicBezTo>
                  <a:pt x="f1142" y="f1337"/>
                  <a:pt x="f2331" y="f1338"/>
                  <a:pt x="f1147" y="f1337"/>
                </a:cubicBezTo>
                <a:cubicBezTo>
                  <a:pt x="f958" y="f1337"/>
                  <a:pt x="f957" y="f1335"/>
                  <a:pt x="f956" y="f1362"/>
                </a:cubicBezTo>
                <a:cubicBezTo>
                  <a:pt x="f956" y="f1334"/>
                  <a:pt x="f953" y="f1337"/>
                  <a:pt x="f952" y="f1337"/>
                </a:cubicBezTo>
                <a:cubicBezTo>
                  <a:pt x="f951" y="f1338"/>
                  <a:pt x="f951" y="f1338"/>
                  <a:pt x="f950" y="f1339"/>
                </a:cubicBezTo>
                <a:cubicBezTo>
                  <a:pt x="f948" y="f1340"/>
                  <a:pt x="f948" y="f1341"/>
                  <a:pt x="f947" y="f1341"/>
                </a:cubicBezTo>
                <a:cubicBezTo>
                  <a:pt x="f959" y="f1341"/>
                  <a:pt x="f946" y="f1339"/>
                  <a:pt x="f946" y="f1339"/>
                </a:cubicBezTo>
                <a:cubicBezTo>
                  <a:pt x="f960" y="f1337"/>
                  <a:pt x="f942" y="f1338"/>
                  <a:pt x="f940" y="f1336"/>
                </a:cubicBezTo>
                <a:cubicBezTo>
                  <a:pt x="f940" y="f1335"/>
                  <a:pt x="f939" y="f1334"/>
                  <a:pt x="f938" y="f1334"/>
                </a:cubicBezTo>
                <a:cubicBezTo>
                  <a:pt x="f937" y="f1334"/>
                  <a:pt x="f936" y="f1334"/>
                  <a:pt x="f935" y="f1362"/>
                </a:cubicBezTo>
                <a:cubicBezTo>
                  <a:pt x="f962" y="f1362"/>
                  <a:pt x="f962" y="f1332"/>
                  <a:pt x="f933" y="f1332"/>
                </a:cubicBezTo>
                <a:cubicBezTo>
                  <a:pt x="f933" y="f1332"/>
                  <a:pt x="f932" y="f1332"/>
                  <a:pt x="f931" y="f1486"/>
                </a:cubicBezTo>
                <a:cubicBezTo>
                  <a:pt x="f931" y="f1486"/>
                  <a:pt x="f931" y="f1333"/>
                  <a:pt x="f930" y="f1333"/>
                </a:cubicBezTo>
                <a:cubicBezTo>
                  <a:pt x="f930" y="f1486"/>
                  <a:pt x="f931" y="f1332"/>
                  <a:pt x="f931" y="f1332"/>
                </a:cubicBezTo>
                <a:cubicBezTo>
                  <a:pt x="f932" y="f1362"/>
                  <a:pt x="f933" y="f1362"/>
                  <a:pt x="f934" y="f1334"/>
                </a:cubicBezTo>
                <a:cubicBezTo>
                  <a:pt x="f935" y="f1335"/>
                  <a:pt x="f933" y="f1338"/>
                  <a:pt x="f932" y="f1338"/>
                </a:cubicBezTo>
                <a:cubicBezTo>
                  <a:pt x="f931" y="f1338"/>
                  <a:pt x="f930" y="f1338"/>
                  <a:pt x="f929" y="f1339"/>
                </a:cubicBezTo>
                <a:cubicBezTo>
                  <a:pt x="f928" y="f1339"/>
                  <a:pt x="f926" y="f1340"/>
                  <a:pt x="f926" y="f1340"/>
                </a:cubicBezTo>
                <a:cubicBezTo>
                  <a:pt x="f925" y="f1341"/>
                  <a:pt x="f927" y="f1342"/>
                  <a:pt x="f927" y="f1361"/>
                </a:cubicBezTo>
                <a:cubicBezTo>
                  <a:pt x="f927" y="f1351"/>
                  <a:pt x="f927" y="f1352"/>
                  <a:pt x="f927" y="f2332"/>
                </a:cubicBezTo>
                <a:cubicBezTo>
                  <a:pt x="f926" y="f1360"/>
                  <a:pt x="f924" y="f1354"/>
                  <a:pt x="f922" y="f1354"/>
                </a:cubicBezTo>
                <a:cubicBezTo>
                  <a:pt x="f921" y="f1355"/>
                  <a:pt x="f883" y="f1356"/>
                  <a:pt x="f885" y="f1356"/>
                </a:cubicBezTo>
                <a:cubicBezTo>
                  <a:pt x="f886" y="f1356"/>
                  <a:pt x="f1271" y="f1356"/>
                  <a:pt x="f888" y="f1356"/>
                </a:cubicBezTo>
                <a:cubicBezTo>
                  <a:pt x="f919" y="f1356"/>
                  <a:pt x="f919" y="f1357"/>
                  <a:pt x="f889" y="f1357"/>
                </a:cubicBezTo>
                <a:cubicBezTo>
                  <a:pt x="f893" y="f1357"/>
                  <a:pt x="f913" y="f1357"/>
                  <a:pt x="f894" y="f1357"/>
                </a:cubicBezTo>
                <a:cubicBezTo>
                  <a:pt x="f908" y="f1357"/>
                  <a:pt x="f908" y="f1359"/>
                  <a:pt x="f896" y="f1358"/>
                </a:cubicBezTo>
                <a:cubicBezTo>
                  <a:pt x="f897" y="f1358"/>
                  <a:pt x="f899" y="f1358"/>
                  <a:pt x="f902" y="f1432"/>
                </a:cubicBezTo>
                <a:cubicBezTo>
                  <a:pt x="f902" y="f1431"/>
                  <a:pt x="f899" y="f1433"/>
                  <a:pt x="f897" y="f1433"/>
                </a:cubicBezTo>
                <a:cubicBezTo>
                  <a:pt x="f908" y="f1433"/>
                  <a:pt x="f913" y="f1431"/>
                  <a:pt x="f891" y="f1431"/>
                </a:cubicBezTo>
                <a:cubicBezTo>
                  <a:pt x="f919" y="f1432"/>
                  <a:pt x="f888" y="f1358"/>
                  <a:pt x="f885" y="f1358"/>
                </a:cubicBezTo>
                <a:cubicBezTo>
                  <a:pt x="f883" y="f1358"/>
                  <a:pt x="f921" y="f1358"/>
                  <a:pt x="f923" y="f1359"/>
                </a:cubicBezTo>
                <a:cubicBezTo>
                  <a:pt x="f925" y="f1359"/>
                  <a:pt x="f927" y="f1359"/>
                  <a:pt x="f930" y="f1359"/>
                </a:cubicBezTo>
                <a:cubicBezTo>
                  <a:pt x="f932" y="f1359"/>
                  <a:pt x="f934" y="f1359"/>
                  <a:pt x="f935" y="f1359"/>
                </a:cubicBezTo>
                <a:cubicBezTo>
                  <a:pt x="f937" y="f1359"/>
                  <a:pt x="f940" y="f1359"/>
                  <a:pt x="f941" y="f1357"/>
                </a:cubicBezTo>
                <a:cubicBezTo>
                  <a:pt x="f960" y="f1356"/>
                  <a:pt x="f944" y="f1356"/>
                  <a:pt x="f959" y="f1356"/>
                </a:cubicBezTo>
                <a:cubicBezTo>
                  <a:pt x="f950" y="f1357"/>
                  <a:pt x="f950" y="f1358"/>
                  <a:pt x="f952" y="f1432"/>
                </a:cubicBezTo>
                <a:cubicBezTo>
                  <a:pt x="f953" y="f1431"/>
                  <a:pt x="f954" y="f1431"/>
                  <a:pt x="f956" y="f1431"/>
                </a:cubicBezTo>
                <a:cubicBezTo>
                  <a:pt x="f957" y="f1433"/>
                  <a:pt x="f957" y="f1434"/>
                  <a:pt x="f958" y="f1434"/>
                </a:cubicBezTo>
                <a:cubicBezTo>
                  <a:pt x="f1147" y="f1435"/>
                  <a:pt x="f2333" y="f1435"/>
                  <a:pt x="f1143" y="f1435"/>
                </a:cubicBezTo>
                <a:cubicBezTo>
                  <a:pt x="f1139" y="f1436"/>
                  <a:pt x="f1137" y="f1436"/>
                  <a:pt x="f1133" y="f1437"/>
                </a:cubicBezTo>
                <a:cubicBezTo>
                  <a:pt x="f1132" y="f1437"/>
                  <a:pt x="f1131" y="f1438"/>
                  <a:pt x="f1131" y="f1438"/>
                </a:cubicBezTo>
                <a:cubicBezTo>
                  <a:pt x="f1130" y="f1324"/>
                  <a:pt x="f1130" y="f1323"/>
                  <a:pt x="f1130" y="f1322"/>
                </a:cubicBezTo>
                <a:cubicBezTo>
                  <a:pt x="f1129" y="f1321"/>
                  <a:pt x="f1129" y="f1320"/>
                  <a:pt x="f1129" y="f1319"/>
                </a:cubicBezTo>
                <a:cubicBezTo>
                  <a:pt x="f1130" y="f1325"/>
                  <a:pt x="f1131" y="f1318"/>
                  <a:pt x="f1131" y="f1318"/>
                </a:cubicBezTo>
                <a:cubicBezTo>
                  <a:pt x="f1132" y="f1317"/>
                  <a:pt x="f1133" y="f1317"/>
                  <a:pt x="f1135" y="f1316"/>
                </a:cubicBezTo>
                <a:cubicBezTo>
                  <a:pt x="f1137" y="f1316"/>
                  <a:pt x="f1138" y="f1316"/>
                  <a:pt x="f1139" y="f1316"/>
                </a:cubicBezTo>
                <a:cubicBezTo>
                  <a:pt x="f1142" y="f1316"/>
                  <a:pt x="f1143" y="f1315"/>
                  <a:pt x="f1144" y="f1315"/>
                </a:cubicBezTo>
                <a:cubicBezTo>
                  <a:pt x="f2331" y="f1314"/>
                  <a:pt x="f2333" y="f1314"/>
                  <a:pt x="f1146" y="f1314"/>
                </a:cubicBezTo>
                <a:cubicBezTo>
                  <a:pt x="f1148" y="f1314"/>
                  <a:pt x="f957" y="f1303"/>
                  <a:pt x="f954" y="f1303"/>
                </a:cubicBezTo>
                <a:cubicBezTo>
                  <a:pt x="f952" y="f1302"/>
                  <a:pt x="f948" y="f1314"/>
                  <a:pt x="f947" y="f1302"/>
                </a:cubicBezTo>
                <a:cubicBezTo>
                  <a:pt x="f947" y="f1301"/>
                  <a:pt x="f947" y="f1300"/>
                  <a:pt x="f947" y="f1304"/>
                </a:cubicBezTo>
                <a:cubicBezTo>
                  <a:pt x="f947" y="f1312"/>
                  <a:pt x="f947" y="f1305"/>
                  <a:pt x="f947" y="f1306"/>
                </a:cubicBezTo>
                <a:cubicBezTo>
                  <a:pt x="f959" y="f1307"/>
                  <a:pt x="f946" y="f1309"/>
                  <a:pt x="f960" y="f1309"/>
                </a:cubicBezTo>
                <a:cubicBezTo>
                  <a:pt x="f942" y="f1309"/>
                  <a:pt x="f940" y="f1308"/>
                  <a:pt x="f939" y="f1307"/>
                </a:cubicBezTo>
                <a:cubicBezTo>
                  <a:pt x="f938" y="f1306"/>
                  <a:pt x="f937" y="f1306"/>
                  <a:pt x="f936" y="f1306"/>
                </a:cubicBezTo>
                <a:cubicBezTo>
                  <a:pt x="f962" y="f1306"/>
                  <a:pt x="f935" y="f1307"/>
                  <a:pt x="f962" y="f1308"/>
                </a:cubicBezTo>
                <a:cubicBezTo>
                  <a:pt x="f962" y="f1311"/>
                  <a:pt x="f932" y="f1310"/>
                  <a:pt x="f930" y="f1309"/>
                </a:cubicBezTo>
                <a:cubicBezTo>
                  <a:pt x="f929" y="f1309"/>
                  <a:pt x="f928" y="f1308"/>
                  <a:pt x="f927" y="f1308"/>
                </a:cubicBezTo>
                <a:cubicBezTo>
                  <a:pt x="f926" y="f1307"/>
                  <a:pt x="f926" y="f1307"/>
                  <a:pt x="f925" y="f1308"/>
                </a:cubicBezTo>
                <a:cubicBezTo>
                  <a:pt x="f925" y="f1309"/>
                  <a:pt x="f925" y="f1310"/>
                  <a:pt x="f924" y="f1310"/>
                </a:cubicBezTo>
                <a:cubicBezTo>
                  <a:pt x="f923" y="f1310"/>
                  <a:pt x="f923" y="f1310"/>
                  <a:pt x="f922" y="f1310"/>
                </a:cubicBezTo>
                <a:cubicBezTo>
                  <a:pt x="f902" y="f1310"/>
                  <a:pt x="f902" y="f1310"/>
                  <a:pt x="f902" y="f1310"/>
                </a:cubicBezTo>
                <a:cubicBezTo>
                  <a:pt x="f902" y="f1310"/>
                  <a:pt x="f902" y="f1310"/>
                  <a:pt x="f902" y="f1310"/>
                </a:cubicBezTo>
                <a:cubicBezTo>
                  <a:pt x="f905" y="f1307"/>
                  <a:pt x="f1285" y="f1305"/>
                  <a:pt x="f1285" y="f1300"/>
                </a:cubicBezTo>
                <a:cubicBezTo>
                  <a:pt x="f1290" y="f1302"/>
                  <a:pt x="f1291" y="f1314"/>
                  <a:pt x="f1291" y="f1316"/>
                </a:cubicBezTo>
                <a:cubicBezTo>
                  <a:pt x="f1291" y="f1318"/>
                  <a:pt x="f1286" y="f1319"/>
                  <a:pt x="f1287" y="f1320"/>
                </a:cubicBezTo>
                <a:cubicBezTo>
                  <a:pt x="f1289" y="f1321"/>
                  <a:pt x="f1288" y="f1321"/>
                  <a:pt x="f1141" y="f1321"/>
                </a:cubicBezTo>
                <a:cubicBezTo>
                  <a:pt x="f1140" y="f1321"/>
                  <a:pt x="f1140" y="f1320"/>
                  <a:pt x="f1140" y="f1319"/>
                </a:cubicBezTo>
                <a:cubicBezTo>
                  <a:pt x="f1141" y="f1319"/>
                  <a:pt x="f1288" y="f1325"/>
                  <a:pt x="f1288" y="f1325"/>
                </a:cubicBezTo>
                <a:cubicBezTo>
                  <a:pt x="f1289" y="f1318"/>
                  <a:pt x="f1289" y="f1317"/>
                  <a:pt x="f1287" y="f1316"/>
                </a:cubicBezTo>
                <a:cubicBezTo>
                  <a:pt x="f1287" y="f1315"/>
                  <a:pt x="f1286" y="f1315"/>
                  <a:pt x="f1287" y="f1314"/>
                </a:cubicBezTo>
                <a:cubicBezTo>
                  <a:pt x="f1289" y="f1303"/>
                  <a:pt x="f1141" y="f1316"/>
                  <a:pt x="f1140" y="f1316"/>
                </a:cubicBezTo>
                <a:cubicBezTo>
                  <a:pt x="f1136" y="f1317"/>
                  <a:pt x="f1134" y="f1316"/>
                  <a:pt x="f1134" y="f1316"/>
                </a:cubicBezTo>
                <a:cubicBezTo>
                  <a:pt x="f1127" y="f1316"/>
                  <a:pt x="f1126" y="f1316"/>
                  <a:pt x="f1075" y="f1318"/>
                </a:cubicBezTo>
                <a:cubicBezTo>
                  <a:pt x="f1046" y="f1318"/>
                  <a:pt x="f1046" y="f1318"/>
                  <a:pt x="f1145" y="f1317"/>
                </a:cubicBezTo>
                <a:cubicBezTo>
                  <a:pt x="f1145" y="f1316"/>
                  <a:pt x="f1076" y="f1316"/>
                  <a:pt x="f1076" y="f1315"/>
                </a:cubicBezTo>
                <a:cubicBezTo>
                  <a:pt x="f1076" y="f1314"/>
                  <a:pt x="f1074" y="f1314"/>
                  <a:pt x="f1145" y="f1303"/>
                </a:cubicBezTo>
                <a:cubicBezTo>
                  <a:pt x="f1046" y="f1303"/>
                  <a:pt x="f1075" y="f1302"/>
                  <a:pt x="f1075" y="f1301"/>
                </a:cubicBezTo>
                <a:cubicBezTo>
                  <a:pt x="f1127" y="f1300"/>
                  <a:pt x="f1134" y="f1300"/>
                  <a:pt x="f1136" y="f1304"/>
                </a:cubicBezTo>
                <a:cubicBezTo>
                  <a:pt x="f1140" y="f1313"/>
                  <a:pt x="f1140" y="f1312"/>
                  <a:pt x="f1141" y="f1312"/>
                </a:cubicBezTo>
                <a:cubicBezTo>
                  <a:pt x="f1141" y="f1305"/>
                  <a:pt x="f1288" y="f1305"/>
                  <a:pt x="f1289" y="f1306"/>
                </a:cubicBezTo>
                <a:cubicBezTo>
                  <a:pt x="f1289" y="f1307"/>
                  <a:pt x="f1289" y="f1311"/>
                  <a:pt x="f1288" y="f1310"/>
                </a:cubicBezTo>
                <a:cubicBezTo>
                  <a:pt x="f1141" y="f1310"/>
                  <a:pt x="f1141" y="f1309"/>
                  <a:pt x="f1141" y="f1309"/>
                </a:cubicBezTo>
                <a:cubicBezTo>
                  <a:pt x="f1140" y="f1308"/>
                  <a:pt x="f1136" y="f1308"/>
                  <a:pt x="f1136" y="f1308"/>
                </a:cubicBezTo>
                <a:cubicBezTo>
                  <a:pt x="f1128" y="f1308"/>
                  <a:pt x="f1127" y="f1307"/>
                  <a:pt x="f1075" y="f1307"/>
                </a:cubicBezTo>
                <a:cubicBezTo>
                  <a:pt x="f1145" y="f1307"/>
                  <a:pt x="f1046" y="f1309"/>
                  <a:pt x="f1074" y="f1310"/>
                </a:cubicBezTo>
                <a:cubicBezTo>
                  <a:pt x="f1074" y="f1310"/>
                  <a:pt x="f1074" y="f1310"/>
                  <a:pt x="f1074" y="f1310"/>
                </a:cubicBezTo>
                <a:cubicBezTo>
                  <a:pt x="f978" y="f1310"/>
                  <a:pt x="f978" y="f1310"/>
                  <a:pt x="f978" y="f1310"/>
                </a:cubicBezTo>
                <a:cubicBezTo>
                  <a:pt x="f983" y="f1310"/>
                  <a:pt x="f974" y="f1310"/>
                  <a:pt x="f974" y="f1308"/>
                </a:cubicBezTo>
                <a:cubicBezTo>
                  <a:pt x="f975" y="f1307"/>
                  <a:pt x="f974" y="f1307"/>
                  <a:pt x="f976" y="f1307"/>
                </a:cubicBezTo>
                <a:cubicBezTo>
                  <a:pt x="f1039" y="f1306"/>
                  <a:pt x="f976" y="f1305"/>
                  <a:pt x="f976" y="f1312"/>
                </a:cubicBezTo>
                <a:cubicBezTo>
                  <a:pt x="f974" y="f1313"/>
                  <a:pt x="f974" y="f1304"/>
                  <a:pt x="f975" y="f1304"/>
                </a:cubicBezTo>
                <a:cubicBezTo>
                  <a:pt x="f973" y="f1304"/>
                  <a:pt x="f972" y="f1304"/>
                  <a:pt x="f971" y="f1304"/>
                </a:cubicBezTo>
                <a:cubicBezTo>
                  <a:pt x="f970" y="f1302"/>
                  <a:pt x="f973" y="f1302"/>
                  <a:pt x="f973" y="f1314"/>
                </a:cubicBezTo>
                <a:cubicBezTo>
                  <a:pt x="f973" y="f1317"/>
                  <a:pt x="f985" y="f1314"/>
                  <a:pt x="f970" y="f1303"/>
                </a:cubicBezTo>
                <a:cubicBezTo>
                  <a:pt x="f969" y="f1303"/>
                  <a:pt x="f968" y="f1314"/>
                  <a:pt x="f986" y="f1315"/>
                </a:cubicBezTo>
                <a:cubicBezTo>
                  <a:pt x="f967" y="f1316"/>
                  <a:pt x="f987" y="f1317"/>
                  <a:pt x="f966" y="f1318"/>
                </a:cubicBezTo>
                <a:cubicBezTo>
                  <a:pt x="f965" y="f1318"/>
                  <a:pt x="f965" y="f1318"/>
                  <a:pt x="f965" y="f1325"/>
                </a:cubicBezTo>
                <a:cubicBezTo>
                  <a:pt x="f988" y="f1322"/>
                  <a:pt x="f988" y="f1317"/>
                  <a:pt x="f988" y="f1315"/>
                </a:cubicBezTo>
                <a:cubicBezTo>
                  <a:pt x="f963" y="f1314"/>
                  <a:pt x="f963" y="f1303"/>
                  <a:pt x="f963" y="f1302"/>
                </a:cubicBezTo>
                <a:cubicBezTo>
                  <a:pt x="f988" y="f1301"/>
                  <a:pt x="f989" y="f1300"/>
                  <a:pt x="f989" y="f1304"/>
                </a:cubicBezTo>
                <a:cubicBezTo>
                  <a:pt x="f989" y="f1313"/>
                  <a:pt x="f989" y="f1312"/>
                  <a:pt x="f990" y="f1305"/>
                </a:cubicBezTo>
                <a:cubicBezTo>
                  <a:pt x="f990" y="f1305"/>
                  <a:pt x="f1052" y="f1306"/>
                  <a:pt x="f991" y="f1307"/>
                </a:cubicBezTo>
                <a:cubicBezTo>
                  <a:pt x="f991" y="f1308"/>
                  <a:pt x="f989" y="f1307"/>
                  <a:pt x="f988" y="f1307"/>
                </a:cubicBezTo>
                <a:cubicBezTo>
                  <a:pt x="f963" y="f1307"/>
                  <a:pt x="f963" y="f1308"/>
                  <a:pt x="f964" y="f1309"/>
                </a:cubicBezTo>
                <a:cubicBezTo>
                  <a:pt x="f964" y="f1310"/>
                  <a:pt x="f965" y="f1310"/>
                  <a:pt x="f965" y="f1310"/>
                </a:cubicBezTo>
                <a:cubicBezTo>
                  <a:pt x="f1036" y="f1310"/>
                  <a:pt x="f1036" y="f1310"/>
                  <a:pt x="f1036" y="f1310"/>
                </a:cubicBezTo>
                <a:cubicBezTo>
                  <a:pt x="f1035" y="f1310"/>
                  <a:pt x="f1035" y="f1310"/>
                  <a:pt x="f1034" y="f1309"/>
                </a:cubicBezTo>
                <a:cubicBezTo>
                  <a:pt x="f1033" y="f1308"/>
                  <a:pt x="f1032" y="f1306"/>
                  <a:pt x="f1031" y="f1312"/>
                </a:cubicBezTo>
                <a:cubicBezTo>
                  <a:pt x="f1029" y="f1304"/>
                  <a:pt x="f1028" y="f1304"/>
                  <a:pt x="f1073" y="f1301"/>
                </a:cubicBezTo>
                <a:cubicBezTo>
                  <a:pt x="f1268" y="f1314"/>
                  <a:pt x="f1071" y="f1317"/>
                  <a:pt x="f1266" y="f1319"/>
                </a:cubicBezTo>
                <a:cubicBezTo>
                  <a:pt x="f1266" y="f1319"/>
                  <a:pt x="f1059" y="f1320"/>
                  <a:pt x="f1069" y="f1320"/>
                </a:cubicBezTo>
                <a:cubicBezTo>
                  <a:pt x="f1069" y="f1322"/>
                  <a:pt x="f1059" y="f1321"/>
                  <a:pt x="f1059" y="f1322"/>
                </a:cubicBezTo>
                <a:cubicBezTo>
                  <a:pt x="f1266" y="f1322"/>
                  <a:pt x="f1266" y="f1323"/>
                  <a:pt x="f1266" y="f1323"/>
                </a:cubicBezTo>
                <a:cubicBezTo>
                  <a:pt x="f1266" y="f1324"/>
                  <a:pt x="f1058" y="f1324"/>
                  <a:pt x="f1058" y="f1324"/>
                </a:cubicBezTo>
                <a:cubicBezTo>
                  <a:pt x="f1058" y="f1438"/>
                  <a:pt x="f1266" y="f1437"/>
                  <a:pt x="f1059" y="f1436"/>
                </a:cubicBezTo>
                <a:cubicBezTo>
                  <a:pt x="f1060" y="f1435"/>
                  <a:pt x="f1061" y="f1434"/>
                  <a:pt x="f1062" y="f1433"/>
                </a:cubicBezTo>
                <a:cubicBezTo>
                  <a:pt x="f1068" y="f1431"/>
                  <a:pt x="f1064" y="f1431"/>
                  <a:pt x="f1064" y="f1432"/>
                </a:cubicBezTo>
                <a:cubicBezTo>
                  <a:pt x="f1064" y="f1358"/>
                  <a:pt x="f1064" y="f1359"/>
                  <a:pt x="f1264" y="f1357"/>
                </a:cubicBezTo>
                <a:cubicBezTo>
                  <a:pt x="f1264" y="f1359"/>
                  <a:pt x="f1065" y="f1359"/>
                  <a:pt x="f1065" y="f1359"/>
                </a:cubicBezTo>
                <a:cubicBezTo>
                  <a:pt x="f1065" y="f1359"/>
                  <a:pt x="f1063" y="f1358"/>
                  <a:pt x="f1063" y="f1358"/>
                </a:cubicBezTo>
                <a:cubicBezTo>
                  <a:pt x="f1063" y="f1432"/>
                  <a:pt x="f1063" y="f1433"/>
                  <a:pt x="f1067" y="f1433"/>
                </a:cubicBezTo>
                <a:cubicBezTo>
                  <a:pt x="f1265" y="f1433"/>
                  <a:pt x="f1265" y="f1357"/>
                  <a:pt x="f1021" y="f1357"/>
                </a:cubicBezTo>
                <a:cubicBezTo>
                  <a:pt x="f1021" y="f1359"/>
                  <a:pt x="f1021" y="f1434"/>
                  <a:pt x="f1021" y="f1435"/>
                </a:cubicBezTo>
                <a:cubicBezTo>
                  <a:pt x="f1021" y="f1437"/>
                  <a:pt x="f1265" y="f1438"/>
                  <a:pt x="f1265" y="f1322"/>
                </a:cubicBezTo>
                <a:cubicBezTo>
                  <a:pt x="f1067" y="f1321"/>
                  <a:pt x="f1265" y="f1320"/>
                  <a:pt x="f1067" y="f1319"/>
                </a:cubicBezTo>
                <a:cubicBezTo>
                  <a:pt x="f1066" y="f1325"/>
                  <a:pt x="f1063" y="f1325"/>
                  <a:pt x="f1063" y="f1318"/>
                </a:cubicBezTo>
                <a:cubicBezTo>
                  <a:pt x="f1065" y="f1317"/>
                  <a:pt x="f1065" y="f1316"/>
                  <a:pt x="f1063" y="f1315"/>
                </a:cubicBezTo>
                <a:cubicBezTo>
                  <a:pt x="f1063" y="f1314"/>
                  <a:pt x="f1066" y="f1314"/>
                  <a:pt x="f1063" y="f1302"/>
                </a:cubicBezTo>
                <a:cubicBezTo>
                  <a:pt x="f1065" y="f1301"/>
                  <a:pt x="f1068" y="f1300"/>
                  <a:pt x="f1062" y="f1304"/>
                </a:cubicBezTo>
                <a:cubicBezTo>
                  <a:pt x="f1060" y="f1312"/>
                  <a:pt x="f1069" y="f1306"/>
                  <a:pt x="f1266" y="f1306"/>
                </a:cubicBezTo>
                <a:cubicBezTo>
                  <a:pt x="f1070" y="f1307"/>
                  <a:pt x="f1071" y="f1307"/>
                  <a:pt x="f1056" y="f1308"/>
                </a:cubicBezTo>
                <a:cubicBezTo>
                  <a:pt x="f1268" y="f1309"/>
                  <a:pt x="f1268" y="f1310"/>
                  <a:pt x="f1072" y="f1310"/>
                </a:cubicBezTo>
                <a:cubicBezTo>
                  <a:pt x="f1269" y="f1310"/>
                  <a:pt x="f1269" y="f1310"/>
                  <a:pt x="f1269" y="f1310"/>
                </a:cubicBezTo>
                <a:cubicBezTo>
                  <a:pt x="f1008" y="f1309"/>
                  <a:pt x="f1010" y="f1311"/>
                  <a:pt x="f1010" y="f1308"/>
                </a:cubicBezTo>
                <a:cubicBezTo>
                  <a:pt x="f1010" y="f1307"/>
                  <a:pt x="f1023" y="f1307"/>
                  <a:pt x="f1009" y="f1307"/>
                </a:cubicBezTo>
                <a:cubicBezTo>
                  <a:pt x="f1008" y="f1307"/>
                  <a:pt x="f1269" y="f1306"/>
                  <a:pt x="f1024" y="f1306"/>
                </a:cubicBezTo>
                <a:cubicBezTo>
                  <a:pt x="f1024" y="f1305"/>
                  <a:pt x="f1006" y="f1312"/>
                  <a:pt x="f1025" y="f1313"/>
                </a:cubicBezTo>
                <a:cubicBezTo>
                  <a:pt x="f1025" y="f1304"/>
                  <a:pt x="f1007" y="f1300"/>
                  <a:pt x="f1007" y="f1301"/>
                </a:cubicBezTo>
                <a:cubicBezTo>
                  <a:pt x="f1007" y="f1302"/>
                  <a:pt x="f1269" y="f1315"/>
                  <a:pt x="f1025" y="f1315"/>
                </a:cubicBezTo>
                <a:cubicBezTo>
                  <a:pt x="f1026" y="f1316"/>
                  <a:pt x="f1297" y="f1314"/>
                  <a:pt x="f1296" y="f1303"/>
                </a:cubicBezTo>
                <a:cubicBezTo>
                  <a:pt x="f1001" y="f1303"/>
                  <a:pt x="f1000" y="f1314"/>
                  <a:pt x="f999" y="f1316"/>
                </a:cubicBezTo>
                <a:cubicBezTo>
                  <a:pt x="f998" y="f1317"/>
                  <a:pt x="f997" y="f1325"/>
                  <a:pt x="f995" y="f1325"/>
                </a:cubicBezTo>
                <a:cubicBezTo>
                  <a:pt x="f994" y="f1319"/>
                  <a:pt x="f992" y="f1320"/>
                  <a:pt x="f1294" y="f1322"/>
                </a:cubicBezTo>
                <a:cubicBezTo>
                  <a:pt x="f800" y="f1323"/>
                  <a:pt x="f800" y="f1324"/>
                  <a:pt x="f796" y="f1438"/>
                </a:cubicBezTo>
                <a:cubicBezTo>
                  <a:pt x="f797" y="f1437"/>
                  <a:pt x="f798" y="f1436"/>
                  <a:pt x="f798" y="f1434"/>
                </a:cubicBezTo>
                <a:cubicBezTo>
                  <a:pt x="f796" y="f1434"/>
                  <a:pt x="f801" y="f1358"/>
                  <a:pt x="f797" y="f1359"/>
                </a:cubicBezTo>
                <a:cubicBezTo>
                  <a:pt x="f798" y="f1357"/>
                  <a:pt x="f799" y="f1357"/>
                  <a:pt x="f795" y="f1356"/>
                </a:cubicBezTo>
                <a:cubicBezTo>
                  <a:pt x="f795" y="f1356"/>
                  <a:pt x="f797" y="f1355"/>
                  <a:pt x="f797" y="f1355"/>
                </a:cubicBezTo>
                <a:cubicBezTo>
                  <a:pt x="f796" y="f1354"/>
                  <a:pt x="f801" y="f1354"/>
                  <a:pt x="f800" y="f1354"/>
                </a:cubicBezTo>
                <a:cubicBezTo>
                  <a:pt x="f1294" y="f1354"/>
                  <a:pt x="f992" y="f1355"/>
                  <a:pt x="f1293" y="f1354"/>
                </a:cubicBezTo>
                <a:cubicBezTo>
                  <a:pt x="f994" y="f1360"/>
                  <a:pt x="f801" y="f1353"/>
                  <a:pt x="f796" y="f1353"/>
                </a:cubicBezTo>
                <a:cubicBezTo>
                  <a:pt x="f797" y="f2332"/>
                  <a:pt x="f798" y="f1352"/>
                  <a:pt x="f799" y="f1352"/>
                </a:cubicBezTo>
                <a:cubicBezTo>
                  <a:pt x="f794" y="f1351"/>
                  <a:pt x="f794" y="f2332"/>
                  <a:pt x="f794" y="f1353"/>
                </a:cubicBezTo>
                <a:cubicBezTo>
                  <a:pt x="f793" y="f1360"/>
                  <a:pt x="f793" y="f1354"/>
                  <a:pt x="f802" y="f1354"/>
                </a:cubicBezTo>
                <a:cubicBezTo>
                  <a:pt x="f792" y="f1354"/>
                  <a:pt x="f803" y="f1354"/>
                  <a:pt x="f803" y="f1356"/>
                </a:cubicBezTo>
                <a:cubicBezTo>
                  <a:pt x="f792" y="f1356"/>
                  <a:pt x="f803" y="f1357"/>
                  <a:pt x="f791" y="f1359"/>
                </a:cubicBezTo>
                <a:cubicBezTo>
                  <a:pt x="f790" y="f1359"/>
                  <a:pt x="f789" y="f1357"/>
                  <a:pt x="f804" y="f1359"/>
                </a:cubicBezTo>
                <a:cubicBezTo>
                  <a:pt x="f816" y="f1432"/>
                  <a:pt x="f790" y="f1432"/>
                  <a:pt x="f791" y="f1431"/>
                </a:cubicBezTo>
                <a:cubicBezTo>
                  <a:pt x="f803" y="f1433"/>
                  <a:pt x="f803" y="f1434"/>
                  <a:pt x="f791" y="f1434"/>
                </a:cubicBezTo>
                <a:cubicBezTo>
                  <a:pt x="f790" y="f1435"/>
                  <a:pt x="f804" y="f1434"/>
                  <a:pt x="f788" y="f1435"/>
                </a:cubicBezTo>
                <a:cubicBezTo>
                  <a:pt x="f787" y="f1436"/>
                  <a:pt x="f788" y="f1437"/>
                  <a:pt x="f804" y="f1437"/>
                </a:cubicBezTo>
                <a:cubicBezTo>
                  <a:pt x="f789" y="f1437"/>
                  <a:pt x="f789" y="f1437"/>
                  <a:pt x="f790" y="f1437"/>
                </a:cubicBezTo>
                <a:cubicBezTo>
                  <a:pt x="f790" y="f1438"/>
                  <a:pt x="f790" y="f1438"/>
                  <a:pt x="f791" y="f1438"/>
                </a:cubicBezTo>
                <a:cubicBezTo>
                  <a:pt x="f791" y="f1438"/>
                  <a:pt x="f803" y="f1438"/>
                  <a:pt x="f803" y="f1438"/>
                </a:cubicBezTo>
                <a:cubicBezTo>
                  <a:pt x="f803" y="f1324"/>
                  <a:pt x="f791" y="f1323"/>
                  <a:pt x="f790" y="f1323"/>
                </a:cubicBezTo>
                <a:cubicBezTo>
                  <a:pt x="f789" y="f1323"/>
                  <a:pt x="f789" y="f1323"/>
                  <a:pt x="f804" y="f1322"/>
                </a:cubicBezTo>
                <a:cubicBezTo>
                  <a:pt x="f788" y="f1321"/>
                  <a:pt x="f788" y="f1321"/>
                  <a:pt x="f787" y="f1320"/>
                </a:cubicBezTo>
                <a:cubicBezTo>
                  <a:pt x="f816" y="f1320"/>
                  <a:pt x="f805" y="f1320"/>
                  <a:pt x="f786" y="f1320"/>
                </a:cubicBezTo>
                <a:cubicBezTo>
                  <a:pt x="f785" y="f1320"/>
                  <a:pt x="f812" y="f1319"/>
                  <a:pt x="f812" y="f1321"/>
                </a:cubicBezTo>
                <a:cubicBezTo>
                  <a:pt x="f880" y="f1322"/>
                  <a:pt x="f782" y="f1321"/>
                  <a:pt x="f813" y="f1322"/>
                </a:cubicBezTo>
                <a:cubicBezTo>
                  <a:pt x="f783" y="f1322"/>
                  <a:pt x="f813" y="f1323"/>
                  <a:pt x="f783" y="f1324"/>
                </a:cubicBezTo>
                <a:cubicBezTo>
                  <a:pt x="f815" y="f1438"/>
                  <a:pt x="f807" y="f1324"/>
                  <a:pt x="f784" y="f1438"/>
                </a:cubicBezTo>
                <a:cubicBezTo>
                  <a:pt x="f817" y="f1437"/>
                  <a:pt x="f784" y="f1436"/>
                  <a:pt x="f807" y="f1437"/>
                </a:cubicBezTo>
                <a:cubicBezTo>
                  <a:pt x="f815" y="f1437"/>
                  <a:pt x="f783" y="f1438"/>
                  <a:pt x="f813" y="f1438"/>
                </a:cubicBezTo>
                <a:cubicBezTo>
                  <a:pt x="f782" y="f1438"/>
                  <a:pt x="f880" y="f1437"/>
                  <a:pt x="f880" y="f1436"/>
                </a:cubicBezTo>
                <a:cubicBezTo>
                  <a:pt x="f781" y="f1434"/>
                  <a:pt x="f812" y="f1433"/>
                  <a:pt x="f782" y="f1432"/>
                </a:cubicBezTo>
                <a:cubicBezTo>
                  <a:pt x="f782" y="f1432"/>
                  <a:pt x="f783" y="f1358"/>
                  <a:pt x="f782" y="f1359"/>
                </a:cubicBezTo>
                <a:cubicBezTo>
                  <a:pt x="f782" y="f1359"/>
                  <a:pt x="f812" y="f1358"/>
                  <a:pt x="f781" y="f1358"/>
                </a:cubicBezTo>
                <a:cubicBezTo>
                  <a:pt x="f780" y="f1358"/>
                  <a:pt x="f780" y="f1432"/>
                  <a:pt x="f779" y="f1431"/>
                </a:cubicBezTo>
                <a:cubicBezTo>
                  <a:pt x="f777" y="f1431"/>
                  <a:pt x="f778" y="f1432"/>
                  <a:pt x="f775" y="f1431"/>
                </a:cubicBezTo>
                <a:cubicBezTo>
                  <a:pt x="f774" y="f1433"/>
                  <a:pt x="f774" y="f1433"/>
                  <a:pt x="f773" y="f1433"/>
                </a:cubicBezTo>
                <a:cubicBezTo>
                  <a:pt x="f772" y="f1433"/>
                  <a:pt x="f771" y="f1433"/>
                  <a:pt x="f882" y="f1433"/>
                </a:cubicBezTo>
                <a:cubicBezTo>
                  <a:pt x="f1078" y="f1433"/>
                  <a:pt x="f808" y="f1434"/>
                  <a:pt x="f810" y="f1435"/>
                </a:cubicBezTo>
                <a:cubicBezTo>
                  <a:pt x="f1083" y="f1435"/>
                  <a:pt x="f1081" y="f1435"/>
                  <a:pt x="f1256" y="f1435"/>
                </a:cubicBezTo>
                <a:cubicBezTo>
                  <a:pt x="f1254" y="f1436"/>
                  <a:pt x="f1253" y="f1436"/>
                  <a:pt x="f1252" y="f1435"/>
                </a:cubicBezTo>
                <a:cubicBezTo>
                  <a:pt x="f1257" y="f1434"/>
                  <a:pt x="f1255" y="f1433"/>
                  <a:pt x="f1081" y="f1433"/>
                </a:cubicBezTo>
                <a:cubicBezTo>
                  <a:pt x="f1082" y="f1431"/>
                  <a:pt x="f1083" y="f1433"/>
                  <a:pt x="f1080" y="f1431"/>
                </a:cubicBezTo>
                <a:cubicBezTo>
                  <a:pt x="f810" y="f1432"/>
                  <a:pt x="f810" y="f1358"/>
                  <a:pt x="f810" y="f1359"/>
                </a:cubicBezTo>
                <a:cubicBezTo>
                  <a:pt x="f810" y="f1357"/>
                  <a:pt x="f809" y="f1357"/>
                  <a:pt x="f808" y="f1357"/>
                </a:cubicBezTo>
                <a:cubicBezTo>
                  <a:pt x="f1079" y="f1357"/>
                  <a:pt x="f1078" y="f1356"/>
                  <a:pt x="f1077" y="f1356"/>
                </a:cubicBezTo>
                <a:cubicBezTo>
                  <a:pt x="f881" y="f1355"/>
                  <a:pt x="f771" y="f1355"/>
                  <a:pt x="f772" y="f1356"/>
                </a:cubicBezTo>
                <a:cubicBezTo>
                  <a:pt x="f768" y="f1357"/>
                  <a:pt x="f769" y="f1357"/>
                  <a:pt x="f773" y="f1359"/>
                </a:cubicBezTo>
                <a:cubicBezTo>
                  <a:pt x="f774" y="f1359"/>
                  <a:pt x="f775" y="f1358"/>
                  <a:pt x="f776" y="f1359"/>
                </a:cubicBezTo>
                <a:cubicBezTo>
                  <a:pt x="f776" y="f1357"/>
                  <a:pt x="f775" y="f1356"/>
                  <a:pt x="f775" y="f1355"/>
                </a:cubicBezTo>
                <a:cubicBezTo>
                  <a:pt x="f775" y="f1354"/>
                  <a:pt x="f775" y="f1360"/>
                  <a:pt x="f775" y="f1353"/>
                </a:cubicBezTo>
                <a:cubicBezTo>
                  <a:pt x="f775" y="f2332"/>
                  <a:pt x="f775" y="f1352"/>
                  <a:pt x="f774" y="f1351"/>
                </a:cubicBezTo>
                <a:cubicBezTo>
                  <a:pt x="f773" y="f1351"/>
                  <a:pt x="f769" y="f1351"/>
                  <a:pt x="f768" y="f1361"/>
                </a:cubicBezTo>
                <a:cubicBezTo>
                  <a:pt x="f772" y="f1341"/>
                  <a:pt x="f769" y="f1342"/>
                  <a:pt x="f769" y="f1341"/>
                </a:cubicBezTo>
                <a:cubicBezTo>
                  <a:pt x="f773" y="f1341"/>
                  <a:pt x="f774" y="f1340"/>
                  <a:pt x="f773" y="f1339"/>
                </a:cubicBezTo>
                <a:cubicBezTo>
                  <a:pt x="f773" y="f1337"/>
                  <a:pt x="f769" y="f1336"/>
                  <a:pt x="f768" y="f1337"/>
                </a:cubicBezTo>
                <a:cubicBezTo>
                  <a:pt x="f772" y="f1337"/>
                  <a:pt x="f772" y="f1338"/>
                  <a:pt x="f770" y="f1338"/>
                </a:cubicBezTo>
                <a:cubicBezTo>
                  <a:pt x="f771" y="f1340"/>
                  <a:pt x="f881" y="f1339"/>
                  <a:pt x="f1077" y="f1340"/>
                </a:cubicBezTo>
                <a:cubicBezTo>
                  <a:pt x="f1078" y="f1340"/>
                  <a:pt x="f1079" y="f1340"/>
                  <a:pt x="f808" y="f1341"/>
                </a:cubicBezTo>
                <a:cubicBezTo>
                  <a:pt x="f810" y="f1342"/>
                  <a:pt x="f1083" y="f1361"/>
                  <a:pt x="f1081" y="f1351"/>
                </a:cubicBezTo>
                <a:cubicBezTo>
                  <a:pt x="f1255" y="f1352"/>
                  <a:pt x="f1253" y="f1353"/>
                  <a:pt x="f1253" y="f1352"/>
                </a:cubicBezTo>
                <a:cubicBezTo>
                  <a:pt x="f1253" y="f1351"/>
                  <a:pt x="f1254" y="f1361"/>
                  <a:pt x="f1253" y="f1342"/>
                </a:cubicBezTo>
                <a:cubicBezTo>
                  <a:pt x="f1253" y="f1341"/>
                  <a:pt x="f1252" y="f1340"/>
                  <a:pt x="f1252" y="f1339"/>
                </a:cubicBezTo>
                <a:cubicBezTo>
                  <a:pt x="f1257" y="f1338"/>
                  <a:pt x="f1259" y="f1338"/>
                  <a:pt x="f1261" y="f1338"/>
                </a:cubicBezTo>
                <a:cubicBezTo>
                  <a:pt x="f1250" y="f1339"/>
                  <a:pt x="f1260" y="f1340"/>
                  <a:pt x="f1250" y="f1341"/>
                </a:cubicBezTo>
                <a:cubicBezTo>
                  <a:pt x="f1250" y="f1342"/>
                  <a:pt x="f1248" y="f1361"/>
                  <a:pt x="f1248" y="f1361"/>
                </a:cubicBezTo>
                <a:cubicBezTo>
                  <a:pt x="f1085" y="f1361"/>
                  <a:pt x="f1084" y="f1341"/>
                  <a:pt x="f1088" y="f1341"/>
                </a:cubicBezTo>
                <a:cubicBezTo>
                  <a:pt x="f1247" y="f1341"/>
                  <a:pt x="f1251" y="f1341"/>
                  <a:pt x="f1246" y="f1340"/>
                </a:cubicBezTo>
                <a:cubicBezTo>
                  <a:pt x="f1244" y="f1339"/>
                  <a:pt x="f1097" y="f1338"/>
                  <a:pt x="f1089" y="f1337"/>
                </a:cubicBezTo>
                <a:cubicBezTo>
                  <a:pt x="f1090" y="f1336"/>
                  <a:pt x="f1091" y="f1336"/>
                  <a:pt x="f1091" y="f1335"/>
                </a:cubicBezTo>
                <a:cubicBezTo>
                  <a:pt x="f1090" y="f1334"/>
                  <a:pt x="f1089" y="f1362"/>
                  <a:pt x="f1089" y="f1332"/>
                </a:cubicBezTo>
                <a:cubicBezTo>
                  <a:pt x="f1089" y="f1486"/>
                  <a:pt x="f1089" y="f1333"/>
                  <a:pt x="f1089" y="f1331"/>
                </a:cubicBezTo>
                <a:cubicBezTo>
                  <a:pt x="f1096" y="f1329"/>
                  <a:pt x="f1097" y="f1329"/>
                  <a:pt x="f1097" y="f1330"/>
                </a:cubicBezTo>
                <a:cubicBezTo>
                  <a:pt x="f1244" y="f1327"/>
                  <a:pt x="f1091" y="f1328"/>
                  <a:pt x="f1092" y="f1326"/>
                </a:cubicBezTo>
                <a:cubicBezTo>
                  <a:pt x="f1093" y="f1327"/>
                  <a:pt x="f1092" y="f1565"/>
                  <a:pt x="f1093" y="f1562"/>
                </a:cubicBezTo>
                <a:cubicBezTo>
                  <a:pt x="f1093" y="f1560"/>
                  <a:pt x="f1093" y="f1560"/>
                  <a:pt x="f1094" y="f1559"/>
                </a:cubicBezTo>
                <a:cubicBezTo>
                  <a:pt x="f1095" y="f1556"/>
                  <a:pt x="f765" y="f1555"/>
                  <a:pt x="f745" y="f1553"/>
                </a:cubicBezTo>
                <a:cubicBezTo>
                  <a:pt x="f746" y="f1568"/>
                  <a:pt x="f747" y="f1552"/>
                  <a:pt x="f747" y="f1568"/>
                </a:cubicBezTo>
                <a:cubicBezTo>
                  <a:pt x="f747" y="f1553"/>
                  <a:pt x="f746" y="f1554"/>
                  <a:pt x="f745" y="f1555"/>
                </a:cubicBezTo>
                <a:cubicBezTo>
                  <a:pt x="f765" y="f1557"/>
                  <a:pt x="f766" y="f1560"/>
                  <a:pt x="f766" y="f1565"/>
                </a:cubicBezTo>
                <a:cubicBezTo>
                  <a:pt x="f766" y="f2330"/>
                  <a:pt x="f766" y="f1327"/>
                  <a:pt x="f1095" y="f1326"/>
                </a:cubicBezTo>
                <a:cubicBezTo>
                  <a:pt x="f1094" y="f1328"/>
                  <a:pt x="f1093" y="f1328"/>
                  <a:pt x="f1093" y="f1329"/>
                </a:cubicBezTo>
                <a:cubicBezTo>
                  <a:pt x="f1092" y="f1333"/>
                  <a:pt x="f1093" y="f1332"/>
                  <a:pt x="f1094" y="f1335"/>
                </a:cubicBezTo>
                <a:cubicBezTo>
                  <a:pt x="f1094" y="f1337"/>
                  <a:pt x="f1091" y="f1338"/>
                  <a:pt x="f1091" y="f1341"/>
                </a:cubicBezTo>
                <a:cubicBezTo>
                  <a:pt x="f1091" y="f1342"/>
                  <a:pt x="f1092" y="f1361"/>
                  <a:pt x="f1093" y="f1351"/>
                </a:cubicBezTo>
                <a:cubicBezTo>
                  <a:pt x="f1093" y="f1352"/>
                  <a:pt x="f1093" y="f1353"/>
                  <a:pt x="f1095" y="f1353"/>
                </a:cubicBezTo>
                <a:cubicBezTo>
                  <a:pt x="f766" y="f1360"/>
                  <a:pt x="f765" y="f2332"/>
                  <a:pt x="f745" y="f1352"/>
                </a:cubicBezTo>
                <a:cubicBezTo>
                  <a:pt x="f746" y="f1351"/>
                  <a:pt x="f746" y="f1351"/>
                  <a:pt x="f747" y="f1351"/>
                </a:cubicBezTo>
                <a:cubicBezTo>
                  <a:pt x="f747" y="f1361"/>
                  <a:pt x="f764" y="f1351"/>
                  <a:pt x="f748" y="f1361"/>
                </a:cubicBezTo>
                <a:cubicBezTo>
                  <a:pt x="f748" y="f1342"/>
                  <a:pt x="f748" y="f1341"/>
                  <a:pt x="f763" y="f1340"/>
                </a:cubicBezTo>
                <a:cubicBezTo>
                  <a:pt x="f749" y="f1338"/>
                  <a:pt x="f763" y="f1340"/>
                  <a:pt x="f762" y="f1340"/>
                </a:cubicBezTo>
                <a:cubicBezTo>
                  <a:pt x="f750" y="f1340"/>
                  <a:pt x="f750" y="f1338"/>
                  <a:pt x="f750" y="f1337"/>
                </a:cubicBezTo>
                <a:cubicBezTo>
                  <a:pt x="f750" y="f1336"/>
                  <a:pt x="f752" y="f1335"/>
                  <a:pt x="f753" y="f1362"/>
                </a:cubicBezTo>
                <a:cubicBezTo>
                  <a:pt x="f753" y="f1332"/>
                  <a:pt x="f753" y="f1486"/>
                  <a:pt x="f753" y="f1333"/>
                </a:cubicBezTo>
                <a:cubicBezTo>
                  <a:pt x="f753" y="f1329"/>
                  <a:pt x="f752" y="f1331"/>
                  <a:pt x="f761" y="f1329"/>
                </a:cubicBezTo>
                <a:cubicBezTo>
                  <a:pt x="f751" y="f1329"/>
                  <a:pt x="f751" y="f1330"/>
                  <a:pt x="f750" y="f1330"/>
                </a:cubicBezTo>
                <a:cubicBezTo>
                  <a:pt x="f762" y="f1328"/>
                  <a:pt x="f749" y="f1328"/>
                  <a:pt x="f749" y="f1326"/>
                </a:cubicBezTo>
                <a:cubicBezTo>
                  <a:pt x="f749" y="f2330"/>
                  <a:pt x="f750" y="f2330"/>
                  <a:pt x="f751" y="f2330"/>
                </a:cubicBezTo>
                <a:cubicBezTo>
                  <a:pt x="f761" y="f1565"/>
                  <a:pt x="f761" y="f1565"/>
                  <a:pt x="f752" y="f1562"/>
                </a:cubicBezTo>
                <a:cubicBezTo>
                  <a:pt x="f753" y="f1559"/>
                  <a:pt x="f759" y="f1559"/>
                  <a:pt x="f760" y="f1557"/>
                </a:cubicBezTo>
                <a:cubicBezTo>
                  <a:pt x="f757" y="f1554"/>
                  <a:pt x="f756" y="f1560"/>
                  <a:pt x="f755" y="f1562"/>
                </a:cubicBezTo>
                <a:cubicBezTo>
                  <a:pt x="f755" y="f1565"/>
                  <a:pt x="f755" y="f2330"/>
                  <a:pt x="f760" y="f1327"/>
                </a:cubicBezTo>
                <a:cubicBezTo>
                  <a:pt x="f760" y="f1327"/>
                  <a:pt x="f759" y="f1327"/>
                  <a:pt x="f754" y="f1328"/>
                </a:cubicBezTo>
                <a:cubicBezTo>
                  <a:pt x="f754" y="f1329"/>
                  <a:pt x="f760" y="f1329"/>
                  <a:pt x="f755" y="f1486"/>
                </a:cubicBezTo>
                <a:cubicBezTo>
                  <a:pt x="f755" y="f1362"/>
                  <a:pt x="f759" y="f1334"/>
                  <a:pt x="f759" y="f1336"/>
                </a:cubicBezTo>
                <a:cubicBezTo>
                  <a:pt x="f754" y="f1340"/>
                  <a:pt x="f756" y="f1338"/>
                  <a:pt x="f758" y="f1337"/>
                </a:cubicBezTo>
                <a:cubicBezTo>
                  <a:pt x="f1350" y="f1337"/>
                  <a:pt x="f2334" y="f1337"/>
                  <a:pt x="f2335" y="f1337"/>
                </a:cubicBezTo>
                <a:cubicBezTo>
                  <a:pt x="f2336" y="f1336"/>
                  <a:pt x="f2337" y="f1337"/>
                  <a:pt x="f2338" y="f1336"/>
                </a:cubicBezTo>
                <a:cubicBezTo>
                  <a:pt x="f1345" y="f1335"/>
                  <a:pt x="f1343" y="f1334"/>
                  <a:pt x="f832" y="f1362"/>
                </a:cubicBezTo>
                <a:cubicBezTo>
                  <a:pt x="f831" y="f1332"/>
                  <a:pt x="f829" y="f1333"/>
                  <a:pt x="f828" y="f1331"/>
                </a:cubicBezTo>
                <a:cubicBezTo>
                  <a:pt x="f833" y="f1328"/>
                  <a:pt x="f830" y="f1330"/>
                  <a:pt x="f831" y="f1328"/>
                </a:cubicBezTo>
                <a:cubicBezTo>
                  <a:pt x="f832" y="f1328"/>
                  <a:pt x="f832" y="f1326"/>
                  <a:pt x="f832" y="f1326"/>
                </a:cubicBezTo>
                <a:cubicBezTo>
                  <a:pt x="f1343" y="f1327"/>
                  <a:pt x="f1344" y="f1327"/>
                  <a:pt x="f1345" y="f1327"/>
                </a:cubicBezTo>
                <a:cubicBezTo>
                  <a:pt x="f1346" y="f1562"/>
                  <a:pt x="f1343" y="f1565"/>
                  <a:pt x="f831" y="f1565"/>
                </a:cubicBezTo>
                <a:cubicBezTo>
                  <a:pt x="f830" y="f1565"/>
                  <a:pt x="f829" y="f1565"/>
                  <a:pt x="f829" y="f1562"/>
                </a:cubicBezTo>
                <a:cubicBezTo>
                  <a:pt x="f830" y="f1560"/>
                  <a:pt x="f831" y="f1559"/>
                  <a:pt x="f830" y="f1557"/>
                </a:cubicBezTo>
                <a:cubicBezTo>
                  <a:pt x="f830" y="f1555"/>
                  <a:pt x="f829" y="f1557"/>
                  <a:pt x="f829" y="f1559"/>
                </a:cubicBezTo>
                <a:cubicBezTo>
                  <a:pt x="f828" y="f1560"/>
                  <a:pt x="f833" y="f1560"/>
                  <a:pt x="f834" y="f1560"/>
                </a:cubicBezTo>
                <a:cubicBezTo>
                  <a:pt x="f836" y="f1560"/>
                  <a:pt x="f838" y="f1560"/>
                  <a:pt x="f840" y="f1562"/>
                </a:cubicBezTo>
                <a:cubicBezTo>
                  <a:pt x="f841" y="f1565"/>
                  <a:pt x="f844" y="f2330"/>
                  <a:pt x="f845" y="f1562"/>
                </a:cubicBezTo>
                <a:cubicBezTo>
                  <a:pt x="f845" y="f1560"/>
                  <a:pt x="f843" y="f1560"/>
                  <a:pt x="f842" y="f1560"/>
                </a:cubicBezTo>
                <a:cubicBezTo>
                  <a:pt x="f841" y="f1560"/>
                  <a:pt x="f841" y="f1559"/>
                  <a:pt x="f841" y="f1557"/>
                </a:cubicBezTo>
                <a:cubicBezTo>
                  <a:pt x="f840" y="f1555"/>
                  <a:pt x="f838" y="f1554"/>
                  <a:pt x="f837" y="f1553"/>
                </a:cubicBezTo>
                <a:cubicBezTo>
                  <a:pt x="f836" y="f1568"/>
                  <a:pt x="f835" y="f1568"/>
                  <a:pt x="f834" y="f1552"/>
                </a:cubicBezTo>
                <a:cubicBezTo>
                  <a:pt x="f833" y="f1552"/>
                  <a:pt x="f833" y="f1551"/>
                  <a:pt x="f834" y="f1550"/>
                </a:cubicBezTo>
                <a:cubicBezTo>
                  <a:pt x="f835" y="f1423"/>
                  <a:pt x="f837" y="f1550"/>
                  <a:pt x="f838" y="f1550"/>
                </a:cubicBezTo>
                <a:cubicBezTo>
                  <a:pt x="f839" y="f1550"/>
                  <a:pt x="f840" y="f1550"/>
                  <a:pt x="f841" y="f1550"/>
                </a:cubicBezTo>
                <a:cubicBezTo>
                  <a:pt x="f842" y="f1550"/>
                  <a:pt x="f843" y="f1551"/>
                  <a:pt x="f844" y="f1552"/>
                </a:cubicBezTo>
                <a:cubicBezTo>
                  <a:pt x="f859" y="f1552"/>
                  <a:pt x="f846" y="f1568"/>
                  <a:pt x="f858" y="f1553"/>
                </a:cubicBezTo>
                <a:cubicBezTo>
                  <a:pt x="f858" y="f1553"/>
                  <a:pt x="f847" y="f1554"/>
                  <a:pt x="f847" y="f1555"/>
                </a:cubicBezTo>
                <a:cubicBezTo>
                  <a:pt x="f848" y="f1556"/>
                  <a:pt x="f848" y="f1556"/>
                  <a:pt x="f848" y="f1557"/>
                </a:cubicBezTo>
                <a:cubicBezTo>
                  <a:pt x="f847" y="f1560"/>
                  <a:pt x="f850" y="f1562"/>
                  <a:pt x="f851" y="f1560"/>
                </a:cubicBezTo>
                <a:cubicBezTo>
                  <a:pt x="f856" y="f1560"/>
                  <a:pt x="f856" y="f1559"/>
                  <a:pt x="f852" y="f1557"/>
                </a:cubicBezTo>
                <a:cubicBezTo>
                  <a:pt x="f852" y="f1556"/>
                  <a:pt x="f853" y="f1555"/>
                  <a:pt x="f853" y="f1554"/>
                </a:cubicBezTo>
                <a:cubicBezTo>
                  <a:pt x="f1363" y="f1554"/>
                  <a:pt x="f855" y="f1557"/>
                  <a:pt x="f855" y="f1559"/>
                </a:cubicBezTo>
                <a:cubicBezTo>
                  <a:pt x="f855" y="f1562"/>
                  <a:pt x="f1363" y="f1562"/>
                  <a:pt x="f2339" y="f1565"/>
                </a:cubicBezTo>
                <a:cubicBezTo>
                  <a:pt x="f2340" y="f2330"/>
                  <a:pt x="f2340" y="f1326"/>
                  <a:pt x="f2341" y="f1326"/>
                </a:cubicBezTo>
                <a:cubicBezTo>
                  <a:pt x="f2342" y="f1326"/>
                  <a:pt x="f2343" y="f2330"/>
                  <a:pt x="f2344" y="f1327"/>
                </a:cubicBezTo>
                <a:cubicBezTo>
                  <a:pt x="f2345" y="f1326"/>
                  <a:pt x="f2345" y="f1330"/>
                  <a:pt x="f2346" y="f1330"/>
                </a:cubicBezTo>
                <a:cubicBezTo>
                  <a:pt x="f1106" y="f1330"/>
                  <a:pt x="f1107" y="f1326"/>
                  <a:pt x="f1106" y="f1327"/>
                </a:cubicBezTo>
                <a:cubicBezTo>
                  <a:pt x="f1105" y="f1327"/>
                  <a:pt x="f1105" y="f1326"/>
                  <a:pt x="f2347" y="f1328"/>
                </a:cubicBezTo>
                <a:cubicBezTo>
                  <a:pt x="f2347" y="f1330"/>
                  <a:pt x="f1104" y="f1330"/>
                  <a:pt x="f1104" y="f1328"/>
                </a:cubicBezTo>
                <a:cubicBezTo>
                  <a:pt x="f1104" y="f1326"/>
                  <a:pt x="f2347" y="f1327"/>
                  <a:pt x="f1105" y="f1327"/>
                </a:cubicBezTo>
                <a:cubicBezTo>
                  <a:pt x="f1105" y="f2330"/>
                  <a:pt x="f1106" y="f1565"/>
                  <a:pt x="f1106" y="f1562"/>
                </a:cubicBezTo>
                <a:cubicBezTo>
                  <a:pt x="f1107" y="f1560"/>
                  <a:pt x="f1107" y="f1559"/>
                  <a:pt x="f1105" y="f1560"/>
                </a:cubicBezTo>
                <a:cubicBezTo>
                  <a:pt x="f2347" y="f1560"/>
                  <a:pt x="f2347" y="f1562"/>
                  <a:pt x="f2348" y="f1562"/>
                </a:cubicBezTo>
                <a:cubicBezTo>
                  <a:pt x="f1104" y="f1562"/>
                  <a:pt x="f1108" y="f1562"/>
                  <a:pt x="f1103" y="f1562"/>
                </a:cubicBezTo>
                <a:cubicBezTo>
                  <a:pt x="f1102" y="f1562"/>
                  <a:pt x="f1098" y="f1562"/>
                  <a:pt x="f1114" y="f1562"/>
                </a:cubicBezTo>
                <a:cubicBezTo>
                  <a:pt x="f1114" y="f1562"/>
                  <a:pt x="f1100" y="f1562"/>
                  <a:pt x="f1099" y="f1562"/>
                </a:cubicBezTo>
                <a:cubicBezTo>
                  <a:pt x="f1113" y="f1560"/>
                  <a:pt x="f1100" y="f1559"/>
                  <a:pt x="f1101" y="f1559"/>
                </a:cubicBezTo>
                <a:cubicBezTo>
                  <a:pt x="f1114" y="f1559"/>
                  <a:pt x="f1114" y="f1557"/>
                  <a:pt x="f1098" y="f1557"/>
                </a:cubicBezTo>
                <a:cubicBezTo>
                  <a:pt x="f1112" y="f1556"/>
                  <a:pt x="f1103" y="f1556"/>
                  <a:pt x="f1102" y="f1555"/>
                </a:cubicBezTo>
                <a:cubicBezTo>
                  <a:pt x="f1112" y="f1555"/>
                  <a:pt x="f1114" y="f1555"/>
                  <a:pt x="f1101" y="f1555"/>
                </a:cubicBezTo>
                <a:cubicBezTo>
                  <a:pt x="f1099" y="f1555"/>
                  <a:pt x="f874" y="f1555"/>
                  <a:pt x="f872" y="f1554"/>
                </a:cubicBezTo>
                <a:cubicBezTo>
                  <a:pt x="f1109" y="f1554"/>
                  <a:pt x="f869" y="f1568"/>
                  <a:pt x="f870" y="f1552"/>
                </a:cubicBezTo>
                <a:cubicBezTo>
                  <a:pt x="f1109" y="f1551"/>
                  <a:pt x="f1109" y="f1551"/>
                  <a:pt x="f871" y="f1551"/>
                </a:cubicBezTo>
                <a:cubicBezTo>
                  <a:pt x="f871" y="f1551"/>
                  <a:pt x="f871" y="f1550"/>
                  <a:pt x="f871" y="f1550"/>
                </a:cubicBezTo>
                <a:cubicBezTo>
                  <a:pt x="f872" y="f1423"/>
                  <a:pt x="f873" y="f1423"/>
                  <a:pt x="f873" y="f1422"/>
                </a:cubicBezTo>
                <a:cubicBezTo>
                  <a:pt x="f1113" y="f1424"/>
                  <a:pt x="f871" y="f1424"/>
                  <a:pt x="f1109" y="f1424"/>
                </a:cubicBezTo>
                <a:cubicBezTo>
                  <a:pt x="f869" y="f1548"/>
                  <a:pt x="f870" y="f1548"/>
                  <a:pt x="f1109" y="f1548"/>
                </a:cubicBezTo>
                <a:cubicBezTo>
                  <a:pt x="f871" y="f1420"/>
                  <a:pt x="f873" y="f1420"/>
                  <a:pt x="f871" y="f1419"/>
                </a:cubicBezTo>
                <a:cubicBezTo>
                  <a:pt x="f871" y="f1418"/>
                  <a:pt x="f870" y="f1419"/>
                  <a:pt x="f870" y="f1418"/>
                </a:cubicBezTo>
                <a:cubicBezTo>
                  <a:pt x="f869" y="f1425"/>
                  <a:pt x="f869" y="f1425"/>
                  <a:pt x="f868" y="f1417"/>
                </a:cubicBezTo>
                <a:cubicBezTo>
                  <a:pt x="f866" y="f1416"/>
                  <a:pt x="f868" y="f1414"/>
                  <a:pt x="f870" y="f1416"/>
                </a:cubicBezTo>
                <a:cubicBezTo>
                  <a:pt x="f1109" y="f1416"/>
                  <a:pt x="f871" y="f1416"/>
                  <a:pt x="f872" y="f1416"/>
                </a:cubicBezTo>
                <a:cubicBezTo>
                  <a:pt x="f874" y="f1416"/>
                  <a:pt x="f873" y="f1414"/>
                  <a:pt x="f874" y="f1413"/>
                </a:cubicBezTo>
                <a:cubicBezTo>
                  <a:pt x="f875" y="f1408"/>
                  <a:pt x="f1100" y="f1415"/>
                  <a:pt x="f1101" y="f1414"/>
                </a:cubicBezTo>
                <a:cubicBezTo>
                  <a:pt x="f1114" y="f1416"/>
                  <a:pt x="f1114" y="f1539"/>
                  <a:pt x="f1098" y="f1539"/>
                </a:cubicBezTo>
                <a:cubicBezTo>
                  <a:pt x="f1102" y="f1539"/>
                  <a:pt x="f1103" y="f1539"/>
                  <a:pt x="f1108" y="f1417"/>
                </a:cubicBezTo>
                <a:cubicBezTo>
                  <a:pt x="f1104" y="f1417"/>
                  <a:pt x="f2348" y="f1425"/>
                  <a:pt x="f2347" y="f1425"/>
                </a:cubicBezTo>
                <a:cubicBezTo>
                  <a:pt x="f1105" y="f1425"/>
                  <a:pt x="f1106" y="f1417"/>
                  <a:pt x="f2346" y="f1425"/>
                </a:cubicBezTo>
                <a:cubicBezTo>
                  <a:pt x="f2345" y="f1425"/>
                  <a:pt x="f2344" y="f1418"/>
                  <a:pt x="f2343" y="f1418"/>
                </a:cubicBezTo>
                <a:cubicBezTo>
                  <a:pt x="f2349" y="f1419"/>
                  <a:pt x="f2350" y="f1419"/>
                  <a:pt x="f2339" y="f1548"/>
                </a:cubicBezTo>
                <a:cubicBezTo>
                  <a:pt x="f2340" y="f1425"/>
                  <a:pt x="f2344" y="f1419"/>
                  <a:pt x="f1107" y="f1417"/>
                </a:cubicBezTo>
                <a:cubicBezTo>
                  <a:pt x="f1106" y="f1539"/>
                  <a:pt x="f1106" y="f1413"/>
                  <a:pt x="f1107" y="f1408"/>
                </a:cubicBezTo>
                <a:cubicBezTo>
                  <a:pt x="f1107" y="f1410"/>
                  <a:pt x="f2346" y="f1408"/>
                  <a:pt x="f2345" y="f1412"/>
                </a:cubicBezTo>
                <a:cubicBezTo>
                  <a:pt x="f2345" y="f1407"/>
                  <a:pt x="f2345" y="f1407"/>
                  <a:pt x="f2344" y="f1402"/>
                </a:cubicBezTo>
                <a:cubicBezTo>
                  <a:pt x="f2349" y="f1400"/>
                  <a:pt x="f2345" y="f1399"/>
                  <a:pt x="f1107" y="f1399"/>
                </a:cubicBezTo>
                <a:cubicBezTo>
                  <a:pt x="f1106" y="f1399"/>
                  <a:pt x="f1106" y="f1398"/>
                  <a:pt x="f1105" y="f1398"/>
                </a:cubicBezTo>
                <a:cubicBezTo>
                  <a:pt x="f2347" y="f1398"/>
                  <a:pt x="f1104" y="f1398"/>
                  <a:pt x="f2348" y="f1403"/>
                </a:cubicBezTo>
                <a:cubicBezTo>
                  <a:pt x="f2347" y="f1404"/>
                  <a:pt x="f1106" y="f1403"/>
                  <a:pt x="f1107" y="f1403"/>
                </a:cubicBezTo>
                <a:cubicBezTo>
                  <a:pt x="f2346" y="f1403"/>
                  <a:pt x="f2346" y="f1404"/>
                  <a:pt x="f1107" y="f1397"/>
                </a:cubicBezTo>
                <a:cubicBezTo>
                  <a:pt x="f1105" y="f1397"/>
                  <a:pt x="f1104" y="f1398"/>
                  <a:pt x="f1108" y="f1403"/>
                </a:cubicBezTo>
                <a:cubicBezTo>
                  <a:pt x="f1103" y="f1404"/>
                  <a:pt x="f2348" y="f1397"/>
                  <a:pt x="f2348" y="f1411"/>
                </a:cubicBezTo>
                <a:cubicBezTo>
                  <a:pt x="f2348" y="f1411"/>
                  <a:pt x="f2348" y="f1396"/>
                  <a:pt x="f2348" y="f1396"/>
                </a:cubicBezTo>
                <a:cubicBezTo>
                  <a:pt x="f2347" y="f1406"/>
                  <a:pt x="f2347" y="f1395"/>
                  <a:pt x="f2348" y="f1395"/>
                </a:cubicBezTo>
                <a:cubicBezTo>
                  <a:pt x="f1103" y="f1405"/>
                  <a:pt x="f1112" y="f1406"/>
                  <a:pt x="f1114" y="f1406"/>
                </a:cubicBezTo>
                <a:cubicBezTo>
                  <a:pt x="f1100" y="f1396"/>
                  <a:pt x="f1113" y="f1406"/>
                  <a:pt x="f874" y="f1395"/>
                </a:cubicBezTo>
                <a:cubicBezTo>
                  <a:pt x="f872" y="f1381"/>
                  <a:pt x="f1109" y="f1405"/>
                  <a:pt x="f869" y="f1382"/>
                </a:cubicBezTo>
                <a:cubicBezTo>
                  <a:pt x="f867" y="f1383"/>
                  <a:pt x="f865" y="f1384"/>
                  <a:pt x="f1110" y="f1385"/>
                </a:cubicBezTo>
                <a:cubicBezTo>
                  <a:pt x="f863" y="f1385"/>
                  <a:pt x="f861" y="f1386"/>
                  <a:pt x="f861" y="f1387"/>
                </a:cubicBezTo>
                <a:cubicBezTo>
                  <a:pt x="f861" y="f1378"/>
                  <a:pt x="f861" y="f1379"/>
                  <a:pt x="f864" y="f1379"/>
                </a:cubicBezTo>
                <a:cubicBezTo>
                  <a:pt x="f865" y="f1379"/>
                  <a:pt x="f867" y="f1378"/>
                  <a:pt x="f870" y="f1378"/>
                </a:cubicBezTo>
                <a:cubicBezTo>
                  <a:pt x="f871" y="f1378"/>
                  <a:pt x="f873" y="f1378"/>
                  <a:pt x="f875" y="f1378"/>
                </a:cubicBezTo>
                <a:cubicBezTo>
                  <a:pt x="f1099" y="f1378"/>
                  <a:pt x="f1101" y="f1379"/>
                  <a:pt x="f1098" y="f1377"/>
                </a:cubicBezTo>
                <a:cubicBezTo>
                  <a:pt x="f1102" y="f1376"/>
                  <a:pt x="f1108" y="f1376"/>
                  <a:pt x="f2348" y="f1376"/>
                </a:cubicBezTo>
                <a:cubicBezTo>
                  <a:pt x="f2347" y="f1376"/>
                  <a:pt x="f1105" y="f1376"/>
                  <a:pt x="f1105" y="f1377"/>
                </a:cubicBezTo>
                <a:cubicBezTo>
                  <a:pt x="f1106" y="f1378"/>
                  <a:pt x="f1106" y="f1378"/>
                  <a:pt x="f1107" y="f1379"/>
                </a:cubicBezTo>
                <a:cubicBezTo>
                  <a:pt x="f2345" y="f1379"/>
                  <a:pt x="f2344" y="f1379"/>
                  <a:pt x="f2344" y="f1375"/>
                </a:cubicBezTo>
                <a:cubicBezTo>
                  <a:pt x="f2343" y="f1374"/>
                  <a:pt x="f2343" y="f1373"/>
                  <a:pt x="f2344" y="f1373"/>
                </a:cubicBezTo>
                <a:cubicBezTo>
                  <a:pt x="f1107" y="f1372"/>
                  <a:pt x="f1106" y="f1373"/>
                  <a:pt x="f2347" y="f1371"/>
                </a:cubicBezTo>
                <a:cubicBezTo>
                  <a:pt x="f2348" y="f1380"/>
                  <a:pt x="f1104" y="f1380"/>
                  <a:pt x="f1104" y="f1370"/>
                </a:cubicBezTo>
                <a:cubicBezTo>
                  <a:pt x="f1103" y="f1370"/>
                  <a:pt x="f1103" y="f1370"/>
                  <a:pt x="f1102" y="f1369"/>
                </a:cubicBezTo>
                <a:cubicBezTo>
                  <a:pt x="f1102" y="f1368"/>
                  <a:pt x="f1102" y="f1367"/>
                  <a:pt x="f1112" y="f1366"/>
                </a:cubicBezTo>
                <a:cubicBezTo>
                  <a:pt x="f1114" y="f1366"/>
                  <a:pt x="f1114" y="f1367"/>
                  <a:pt x="f1101" y="f1368"/>
                </a:cubicBezTo>
                <a:cubicBezTo>
                  <a:pt x="f1101" y="f1369"/>
                  <a:pt x="f1101" y="f1369"/>
                  <a:pt x="f1099" y="f1370"/>
                </a:cubicBezTo>
                <a:cubicBezTo>
                  <a:pt x="f1113" y="f1370"/>
                  <a:pt x="f1113" y="f1380"/>
                  <a:pt x="f875" y="f1371"/>
                </a:cubicBezTo>
                <a:cubicBezTo>
                  <a:pt x="f874" y="f1373"/>
                  <a:pt x="f872" y="f1374"/>
                  <a:pt x="f871" y="f1372"/>
                </a:cubicBezTo>
                <a:cubicBezTo>
                  <a:pt x="f1109" y="f1372"/>
                  <a:pt x="f1109" y="f1371"/>
                  <a:pt x="f870" y="f1380"/>
                </a:cubicBezTo>
                <a:cubicBezTo>
                  <a:pt x="f870" y="f1380"/>
                  <a:pt x="f869" y="f1380"/>
                  <a:pt x="f868" y="f1380"/>
                </a:cubicBezTo>
                <a:cubicBezTo>
                  <a:pt x="f866" y="f1370"/>
                  <a:pt x="f866" y="f1370"/>
                  <a:pt x="f865" y="f1368"/>
                </a:cubicBezTo>
                <a:cubicBezTo>
                  <a:pt x="f1110" y="f1366"/>
                  <a:pt x="f864" y="f1365"/>
                  <a:pt x="f863" y="f1365"/>
                </a:cubicBezTo>
                <a:cubicBezTo>
                  <a:pt x="f862" y="f1365"/>
                  <a:pt x="f1111" y="f1367"/>
                  <a:pt x="f876" y="f1365"/>
                </a:cubicBezTo>
                <a:cubicBezTo>
                  <a:pt x="f1111" y="f1365"/>
                  <a:pt x="f863" y="f1365"/>
                  <a:pt x="f861" y="f1364"/>
                </a:cubicBezTo>
                <a:cubicBezTo>
                  <a:pt x="f860" y="f1428"/>
                  <a:pt x="f876" y="f1364"/>
                  <a:pt x="f877" y="f1428"/>
                </a:cubicBezTo>
                <a:cubicBezTo>
                  <a:pt x="f877" y="f1450"/>
                  <a:pt x="f879" y="f1427"/>
                  <a:pt x="f877" y="f1427"/>
                </a:cubicBezTo>
                <a:cubicBezTo>
                  <a:pt x="f876" y="f1427"/>
                  <a:pt x="f876" y="f1450"/>
                  <a:pt x="f1111" y="f1450"/>
                </a:cubicBezTo>
                <a:cubicBezTo>
                  <a:pt x="f860" y="f1427"/>
                  <a:pt x="f863" y="f1426"/>
                  <a:pt x="f861" y="f1449"/>
                </a:cubicBezTo>
                <a:cubicBezTo>
                  <a:pt x="f860" y="f1448"/>
                  <a:pt x="f877" y="f1426"/>
                  <a:pt x="f878" y="f1448"/>
                </a:cubicBezTo>
                <a:cubicBezTo>
                  <a:pt x="f879" y="f1447"/>
                  <a:pt x="f877" y="f1447"/>
                  <a:pt x="f876" y="f1447"/>
                </a:cubicBezTo>
                <a:cubicBezTo>
                  <a:pt x="f876" y="f1446"/>
                  <a:pt x="f876" y="f1446"/>
                  <a:pt x="f876" y="f1445"/>
                </a:cubicBezTo>
                <a:cubicBezTo>
                  <a:pt x="f1111" y="f1444"/>
                  <a:pt x="f860" y="f1445"/>
                  <a:pt x="f1111" y="f1443"/>
                </a:cubicBezTo>
                <a:cubicBezTo>
                  <a:pt x="f1111" y="f1442"/>
                  <a:pt x="f877" y="f1441"/>
                  <a:pt x="f878" y="f1441"/>
                </a:cubicBezTo>
                <a:cubicBezTo>
                  <a:pt x="f879" y="f1441"/>
                  <a:pt x="f879" y="f1441"/>
                  <a:pt x="f1115" y="f1451"/>
                </a:cubicBezTo>
                <a:cubicBezTo>
                  <a:pt x="f1115" y="f1451"/>
                  <a:pt x="f1115" y="f1440"/>
                  <a:pt x="f1116" y="f1440"/>
                </a:cubicBezTo>
                <a:cubicBezTo>
                  <a:pt x="f1116" y="f1441"/>
                  <a:pt x="f1116" y="f1441"/>
                  <a:pt x="f1394" y="f1441"/>
                </a:cubicBezTo>
                <a:cubicBezTo>
                  <a:pt x="f1262" y="f1442"/>
                  <a:pt x="f1262" y="f1442"/>
                  <a:pt x="f1262" y="f1443"/>
                </a:cubicBezTo>
                <a:cubicBezTo>
                  <a:pt x="f1262" y="f1444"/>
                  <a:pt x="f1262" y="f1446"/>
                  <a:pt x="f1262" y="f1447"/>
                </a:cubicBezTo>
                <a:cubicBezTo>
                  <a:pt x="f1262" y="f1448"/>
                  <a:pt x="f1262" y="f1448"/>
                  <a:pt x="f1263" y="f1449"/>
                </a:cubicBezTo>
                <a:cubicBezTo>
                  <a:pt x="f1242" y="f1427"/>
                  <a:pt x="f1263" y="f1428"/>
                  <a:pt x="f1243" y="f1429"/>
                </a:cubicBezTo>
                <a:cubicBezTo>
                  <a:pt x="f1242" y="f1365"/>
                  <a:pt x="f1241" y="f1365"/>
                  <a:pt x="f1236" y="f1366"/>
                </a:cubicBezTo>
                <a:cubicBezTo>
                  <a:pt x="f1237" y="f1366"/>
                  <a:pt x="f1237" y="f1367"/>
                  <a:pt x="f1238" y="f1367"/>
                </a:cubicBezTo>
                <a:cubicBezTo>
                  <a:pt x="f1239" y="f1367"/>
                  <a:pt x="f1240" y="f1366"/>
                  <a:pt x="f1392" y="f1365"/>
                </a:cubicBezTo>
                <a:cubicBezTo>
                  <a:pt x="f1391" y="f1429"/>
                  <a:pt x="f1390" y="f1364"/>
                  <a:pt x="f1390" y="f1364"/>
                </a:cubicBezTo>
                <a:cubicBezTo>
                  <a:pt x="f1389" y="f1450"/>
                  <a:pt x="f1409" y="f1426"/>
                  <a:pt x="f904" y="f1449"/>
                </a:cubicBezTo>
                <a:cubicBezTo>
                  <a:pt x="f901" y="f1426"/>
                  <a:pt x="f903" y="f1427"/>
                  <a:pt x="f903" y="f1427"/>
                </a:cubicBezTo>
                <a:cubicBezTo>
                  <a:pt x="f1388" y="f1450"/>
                  <a:pt x="f1388" y="f1428"/>
                  <a:pt x="f1388" y="f1364"/>
                </a:cubicBezTo>
                <a:cubicBezTo>
                  <a:pt x="f903" y="f1429"/>
                  <a:pt x="f903" y="f1365"/>
                  <a:pt x="f901" y="f1429"/>
                </a:cubicBezTo>
                <a:cubicBezTo>
                  <a:pt x="f900" y="f1364"/>
                  <a:pt x="f901" y="f1428"/>
                  <a:pt x="f900" y="f1450"/>
                </a:cubicBezTo>
                <a:cubicBezTo>
                  <a:pt x="f898" y="f1427"/>
                  <a:pt x="f898" y="f1450"/>
                  <a:pt x="f895" y="f1428"/>
                </a:cubicBezTo>
                <a:cubicBezTo>
                  <a:pt x="f892" y="f1364"/>
                  <a:pt x="f906" y="f1364"/>
                  <a:pt x="f890" y="f1428"/>
                </a:cubicBezTo>
                <a:cubicBezTo>
                  <a:pt x="f907" y="f1450"/>
                  <a:pt x="f890" y="f1427"/>
                  <a:pt x="f907" y="f1426"/>
                </a:cubicBezTo>
                <a:cubicBezTo>
                  <a:pt x="f907" y="f1426"/>
                  <a:pt x="f612" y="f1426"/>
                  <a:pt x="f887" y="f1448"/>
                </a:cubicBezTo>
                <a:cubicBezTo>
                  <a:pt x="f890" y="f1447"/>
                  <a:pt x="f892" y="f1426"/>
                  <a:pt x="f898" y="f1449"/>
                </a:cubicBezTo>
                <a:cubicBezTo>
                  <a:pt x="f900" y="f1449"/>
                  <a:pt x="f898" y="f1448"/>
                  <a:pt x="f900" y="f1448"/>
                </a:cubicBezTo>
                <a:cubicBezTo>
                  <a:pt x="f900" y="f1448"/>
                  <a:pt x="f901" y="f1448"/>
                  <a:pt x="f904" y="f1448"/>
                </a:cubicBezTo>
                <a:cubicBezTo>
                  <a:pt x="f903" y="f1448"/>
                  <a:pt x="f1388" y="f1448"/>
                  <a:pt x="f1409" y="f1448"/>
                </a:cubicBezTo>
                <a:cubicBezTo>
                  <a:pt x="f1389" y="f1448"/>
                  <a:pt x="f1239" y="f1447"/>
                  <a:pt x="f1391" y="f1445"/>
                </a:cubicBezTo>
                <a:cubicBezTo>
                  <a:pt x="f1390" y="f1444"/>
                  <a:pt x="f1389" y="f1444"/>
                  <a:pt x="f1409" y="f1444"/>
                </a:cubicBezTo>
                <a:cubicBezTo>
                  <a:pt x="f1388" y="f1444"/>
                  <a:pt x="f903" y="f1443"/>
                  <a:pt x="f904" y="f1442"/>
                </a:cubicBezTo>
                <a:cubicBezTo>
                  <a:pt x="f900" y="f1441"/>
                  <a:pt x="f895" y="f1442"/>
                  <a:pt x="f890" y="f1441"/>
                </a:cubicBezTo>
                <a:cubicBezTo>
                  <a:pt x="f907" y="f1441"/>
                  <a:pt x="f612" y="f1451"/>
                  <a:pt x="f613" y="f1440"/>
                </a:cubicBezTo>
                <a:cubicBezTo>
                  <a:pt x="f614" y="f1439"/>
                  <a:pt x="f610" y="f1451"/>
                  <a:pt x="f609" y="f1441"/>
                </a:cubicBezTo>
                <a:cubicBezTo>
                  <a:pt x="f822" y="f1441"/>
                  <a:pt x="f824" y="f1451"/>
                  <a:pt x="f820" y="f1440"/>
                </a:cubicBezTo>
                <a:cubicBezTo>
                  <a:pt x="f955" y="f1440"/>
                  <a:pt x="f617" y="f1439"/>
                  <a:pt x="f617" y="f1954"/>
                </a:cubicBezTo>
                <a:cubicBezTo>
                  <a:pt x="f617" y="f1955"/>
                  <a:pt x="f819" y="f1955"/>
                  <a:pt x="f819" y="f1956"/>
                </a:cubicBezTo>
                <a:cubicBezTo>
                  <a:pt x="f955" y="f1956"/>
                  <a:pt x="f955" y="f1958"/>
                  <a:pt x="f819" y="f1960"/>
                </a:cubicBezTo>
                <a:cubicBezTo>
                  <a:pt x="f819" y="f1961"/>
                  <a:pt x="f617" y="f1964"/>
                  <a:pt x="f955" y="f1964"/>
                </a:cubicBezTo>
                <a:cubicBezTo>
                  <a:pt x="f616" y="f1964"/>
                  <a:pt x="f616" y="f1961"/>
                  <a:pt x="f820" y="f1960"/>
                </a:cubicBezTo>
                <a:cubicBezTo>
                  <a:pt x="f821" y="f1958"/>
                  <a:pt x="f821" y="f1957"/>
                  <a:pt x="f823" y="f1957"/>
                </a:cubicBezTo>
                <a:cubicBezTo>
                  <a:pt x="f822" y="f1958"/>
                  <a:pt x="f615" y="f1958"/>
                  <a:pt x="f609" y="f1957"/>
                </a:cubicBezTo>
                <a:cubicBezTo>
                  <a:pt x="f610" y="f1956"/>
                  <a:pt x="f610" y="f1955"/>
                  <a:pt x="f613" y="f1954"/>
                </a:cubicBezTo>
                <a:cubicBezTo>
                  <a:pt x="f612" y="f1452"/>
                  <a:pt x="f887" y="f1452"/>
                  <a:pt x="f907" y="f1439"/>
                </a:cubicBezTo>
                <a:cubicBezTo>
                  <a:pt x="f890" y="f1439"/>
                  <a:pt x="f890" y="f1952"/>
                  <a:pt x="f906" y="f1952"/>
                </a:cubicBezTo>
                <a:cubicBezTo>
                  <a:pt x="f895" y="f1952"/>
                  <a:pt x="f895" y="f1952"/>
                  <a:pt x="f898" y="f1439"/>
                </a:cubicBezTo>
                <a:cubicBezTo>
                  <a:pt x="f898" y="f1452"/>
                  <a:pt x="f900" y="f1452"/>
                  <a:pt x="f901" y="f1452"/>
                </a:cubicBezTo>
                <a:cubicBezTo>
                  <a:pt x="f1388" y="f1955"/>
                  <a:pt x="f900" y="f1956"/>
                  <a:pt x="f898" y="f1957"/>
                </a:cubicBezTo>
                <a:cubicBezTo>
                  <a:pt x="f895" y="f1957"/>
                  <a:pt x="f892" y="f1958"/>
                  <a:pt x="f906" y="f1958"/>
                </a:cubicBezTo>
                <a:cubicBezTo>
                  <a:pt x="f890" y="f1960"/>
                  <a:pt x="f907" y="f1960"/>
                  <a:pt x="f887" y="f1960"/>
                </a:cubicBezTo>
                <a:cubicBezTo>
                  <a:pt x="f612" y="f1961"/>
                  <a:pt x="f613" y="f1961"/>
                  <a:pt x="f611" y="f1961"/>
                </a:cubicBezTo>
                <a:cubicBezTo>
                  <a:pt x="f610" y="f1964"/>
                  <a:pt x="f610" y="f1963"/>
                  <a:pt x="f613" y="f1963"/>
                </a:cubicBezTo>
                <a:cubicBezTo>
                  <a:pt x="f887" y="f1963"/>
                  <a:pt x="f890" y="f1961"/>
                  <a:pt x="f906" y="f1962"/>
                </a:cubicBezTo>
                <a:cubicBezTo>
                  <a:pt x="f892" y="f1977"/>
                  <a:pt x="f892" y="f1979"/>
                  <a:pt x="f898" y="f1980"/>
                </a:cubicBezTo>
                <a:cubicBezTo>
                  <a:pt x="f900" y="f1980"/>
                  <a:pt x="f901" y="f1980"/>
                  <a:pt x="f904" y="f1979"/>
                </a:cubicBezTo>
                <a:cubicBezTo>
                  <a:pt x="f903" y="f1979"/>
                  <a:pt x="f1388" y="f1979"/>
                  <a:pt x="f1409" y="f1979"/>
                </a:cubicBezTo>
                <a:cubicBezTo>
                  <a:pt x="f1409" y="f1978"/>
                  <a:pt x="f1390" y="f1977"/>
                  <a:pt x="f1390" y="f1978"/>
                </a:cubicBezTo>
                <a:cubicBezTo>
                  <a:pt x="f1391" y="f1979"/>
                  <a:pt x="f1389" y="f1980"/>
                  <a:pt x="f1389" y="f1980"/>
                </a:cubicBezTo>
                <a:cubicBezTo>
                  <a:pt x="f1388" y="f1981"/>
                  <a:pt x="f904" y="f1982"/>
                  <a:pt x="f901" y="f1983"/>
                </a:cubicBezTo>
                <a:cubicBezTo>
                  <a:pt x="f901" y="f1984"/>
                  <a:pt x="f901" y="f1985"/>
                  <a:pt x="f898" y="f1985"/>
                </a:cubicBezTo>
                <a:cubicBezTo>
                  <a:pt x="f895" y="f1985"/>
                  <a:pt x="f895" y="f1983"/>
                  <a:pt x="f892" y="f1983"/>
                </a:cubicBezTo>
                <a:cubicBezTo>
                  <a:pt x="f906" y="f2049"/>
                  <a:pt x="f890" y="f2049"/>
                  <a:pt x="f907" y="f2049"/>
                </a:cubicBezTo>
                <a:cubicBezTo>
                  <a:pt x="f887" y="f2049"/>
                  <a:pt x="f612" y="f1982"/>
                  <a:pt x="f612" y="f1981"/>
                </a:cubicBezTo>
                <a:cubicBezTo>
                  <a:pt x="f611" y="f1980"/>
                  <a:pt x="f614" y="f1980"/>
                  <a:pt x="f822" y="f1980"/>
                </a:cubicBezTo>
                <a:cubicBezTo>
                  <a:pt x="f823" y="f1980"/>
                  <a:pt x="f824" y="f1980"/>
                  <a:pt x="f823" y="f1979"/>
                </a:cubicBezTo>
                <a:cubicBezTo>
                  <a:pt x="f822" y="f1979"/>
                  <a:pt x="f609" y="f1978"/>
                  <a:pt x="f615" y="f1970"/>
                </a:cubicBezTo>
                <a:cubicBezTo>
                  <a:pt x="f822" y="f1962"/>
                  <a:pt x="f824" y="f1977"/>
                  <a:pt x="f824" y="f1978"/>
                </a:cubicBezTo>
                <a:cubicBezTo>
                  <a:pt x="f820" y="f1979"/>
                  <a:pt x="f955" y="f1979"/>
                  <a:pt x="f617" y="f1980"/>
                </a:cubicBezTo>
                <a:cubicBezTo>
                  <a:pt x="f818" y="f1981"/>
                  <a:pt x="f825" y="f1981"/>
                  <a:pt x="f825" y="f1982"/>
                </a:cubicBezTo>
                <a:cubicBezTo>
                  <a:pt x="f617" y="f2049"/>
                  <a:pt x="f616" y="f2049"/>
                  <a:pt x="f820" y="f2049"/>
                </a:cubicBezTo>
                <a:cubicBezTo>
                  <a:pt x="f821" y="f2049"/>
                  <a:pt x="f823" y="f2049"/>
                  <a:pt x="f824" y="f1983"/>
                </a:cubicBezTo>
                <a:cubicBezTo>
                  <a:pt x="f821" y="f1983"/>
                  <a:pt x="f616" y="f1984"/>
                  <a:pt x="f616" y="f1984"/>
                </a:cubicBezTo>
                <a:cubicBezTo>
                  <a:pt x="f955" y="f1985"/>
                  <a:pt x="f955" y="f1984"/>
                  <a:pt x="f819" y="f1984"/>
                </a:cubicBezTo>
                <a:cubicBezTo>
                  <a:pt x="f617" y="f1983"/>
                  <a:pt x="f818" y="f1983"/>
                  <a:pt x="f825" y="f1983"/>
                </a:cubicBezTo>
                <a:cubicBezTo>
                  <a:pt x="f827" y="f1984"/>
                  <a:pt x="f910" y="f1986"/>
                  <a:pt x="f911" y="f1987"/>
                </a:cubicBezTo>
                <a:cubicBezTo>
                  <a:pt x="f912" y="f3"/>
                  <a:pt x="f912" y="f3"/>
                  <a:pt x="f914" y="f1989"/>
                </a:cubicBezTo>
                <a:cubicBezTo>
                  <a:pt x="f949" y="f1989"/>
                  <a:pt x="f915" y="f1989"/>
                  <a:pt x="f945" y="f2046"/>
                </a:cubicBezTo>
                <a:cubicBezTo>
                  <a:pt x="f945" y="f1990"/>
                  <a:pt x="f911" y="f2044"/>
                  <a:pt x="f910" y="f2046"/>
                </a:cubicBezTo>
                <a:cubicBezTo>
                  <a:pt x="f827" y="f2046"/>
                  <a:pt x="f825" y="f2044"/>
                  <a:pt x="f617" y="f2044"/>
                </a:cubicBezTo>
                <a:cubicBezTo>
                  <a:pt x="f616" y="f2044"/>
                  <a:pt x="f820" y="f1989"/>
                  <a:pt x="f823" y="f1989"/>
                </a:cubicBezTo>
                <a:cubicBezTo>
                  <a:pt x="f822" y="f1989"/>
                  <a:pt x="f615" y="f2046"/>
                  <a:pt x="f609" y="f2046"/>
                </a:cubicBezTo>
                <a:cubicBezTo>
                  <a:pt x="f614" y="f2046"/>
                  <a:pt x="f614" y="f2044"/>
                  <a:pt x="f610" y="f1990"/>
                </a:cubicBezTo>
                <a:cubicBezTo>
                  <a:pt x="f611" y="f1990"/>
                  <a:pt x="f613" y="f2044"/>
                  <a:pt x="f613" y="f1990"/>
                </a:cubicBezTo>
                <a:cubicBezTo>
                  <a:pt x="f887" y="f1990"/>
                  <a:pt x="f907" y="f2042"/>
                  <a:pt x="f890" y="f1991"/>
                </a:cubicBezTo>
                <a:cubicBezTo>
                  <a:pt x="f890" y="f1993"/>
                  <a:pt x="f892" y="f2107"/>
                  <a:pt x="f906" y="f2107"/>
                </a:cubicBezTo>
                <a:cubicBezTo>
                  <a:pt x="f890" y="f1995"/>
                  <a:pt x="f907" y="f1993"/>
                  <a:pt x="f907" y="f1993"/>
                </a:cubicBezTo>
                <a:cubicBezTo>
                  <a:pt x="f612" y="f1991"/>
                  <a:pt x="f611" y="f1994"/>
                  <a:pt x="f614" y="f1994"/>
                </a:cubicBezTo>
                <a:cubicBezTo>
                  <a:pt x="f609" y="f1994"/>
                  <a:pt x="f609" y="f1993"/>
                  <a:pt x="f615" y="f1993"/>
                </a:cubicBezTo>
                <a:cubicBezTo>
                  <a:pt x="f822" y="f1991"/>
                  <a:pt x="f823" y="f1991"/>
                  <a:pt x="f824" y="f1991"/>
                </a:cubicBezTo>
                <a:cubicBezTo>
                  <a:pt x="f821" y="f1991"/>
                  <a:pt x="f616" y="f1991"/>
                  <a:pt x="f955" y="f1991"/>
                </a:cubicBezTo>
                <a:cubicBezTo>
                  <a:pt x="f617" y="f1991"/>
                  <a:pt x="f825" y="f1991"/>
                  <a:pt x="f827" y="f1993"/>
                </a:cubicBezTo>
                <a:cubicBezTo>
                  <a:pt x="f909" y="f1993"/>
                  <a:pt x="f910" y="f1994"/>
                  <a:pt x="f910" y="f1994"/>
                </a:cubicBezTo>
                <a:cubicBezTo>
                  <a:pt x="f911" y="f1994"/>
                  <a:pt x="f912" y="f1994"/>
                  <a:pt x="f914" y="f1994"/>
                </a:cubicBezTo>
                <a:cubicBezTo>
                  <a:pt x="f915" y="f1994"/>
                  <a:pt x="f395" y="f2107"/>
                  <a:pt x="f943" y="f2039"/>
                </a:cubicBezTo>
                <a:cubicBezTo>
                  <a:pt x="f916" y="f1996"/>
                  <a:pt x="f945" y="f1996"/>
                  <a:pt x="f945" y="f2108"/>
                </a:cubicBezTo>
                <a:cubicBezTo>
                  <a:pt x="f945" y="f2108"/>
                  <a:pt x="f945" y="f1997"/>
                  <a:pt x="f916" y="f1997"/>
                </a:cubicBezTo>
                <a:cubicBezTo>
                  <a:pt x="f943" y="f1998"/>
                  <a:pt x="f394" y="f1997"/>
                  <a:pt x="f396" y="f1997"/>
                </a:cubicBezTo>
                <a:cubicBezTo>
                  <a:pt x="f391" y="f1997"/>
                  <a:pt x="f390" y="f2284"/>
                  <a:pt x="f389" y="f2284"/>
                </a:cubicBezTo>
                <a:cubicBezTo>
                  <a:pt x="f388" y="f2284"/>
                  <a:pt x="f387" y="f1999"/>
                  <a:pt x="f386" y="f1999"/>
                </a:cubicBezTo>
                <a:cubicBezTo>
                  <a:pt x="f385" y="f1999"/>
                  <a:pt x="f384" y="f1999"/>
                  <a:pt x="f383" y="f1999"/>
                </a:cubicBezTo>
                <a:cubicBezTo>
                  <a:pt x="f382" y="f2001"/>
                  <a:pt x="f382" y="f2001"/>
                  <a:pt x="f381" y="f2003"/>
                </a:cubicBezTo>
                <a:cubicBezTo>
                  <a:pt x="f381" y="f2003"/>
                  <a:pt x="f380" y="f2003"/>
                  <a:pt x="f380" y="f2006"/>
                </a:cubicBezTo>
                <a:cubicBezTo>
                  <a:pt x="f400" y="f2007"/>
                  <a:pt x="f399" y="f2007"/>
                  <a:pt x="f399" y="f2009"/>
                </a:cubicBezTo>
                <a:cubicBezTo>
                  <a:pt x="f381" y="f2009"/>
                  <a:pt x="f381" y="f1680"/>
                  <a:pt x="f398" y="f1657"/>
                </a:cubicBezTo>
                <a:cubicBezTo>
                  <a:pt x="f382" y="f1655"/>
                  <a:pt x="f385" y="f1677"/>
                  <a:pt x="f386" y="f1655"/>
                </a:cubicBezTo>
                <a:cubicBezTo>
                  <a:pt x="f386" y="f1663"/>
                  <a:pt x="f398" y="f1661"/>
                  <a:pt x="f381" y="f1661"/>
                </a:cubicBezTo>
                <a:cubicBezTo>
                  <a:pt x="f399" y="f1661"/>
                  <a:pt x="f380" y="f1661"/>
                  <a:pt x="f400" y="f1663"/>
                </a:cubicBezTo>
                <a:cubicBezTo>
                  <a:pt x="f379" y="f1669"/>
                  <a:pt x="f379" y="f1669"/>
                  <a:pt x="f377" y="f1669"/>
                </a:cubicBezTo>
                <a:cubicBezTo>
                  <a:pt x="f376" y="f1669"/>
                  <a:pt x="f375" y="f1669"/>
                  <a:pt x="f374" y="f1669"/>
                </a:cubicBezTo>
                <a:cubicBezTo>
                  <a:pt x="f373" y="f743"/>
                  <a:pt x="f374" y="f743"/>
                  <a:pt x="f375" y="f2110"/>
                </a:cubicBezTo>
                <a:cubicBezTo>
                  <a:pt x="f376" y="f2110"/>
                  <a:pt x="f377" y="f2110"/>
                  <a:pt x="f377" y="f744"/>
                </a:cubicBezTo>
                <a:cubicBezTo>
                  <a:pt x="f376" y="f665"/>
                  <a:pt x="f375" y="f665"/>
                  <a:pt x="f374" y="f665"/>
                </a:cubicBezTo>
                <a:cubicBezTo>
                  <a:pt x="f373" y="f665"/>
                  <a:pt x="f372" y="f744"/>
                  <a:pt x="f372" y="f664"/>
                </a:cubicBezTo>
                <a:cubicBezTo>
                  <a:pt x="f372" y="f663"/>
                  <a:pt x="f374" y="f664"/>
                  <a:pt x="f374" y="f663"/>
                </a:cubicBezTo>
                <a:cubicBezTo>
                  <a:pt x="f375" y="f662"/>
                  <a:pt x="f374" y="f651"/>
                  <a:pt x="f375" y="f651"/>
                </a:cubicBezTo>
                <a:cubicBezTo>
                  <a:pt x="f376" y="f666"/>
                  <a:pt x="f377" y="f661"/>
                  <a:pt x="f378" y="f661"/>
                </a:cubicBezTo>
                <a:cubicBezTo>
                  <a:pt x="f379" y="f662"/>
                  <a:pt x="f400" y="f662"/>
                  <a:pt x="f380" y="f662"/>
                </a:cubicBezTo>
                <a:cubicBezTo>
                  <a:pt x="f399" y="f662"/>
                  <a:pt x="f381" y="f663"/>
                  <a:pt x="f398" y="f662"/>
                </a:cubicBezTo>
                <a:cubicBezTo>
                  <a:pt x="f382" y="f661"/>
                  <a:pt x="f398" y="f661"/>
                  <a:pt x="f381" y="f651"/>
                </a:cubicBezTo>
                <a:cubicBezTo>
                  <a:pt x="f399" y="f651"/>
                  <a:pt x="f399" y="f666"/>
                  <a:pt x="f380" y="f652"/>
                </a:cubicBezTo>
                <a:cubicBezTo>
                  <a:pt x="f400" y="f652"/>
                  <a:pt x="f379" y="f652"/>
                  <a:pt x="f378" y="f652"/>
                </a:cubicBezTo>
                <a:cubicBezTo>
                  <a:pt x="f376" y="f652"/>
                  <a:pt x="f374" y="f652"/>
                  <a:pt x="f372" y="f666"/>
                </a:cubicBezTo>
                <a:cubicBezTo>
                  <a:pt x="f401" y="f666"/>
                  <a:pt x="f368" y="f666"/>
                  <a:pt x="f366" y="f652"/>
                </a:cubicBezTo>
                <a:cubicBezTo>
                  <a:pt x="f425" y="f667"/>
                  <a:pt x="f425" y="f668"/>
                  <a:pt x="f365" y="f654"/>
                </a:cubicBezTo>
                <a:cubicBezTo>
                  <a:pt x="f365" y="f656"/>
                  <a:pt x="f425" y="f658"/>
                  <a:pt x="f367" y="f659"/>
                </a:cubicBezTo>
                <a:cubicBezTo>
                  <a:pt x="f368" y="f659"/>
                  <a:pt x="f369" y="f658"/>
                  <a:pt x="f369" y="f669"/>
                </a:cubicBezTo>
                <a:cubicBezTo>
                  <a:pt x="f370" y="f673"/>
                  <a:pt x="f370" y="f670"/>
                  <a:pt x="f369" y="f670"/>
                </a:cubicBezTo>
                <a:cubicBezTo>
                  <a:pt x="f367" y="f672"/>
                  <a:pt x="f365" y="f672"/>
                  <a:pt x="f365" y="f671"/>
                </a:cubicBezTo>
                <a:cubicBezTo>
                  <a:pt x="f367" y="f675"/>
                  <a:pt x="f367" y="f671"/>
                  <a:pt x="f368" y="f674"/>
                </a:cubicBezTo>
                <a:cubicBezTo>
                  <a:pt x="f369" y="f674"/>
                  <a:pt x="f370" y="f674"/>
                  <a:pt x="f401" y="f674"/>
                </a:cubicBezTo>
                <a:cubicBezTo>
                  <a:pt x="f371" y="f674"/>
                  <a:pt x="f372" y="f674"/>
                  <a:pt x="f373" y="f674"/>
                </a:cubicBezTo>
                <a:cubicBezTo>
                  <a:pt x="f373" y="f674"/>
                  <a:pt x="f374" y="f672"/>
                  <a:pt x="f375" y="f670"/>
                </a:cubicBezTo>
                <a:cubicBezTo>
                  <a:pt x="f376" y="f670"/>
                  <a:pt x="f377" y="f672"/>
                  <a:pt x="f378" y="f670"/>
                </a:cubicBezTo>
                <a:cubicBezTo>
                  <a:pt x="f379" y="f670"/>
                  <a:pt x="f400" y="f670"/>
                  <a:pt x="f380" y="f673"/>
                </a:cubicBezTo>
                <a:cubicBezTo>
                  <a:pt x="f381" y="f669"/>
                  <a:pt x="f398" y="f669"/>
                  <a:pt x="f384" y="f673"/>
                </a:cubicBezTo>
                <a:cubicBezTo>
                  <a:pt x="f385" y="f673"/>
                  <a:pt x="f386" y="f673"/>
                  <a:pt x="f387" y="f673"/>
                </a:cubicBezTo>
                <a:cubicBezTo>
                  <a:pt x="f388" y="f673"/>
                  <a:pt x="f388" y="f669"/>
                  <a:pt x="f389" y="f669"/>
                </a:cubicBezTo>
                <a:cubicBezTo>
                  <a:pt x="f1430" y="f659"/>
                  <a:pt x="f390" y="f659"/>
                  <a:pt x="f390" y="f669"/>
                </a:cubicBezTo>
                <a:cubicBezTo>
                  <a:pt x="f390" y="f673"/>
                  <a:pt x="f1430" y="f670"/>
                  <a:pt x="f389" y="f670"/>
                </a:cubicBezTo>
                <a:cubicBezTo>
                  <a:pt x="f388" y="f672"/>
                  <a:pt x="f387" y="f672"/>
                  <a:pt x="f386" y="f672"/>
                </a:cubicBezTo>
                <a:cubicBezTo>
                  <a:pt x="f385" y="f672"/>
                  <a:pt x="f385" y="f674"/>
                  <a:pt x="f384" y="f671"/>
                </a:cubicBezTo>
                <a:cubicBezTo>
                  <a:pt x="f383" y="f671"/>
                  <a:pt x="f382" y="f671"/>
                  <a:pt x="f398" y="f675"/>
                </a:cubicBezTo>
                <a:cubicBezTo>
                  <a:pt x="f381" y="f675"/>
                  <a:pt x="f381" y="f676"/>
                  <a:pt x="f399" y="f676"/>
                </a:cubicBezTo>
                <a:cubicBezTo>
                  <a:pt x="f380" y="f675"/>
                  <a:pt x="f380" y="f671"/>
                  <a:pt x="f400" y="f674"/>
                </a:cubicBezTo>
                <a:cubicBezTo>
                  <a:pt x="f379" y="f674"/>
                  <a:pt x="f378" y="f672"/>
                  <a:pt x="f378" y="f672"/>
                </a:cubicBezTo>
                <a:cubicBezTo>
                  <a:pt x="f375" y="f670"/>
                  <a:pt x="f375" y="f674"/>
                  <a:pt x="f373" y="f671"/>
                </a:cubicBezTo>
                <a:cubicBezTo>
                  <a:pt x="f371" y="f675"/>
                  <a:pt x="f370" y="f672"/>
                  <a:pt x="f369" y="f671"/>
                </a:cubicBezTo>
                <a:cubicBezTo>
                  <a:pt x="f368" y="f675"/>
                  <a:pt x="f368" y="f676"/>
                  <a:pt x="f367" y="f676"/>
                </a:cubicBezTo>
                <a:cubicBezTo>
                  <a:pt x="f366" y="f676"/>
                  <a:pt x="f425" y="f676"/>
                  <a:pt x="f364" y="f676"/>
                </a:cubicBezTo>
                <a:cubicBezTo>
                  <a:pt x="f917" y="f676"/>
                  <a:pt x="f917" y="f677"/>
                  <a:pt x="f363" y="f678"/>
                </a:cubicBezTo>
                <a:cubicBezTo>
                  <a:pt x="f2351" y="f679"/>
                  <a:pt x="f362" y="f678"/>
                  <a:pt x="f362" y="f679"/>
                </a:cubicBezTo>
                <a:cubicBezTo>
                  <a:pt x="f362" y="f740"/>
                  <a:pt x="f917" y="f737"/>
                  <a:pt x="f425" y="f680"/>
                </a:cubicBezTo>
                <a:cubicBezTo>
                  <a:pt x="f365" y="f681"/>
                  <a:pt x="f471" y="f681"/>
                  <a:pt x="f364" y="f682"/>
                </a:cubicBezTo>
                <a:cubicBezTo>
                  <a:pt x="f425" y="f683"/>
                  <a:pt x="f367" y="f684"/>
                  <a:pt x="f366" y="f685"/>
                </a:cubicBezTo>
                <a:cubicBezTo>
                  <a:pt x="f366" y="f735"/>
                  <a:pt x="f364" y="f683"/>
                  <a:pt x="f917" y="f683"/>
                </a:cubicBezTo>
                <a:cubicBezTo>
                  <a:pt x="f363" y="f682"/>
                  <a:pt x="f2351" y="f684"/>
                  <a:pt x="f362" y="f685"/>
                </a:cubicBezTo>
                <a:cubicBezTo>
                  <a:pt x="f361" y="f734"/>
                  <a:pt x="f359" y="f686"/>
                  <a:pt x="f918" y="f733"/>
                </a:cubicBezTo>
                <a:cubicBezTo>
                  <a:pt x="f918" y="f732"/>
                  <a:pt x="f357" y="f687"/>
                  <a:pt x="f357" y="f731"/>
                </a:cubicBezTo>
                <a:cubicBezTo>
                  <a:pt x="f357" y="f729"/>
                  <a:pt x="f358" y="f729"/>
                  <a:pt x="f358" y="f728"/>
                </a:cubicBezTo>
                <a:cubicBezTo>
                  <a:pt x="f358" y="f727"/>
                  <a:pt x="f918" y="f727"/>
                  <a:pt x="f357" y="f727"/>
                </a:cubicBezTo>
                <a:cubicBezTo>
                  <a:pt x="f357" y="f727"/>
                  <a:pt x="f355" y="f727"/>
                  <a:pt x="f355" y="f727"/>
                </a:cubicBezTo>
                <a:cubicBezTo>
                  <a:pt x="f356" y="f688"/>
                  <a:pt x="f355" y="f726"/>
                  <a:pt x="f356" y="f730"/>
                </a:cubicBezTo>
                <a:cubicBezTo>
                  <a:pt x="f356" y="f725"/>
                  <a:pt x="f353" y="f725"/>
                  <a:pt x="f478" y="f689"/>
                </a:cubicBezTo>
                <a:cubicBezTo>
                  <a:pt x="f479" y="f724"/>
                  <a:pt x="f355" y="f691"/>
                  <a:pt x="f357" y="f724"/>
                </a:cubicBezTo>
                <a:cubicBezTo>
                  <a:pt x="f918" y="f724"/>
                  <a:pt x="f918" y="f692"/>
                  <a:pt x="f918" y="f695"/>
                </a:cubicBezTo>
                <a:cubicBezTo>
                  <a:pt x="f358" y="f693"/>
                  <a:pt x="f358" y="f693"/>
                  <a:pt x="f359" y="f694"/>
                </a:cubicBezTo>
                <a:cubicBezTo>
                  <a:pt x="f360" y="f694"/>
                  <a:pt x="f361" y="f697"/>
                  <a:pt x="f360" y="f697"/>
                </a:cubicBezTo>
                <a:cubicBezTo>
                  <a:pt x="f359" y="f723"/>
                  <a:pt x="f358" y="f697"/>
                  <a:pt x="f918" y="f697"/>
                </a:cubicBezTo>
                <a:cubicBezTo>
                  <a:pt x="f918" y="f696"/>
                  <a:pt x="f357" y="f696"/>
                  <a:pt x="f354" y="f694"/>
                </a:cubicBezTo>
                <a:cubicBezTo>
                  <a:pt x="f355" y="f694"/>
                  <a:pt x="f356" y="f694"/>
                  <a:pt x="f356" y="f693"/>
                </a:cubicBezTo>
                <a:cubicBezTo>
                  <a:pt x="f353" y="f695"/>
                  <a:pt x="f478" y="f724"/>
                  <a:pt x="f479" y="f691"/>
                </a:cubicBezTo>
                <a:cubicBezTo>
                  <a:pt x="f352" y="f690"/>
                  <a:pt x="f352" y="f691"/>
                  <a:pt x="f352" y="f724"/>
                </a:cubicBezTo>
                <a:cubicBezTo>
                  <a:pt x="f344" y="f692"/>
                  <a:pt x="f344" y="f695"/>
                  <a:pt x="f344" y="f693"/>
                </a:cubicBezTo>
                <a:cubicBezTo>
                  <a:pt x="f343" y="f694"/>
                  <a:pt x="f342" y="f696"/>
                  <a:pt x="f342" y="f697"/>
                </a:cubicBezTo>
                <a:cubicBezTo>
                  <a:pt x="f341" y="f723"/>
                  <a:pt x="f341" y="f698"/>
                  <a:pt x="f341" y="f722"/>
                </a:cubicBezTo>
                <a:cubicBezTo>
                  <a:pt x="f345" y="f700"/>
                  <a:pt x="f340" y="f702"/>
                  <a:pt x="f340" y="f704"/>
                </a:cubicBezTo>
                <a:cubicBezTo>
                  <a:pt x="f341" y="f705"/>
                  <a:pt x="f341" y="f703"/>
                  <a:pt x="f342" y="f702"/>
                </a:cubicBezTo>
                <a:cubicBezTo>
                  <a:pt x="f343" y="f702"/>
                  <a:pt x="f344" y="f701"/>
                  <a:pt x="f352" y="f701"/>
                </a:cubicBezTo>
                <a:cubicBezTo>
                  <a:pt x="f480" y="f701"/>
                  <a:pt x="f480" y="f700"/>
                  <a:pt x="f479" y="f701"/>
                </a:cubicBezTo>
                <a:cubicBezTo>
                  <a:pt x="f478" y="f701"/>
                  <a:pt x="f478" y="f702"/>
                  <a:pt x="f478" y="f703"/>
                </a:cubicBezTo>
                <a:cubicBezTo>
                  <a:pt x="f478" y="f704"/>
                  <a:pt x="f353" y="f704"/>
                  <a:pt x="f353" y="f705"/>
                </a:cubicBezTo>
                <a:cubicBezTo>
                  <a:pt x="f356" y="f707"/>
                  <a:pt x="f480" y="f706"/>
                  <a:pt x="f479" y="f709"/>
                </a:cubicBezTo>
                <a:cubicBezTo>
                  <a:pt x="f353" y="f710"/>
                  <a:pt x="f356" y="f708"/>
                  <a:pt x="f355" y="f708"/>
                </a:cubicBezTo>
                <a:cubicBezTo>
                  <a:pt x="f354" y="f710"/>
                  <a:pt x="f353" y="f710"/>
                  <a:pt x="f478" y="f711"/>
                </a:cubicBezTo>
                <a:cubicBezTo>
                  <a:pt x="f479" y="f712"/>
                  <a:pt x="f352" y="f713"/>
                  <a:pt x="f352" y="f711"/>
                </a:cubicBezTo>
                <a:cubicBezTo>
                  <a:pt x="f352" y="f710"/>
                  <a:pt x="f480" y="f709"/>
                  <a:pt x="f480" y="f708"/>
                </a:cubicBezTo>
                <a:cubicBezTo>
                  <a:pt x="f480" y="f707"/>
                  <a:pt x="f480" y="f706"/>
                  <a:pt x="f352" y="f706"/>
                </a:cubicBezTo>
                <a:cubicBezTo>
                  <a:pt x="f344" y="f705"/>
                  <a:pt x="f343" y="f705"/>
                  <a:pt x="f342" y="f706"/>
                </a:cubicBezTo>
                <a:cubicBezTo>
                  <a:pt x="f341" y="f706"/>
                  <a:pt x="f345" y="f705"/>
                  <a:pt x="f339" y="f705"/>
                </a:cubicBezTo>
                <a:cubicBezTo>
                  <a:pt x="f338" y="f705"/>
                  <a:pt x="f338" y="f707"/>
                  <a:pt x="f336" y="f708"/>
                </a:cubicBezTo>
                <a:cubicBezTo>
                  <a:pt x="f334" y="f709"/>
                  <a:pt x="f335" y="f710"/>
                  <a:pt x="f332" y="f712"/>
                </a:cubicBezTo>
                <a:cubicBezTo>
                  <a:pt x="f331" y="f714"/>
                  <a:pt x="f331" y="f716"/>
                  <a:pt x="f328" y="f650"/>
                </a:cubicBezTo>
                <a:cubicBezTo>
                  <a:pt x="f327" y="f649"/>
                  <a:pt x="f325" y="f648"/>
                  <a:pt x="f323" y="f643"/>
                </a:cubicBezTo>
                <a:cubicBezTo>
                  <a:pt x="f322" y="f642"/>
                  <a:pt x="f320" y="f641"/>
                  <a:pt x="f319" y="f640"/>
                </a:cubicBezTo>
                <a:cubicBezTo>
                  <a:pt x="f318" y="f645"/>
                  <a:pt x="f316" y="f639"/>
                  <a:pt x="f315" y="f646"/>
                </a:cubicBezTo>
                <a:cubicBezTo>
                  <a:pt x="f315" y="f638"/>
                  <a:pt x="f318" y="f639"/>
                  <a:pt x="f319" y="f639"/>
                </a:cubicBezTo>
                <a:cubicBezTo>
                  <a:pt x="f320" y="f639"/>
                  <a:pt x="f324" y="f645"/>
                  <a:pt x="f325" y="f641"/>
                </a:cubicBezTo>
                <a:cubicBezTo>
                  <a:pt x="f325" y="f641"/>
                  <a:pt x="f326" y="f642"/>
                  <a:pt x="f327" y="f642"/>
                </a:cubicBezTo>
                <a:cubicBezTo>
                  <a:pt x="f329" y="f642"/>
                  <a:pt x="f328" y="f641"/>
                  <a:pt x="f327" y="f640"/>
                </a:cubicBezTo>
                <a:cubicBezTo>
                  <a:pt x="f327" y="f645"/>
                  <a:pt x="f329" y="f647"/>
                  <a:pt x="f326" y="f638"/>
                </a:cubicBezTo>
                <a:cubicBezTo>
                  <a:pt x="f325" y="f638"/>
                  <a:pt x="f323" y="f638"/>
                  <a:pt x="f324" y="f638"/>
                </a:cubicBezTo>
                <a:cubicBezTo>
                  <a:pt x="f322" y="f637"/>
                  <a:pt x="f321" y="f637"/>
                  <a:pt x="f321" y="f637"/>
                </a:cubicBezTo>
                <a:cubicBezTo>
                  <a:pt x="f319" y="f618"/>
                  <a:pt x="f320" y="f618"/>
                  <a:pt x="f322" y="f618"/>
                </a:cubicBezTo>
                <a:cubicBezTo>
                  <a:pt x="f324" y="f618"/>
                  <a:pt x="f324" y="f619"/>
                  <a:pt x="f323" y="f621"/>
                </a:cubicBezTo>
                <a:cubicBezTo>
                  <a:pt x="f325" y="f622"/>
                  <a:pt x="f326" y="f622"/>
                  <a:pt x="f326" y="f623"/>
                </a:cubicBezTo>
                <a:cubicBezTo>
                  <a:pt x="f325" y="f625"/>
                  <a:pt x="f323" y="f624"/>
                  <a:pt x="f324" y="f625"/>
                </a:cubicBezTo>
                <a:cubicBezTo>
                  <a:pt x="f322" y="f625"/>
                  <a:pt x="f320" y="f626"/>
                  <a:pt x="f320" y="f627"/>
                </a:cubicBezTo>
                <a:cubicBezTo>
                  <a:pt x="f320" y="f630"/>
                  <a:pt x="f322" y="f629"/>
                  <a:pt x="f320" y="f628"/>
                </a:cubicBezTo>
                <a:cubicBezTo>
                  <a:pt x="f321" y="f631"/>
                  <a:pt x="f319" y="f631"/>
                  <a:pt x="f318" y="f631"/>
                </a:cubicBezTo>
                <a:cubicBezTo>
                  <a:pt x="f317" y="f633"/>
                  <a:pt x="f317" y="f632"/>
                  <a:pt x="f489" y="f634"/>
                </a:cubicBezTo>
                <a:cubicBezTo>
                  <a:pt x="f316" y="f634"/>
                  <a:pt x="f316" y="f632"/>
                  <a:pt x="f489" y="f633"/>
                </a:cubicBezTo>
                <a:cubicBezTo>
                  <a:pt x="f489" y="f631"/>
                  <a:pt x="f317" y="f628"/>
                  <a:pt x="f489" y="f629"/>
                </a:cubicBezTo>
                <a:cubicBezTo>
                  <a:pt x="f316" y="f627"/>
                  <a:pt x="f313" y="f630"/>
                  <a:pt x="f490" y="f627"/>
                </a:cubicBezTo>
                <a:cubicBezTo>
                  <a:pt x="f312" y="f626"/>
                  <a:pt x="f491" y="f625"/>
                  <a:pt x="f311" y="f625"/>
                </a:cubicBezTo>
                <a:cubicBezTo>
                  <a:pt x="f310" y="f625"/>
                  <a:pt x="f309" y="f626"/>
                  <a:pt x="f308" y="f627"/>
                </a:cubicBezTo>
                <a:cubicBezTo>
                  <a:pt x="f493" y="f627"/>
                  <a:pt x="f494" y="f629"/>
                  <a:pt x="f306" y="f628"/>
                </a:cubicBezTo>
                <a:cubicBezTo>
                  <a:pt x="f305" y="f633"/>
                  <a:pt x="f742" y="f633"/>
                  <a:pt x="f741" y="f632"/>
                </a:cubicBezTo>
                <a:cubicBezTo>
                  <a:pt x="f299" y="f634"/>
                  <a:pt x="f300" y="f606"/>
                  <a:pt x="f298" y="f607"/>
                </a:cubicBezTo>
                <a:cubicBezTo>
                  <a:pt x="f301" y="f607"/>
                  <a:pt x="f297" y="f608"/>
                  <a:pt x="f296" y="f605"/>
                </a:cubicBezTo>
                <a:cubicBezTo>
                  <a:pt x="f295" y="f603"/>
                  <a:pt x="f297" y="f605"/>
                  <a:pt x="f301" y="f604"/>
                </a:cubicBezTo>
                <a:cubicBezTo>
                  <a:pt x="f298" y="f134"/>
                  <a:pt x="f295" y="f136"/>
                  <a:pt x="f294" y="f136"/>
                </a:cubicBezTo>
                <a:cubicBezTo>
                  <a:pt x="f497" y="f132"/>
                  <a:pt x="f293" y="f131"/>
                  <a:pt x="f292" y="f130"/>
                </a:cubicBezTo>
                <a:cubicBezTo>
                  <a:pt x="f601" y="f129"/>
                  <a:pt x="f601" y="f124"/>
                  <a:pt x="f291" y="f123"/>
                </a:cubicBezTo>
                <a:cubicBezTo>
                  <a:pt x="f290" y="f115"/>
                  <a:pt x="f601" y="f123"/>
                  <a:pt x="f292" y="f116"/>
                </a:cubicBezTo>
                <a:cubicBezTo>
                  <a:pt x="f507" y="f120"/>
                  <a:pt x="f289" y="f97"/>
                  <a:pt x="f289" y="f87"/>
                </a:cubicBezTo>
                <a:cubicBezTo>
                  <a:pt x="f287" y="f89"/>
                  <a:pt x="f283" y="f91"/>
                  <a:pt x="f281" y="f94"/>
                </a:cubicBezTo>
                <a:cubicBezTo>
                  <a:pt x="f280" y="f94"/>
                  <a:pt x="f508" y="f145"/>
                  <a:pt x="f282" y="f147"/>
                </a:cubicBezTo>
                <a:cubicBezTo>
                  <a:pt x="f282" y="f147"/>
                  <a:pt x="f279" y="f145"/>
                  <a:pt x="f279" y="f145"/>
                </a:cubicBezTo>
                <a:cubicBezTo>
                  <a:pt x="f280" y="f145"/>
                  <a:pt x="f280" y="f147"/>
                  <a:pt x="f280" y="f147"/>
                </a:cubicBezTo>
                <a:cubicBezTo>
                  <a:pt x="f281" y="f148"/>
                  <a:pt x="f283" y="f148"/>
                  <a:pt x="f284" y="f147"/>
                </a:cubicBezTo>
                <a:cubicBezTo>
                  <a:pt x="f287" y="f147"/>
                  <a:pt x="f289" y="f94"/>
                  <a:pt x="f291" y="f144"/>
                </a:cubicBezTo>
                <a:cubicBezTo>
                  <a:pt x="f601" y="f147"/>
                  <a:pt x="f288" y="f2"/>
                  <a:pt x="f288" y="f149"/>
                </a:cubicBezTo>
                <a:cubicBezTo>
                  <a:pt x="f288" y="f150"/>
                  <a:pt x="f289" y="f150"/>
                  <a:pt x="f290" y="f202"/>
                </a:cubicBezTo>
                <a:cubicBezTo>
                  <a:pt x="f291" y="f151"/>
                  <a:pt x="f290" y="f152"/>
                  <a:pt x="f291" y="f154"/>
                </a:cubicBezTo>
                <a:cubicBezTo>
                  <a:pt x="f292" y="f156"/>
                  <a:pt x="f499" y="f154"/>
                  <a:pt x="f302" y="f152"/>
                </a:cubicBezTo>
                <a:cubicBezTo>
                  <a:pt x="f295" y="f151"/>
                  <a:pt x="f296" y="f150"/>
                  <a:pt x="f301" y="f150"/>
                </a:cubicBezTo>
                <a:cubicBezTo>
                  <a:pt x="f298" y="f149"/>
                  <a:pt x="f300" y="f149"/>
                  <a:pt x="f299" y="f149"/>
                </a:cubicBezTo>
                <a:cubicBezTo>
                  <a:pt x="f741" y="f149"/>
                  <a:pt x="f741" y="f159"/>
                  <a:pt x="f742" y="f159"/>
                </a:cubicBezTo>
                <a:cubicBezTo>
                  <a:pt x="f742" y="f159"/>
                  <a:pt x="f495" y="f159"/>
                  <a:pt x="f495" y="f2"/>
                </a:cubicBezTo>
                <a:cubicBezTo>
                  <a:pt x="f305" y="f2"/>
                  <a:pt x="f305" y="f2"/>
                  <a:pt x="f305" y="f148"/>
                </a:cubicBezTo>
                <a:cubicBezTo>
                  <a:pt x="f304" y="f148"/>
                  <a:pt x="f306" y="f147"/>
                  <a:pt x="f494" y="f145"/>
                </a:cubicBezTo>
                <a:cubicBezTo>
                  <a:pt x="f307" y="f144"/>
                  <a:pt x="f492" y="f94"/>
                  <a:pt x="f310" y="f94"/>
                </a:cubicBezTo>
                <a:cubicBezTo>
                  <a:pt x="f717" y="f94"/>
                  <a:pt x="f311" y="f94"/>
                  <a:pt x="f311" y="f91"/>
                </a:cubicBezTo>
                <a:cubicBezTo>
                  <a:pt x="f491" y="f89"/>
                  <a:pt x="f311" y="f89"/>
                  <a:pt x="f717" y="f97"/>
                </a:cubicBezTo>
                <a:cubicBezTo>
                  <a:pt x="f717" y="f97"/>
                  <a:pt x="f717" y="f120"/>
                  <a:pt x="f310" y="f120"/>
                </a:cubicBezTo>
                <a:cubicBezTo>
                  <a:pt x="f492" y="f120"/>
                  <a:pt x="f309" y="f97"/>
                  <a:pt x="f492" y="f87"/>
                </a:cubicBezTo>
                <a:cubicBezTo>
                  <a:pt x="f308" y="f87"/>
                  <a:pt x="f307" y="f87"/>
                  <a:pt x="f493" y="f105"/>
                </a:cubicBezTo>
                <a:cubicBezTo>
                  <a:pt x="f493" y="f120"/>
                  <a:pt x="f492" y="f120"/>
                  <a:pt x="f309" y="f120"/>
                </a:cubicBezTo>
                <a:cubicBezTo>
                  <a:pt x="f310" y="f115"/>
                  <a:pt x="f310" y="f116"/>
                  <a:pt x="f717" y="f116"/>
                </a:cubicBezTo>
                <a:cubicBezTo>
                  <a:pt x="f311" y="f123"/>
                  <a:pt x="f491" y="f123"/>
                  <a:pt x="f312" y="f124"/>
                </a:cubicBezTo>
                <a:cubicBezTo>
                  <a:pt x="f313" y="f129"/>
                  <a:pt x="f316" y="f136"/>
                  <a:pt x="f317" y="f132"/>
                </a:cubicBezTo>
                <a:cubicBezTo>
                  <a:pt x="f318" y="f132"/>
                  <a:pt x="f317" y="f131"/>
                  <a:pt x="f318" y="f131"/>
                </a:cubicBezTo>
                <a:cubicBezTo>
                  <a:pt x="f318" y="f130"/>
                  <a:pt x="f318" y="f130"/>
                  <a:pt x="f319" y="f130"/>
                </a:cubicBezTo>
                <a:cubicBezTo>
                  <a:pt x="f320" y="f124"/>
                  <a:pt x="f318" y="f124"/>
                  <a:pt x="f317" y="f123"/>
                </a:cubicBezTo>
                <a:cubicBezTo>
                  <a:pt x="f489" y="f123"/>
                  <a:pt x="f316" y="f116"/>
                  <a:pt x="f315" y="f115"/>
                </a:cubicBezTo>
                <a:cubicBezTo>
                  <a:pt x="f314" y="f115"/>
                  <a:pt x="f313" y="f115"/>
                  <a:pt x="f313" y="f120"/>
                </a:cubicBezTo>
                <a:cubicBezTo>
                  <a:pt x="f490" y="f120"/>
                  <a:pt x="f312" y="f105"/>
                  <a:pt x="f312" y="f105"/>
                </a:cubicBezTo>
                <a:cubicBezTo>
                  <a:pt x="f491" y="f87"/>
                  <a:pt x="f490" y="f97"/>
                  <a:pt x="f313" y="f97"/>
                </a:cubicBezTo>
                <a:cubicBezTo>
                  <a:pt x="f314" y="f87"/>
                  <a:pt x="f313" y="f89"/>
                  <a:pt x="f315" y="f89"/>
                </a:cubicBezTo>
                <a:cubicBezTo>
                  <a:pt x="f316" y="f89"/>
                  <a:pt x="f489" y="f89"/>
                  <a:pt x="f317" y="f89"/>
                </a:cubicBezTo>
                <a:cubicBezTo>
                  <a:pt x="f321" y="f91"/>
                  <a:pt x="f489" y="f102"/>
                  <a:pt x="f315" y="f102"/>
                </a:cubicBezTo>
                <a:cubicBezTo>
                  <a:pt x="f314" y="f102"/>
                  <a:pt x="f313" y="f102"/>
                  <a:pt x="f490" y="f144"/>
                </a:cubicBezTo>
                <a:cubicBezTo>
                  <a:pt x="f312" y="f145"/>
                  <a:pt x="f312" y="f145"/>
                  <a:pt x="f491" y="f147"/>
                </a:cubicBezTo>
                <a:cubicBezTo>
                  <a:pt x="f717" y="f148"/>
                  <a:pt x="f309" y="f148"/>
                  <a:pt x="f308" y="f2"/>
                </a:cubicBezTo>
                <a:cubicBezTo>
                  <a:pt x="f493" y="f2"/>
                  <a:pt x="f307" y="f159"/>
                  <a:pt x="f494" y="f149"/>
                </a:cubicBezTo>
                <a:cubicBezTo>
                  <a:pt x="f306" y="f149"/>
                  <a:pt x="f305" y="f150"/>
                  <a:pt x="f305" y="f202"/>
                </a:cubicBezTo>
                <a:cubicBezTo>
                  <a:pt x="f304" y="f202"/>
                  <a:pt x="f306" y="f202"/>
                  <a:pt x="f494" y="f202"/>
                </a:cubicBezTo>
                <a:cubicBezTo>
                  <a:pt x="f493" y="f151"/>
                  <a:pt x="f307" y="f151"/>
                  <a:pt x="f494" y="f152"/>
                </a:cubicBezTo>
                <a:cubicBezTo>
                  <a:pt x="f494" y="f154"/>
                  <a:pt x="f307" y="f154"/>
                  <a:pt x="f307" y="f156"/>
                </a:cubicBezTo>
                <a:cubicBezTo>
                  <a:pt x="f307" y="f158"/>
                  <a:pt x="f304" y="f157"/>
                  <a:pt x="f495" y="f157"/>
                </a:cubicBezTo>
                <a:cubicBezTo>
                  <a:pt x="f742" y="f157"/>
                  <a:pt x="f496" y="f157"/>
                  <a:pt x="f741" y="f157"/>
                </a:cubicBezTo>
                <a:cubicBezTo>
                  <a:pt x="f299" y="f157"/>
                  <a:pt x="f301" y="f158"/>
                  <a:pt x="f296" y="f157"/>
                </a:cubicBezTo>
                <a:cubicBezTo>
                  <a:pt x="f294" y="f205"/>
                  <a:pt x="f497" y="f206"/>
                  <a:pt x="f293" y="f207"/>
                </a:cubicBezTo>
                <a:cubicBezTo>
                  <a:pt x="f292" y="f207"/>
                  <a:pt x="f291" y="f208"/>
                  <a:pt x="f289" y="f208"/>
                </a:cubicBezTo>
                <a:cubicBezTo>
                  <a:pt x="f288" y="f206"/>
                  <a:pt x="f290" y="f157"/>
                  <a:pt x="f290" y="f155"/>
                </a:cubicBezTo>
                <a:cubicBezTo>
                  <a:pt x="f290" y="f154"/>
                  <a:pt x="f288" y="f152"/>
                  <a:pt x="f287" y="f151"/>
                </a:cubicBezTo>
                <a:cubicBezTo>
                  <a:pt x="f284" y="f150"/>
                  <a:pt x="f284" y="f149"/>
                  <a:pt x="f281" y="f159"/>
                </a:cubicBezTo>
                <a:cubicBezTo>
                  <a:pt x="f279" y="f2"/>
                  <a:pt x="f278" y="f159"/>
                  <a:pt x="f510" y="f149"/>
                </a:cubicBezTo>
                <a:cubicBezTo>
                  <a:pt x="f739" y="f150"/>
                  <a:pt x="f277" y="f150"/>
                  <a:pt x="f511" y="f150"/>
                </a:cubicBezTo>
                <a:cubicBezTo>
                  <a:pt x="f513" y="f150"/>
                  <a:pt x="f718" y="f202"/>
                  <a:pt x="f276" y="f151"/>
                </a:cubicBezTo>
                <a:cubicBezTo>
                  <a:pt x="f275" y="f151"/>
                  <a:pt x="f520" y="f154"/>
                  <a:pt x="f517" y="f156"/>
                </a:cubicBezTo>
                <a:cubicBezTo>
                  <a:pt x="f275" y="f156"/>
                  <a:pt x="f511" y="f156"/>
                  <a:pt x="f718" y="f157"/>
                </a:cubicBezTo>
                <a:cubicBezTo>
                  <a:pt x="f718" y="f205"/>
                  <a:pt x="f275" y="f205"/>
                  <a:pt x="f274" y="f205"/>
                </a:cubicBezTo>
                <a:cubicBezTo>
                  <a:pt x="f517" y="f206"/>
                  <a:pt x="f517" y="f207"/>
                  <a:pt x="f273" y="f207"/>
                </a:cubicBezTo>
                <a:cubicBezTo>
                  <a:pt x="f272" y="f210"/>
                  <a:pt x="f272" y="f206"/>
                  <a:pt x="f272" y="f157"/>
                </a:cubicBezTo>
                <a:cubicBezTo>
                  <a:pt x="f523" y="f155"/>
                  <a:pt x="f270" y="f158"/>
                  <a:pt x="f269" y="f158"/>
                </a:cubicBezTo>
                <a:cubicBezTo>
                  <a:pt x="f268" y="f158"/>
                  <a:pt x="f266" y="f158"/>
                  <a:pt x="f81" y="f157"/>
                </a:cubicBezTo>
                <a:cubicBezTo>
                  <a:pt x="f80" y="f205"/>
                  <a:pt x="f82" y="f207"/>
                  <a:pt x="f83" y="f208"/>
                </a:cubicBezTo>
                <a:cubicBezTo>
                  <a:pt x="f84" y="f210"/>
                  <a:pt x="f76" y="f209"/>
                  <a:pt x="f83" y="f77"/>
                </a:cubicBezTo>
                <a:cubicBezTo>
                  <a:pt x="f82" y="f77"/>
                  <a:pt x="f82" y="f212"/>
                  <a:pt x="f78" y="f212"/>
                </a:cubicBezTo>
                <a:cubicBezTo>
                  <a:pt x="f80" y="f212"/>
                  <a:pt x="f81" y="f212"/>
                  <a:pt x="f81" y="f79"/>
                </a:cubicBezTo>
                <a:cubicBezTo>
                  <a:pt x="f266" y="f73"/>
                  <a:pt x="f78" y="f75"/>
                  <a:pt x="f83" y="f73"/>
                </a:cubicBezTo>
                <a:cubicBezTo>
                  <a:pt x="f76" y="f72"/>
                  <a:pt x="f74" y="f72"/>
                  <a:pt x="f68" y="f73"/>
                </a:cubicBezTo>
                <a:cubicBezTo>
                  <a:pt x="f66" y="f73"/>
                  <a:pt x="f56" y="f73"/>
                  <a:pt x="f56" y="f72"/>
                </a:cubicBezTo>
                <a:cubicBezTo>
                  <a:pt x="f58" y="f72"/>
                  <a:pt x="f58" y="f70"/>
                  <a:pt x="f58" y="f70"/>
                </a:cubicBezTo>
                <a:cubicBezTo>
                  <a:pt x="f61" y="f70"/>
                  <a:pt x="f61" y="f70"/>
                  <a:pt x="f264" y="f70"/>
                </a:cubicBezTo>
                <a:cubicBezTo>
                  <a:pt x="f263" y="f70"/>
                  <a:pt x="f59" y="f67"/>
                  <a:pt x="f263" y="f65"/>
                </a:cubicBezTo>
                <a:cubicBezTo>
                  <a:pt x="f264" y="f64"/>
                  <a:pt x="f61" y="f64"/>
                  <a:pt x="f58" y="f63"/>
                </a:cubicBezTo>
                <a:cubicBezTo>
                  <a:pt x="f58" y="f62"/>
                  <a:pt x="f58" y="f60"/>
                  <a:pt x="f56" y="f60"/>
                </a:cubicBezTo>
                <a:cubicBezTo>
                  <a:pt x="f66" y="f60"/>
                  <a:pt x="f69" y="f60"/>
                  <a:pt x="f71" y="f60"/>
                </a:cubicBezTo>
                <a:cubicBezTo>
                  <a:pt x="f74" y="f60"/>
                  <a:pt x="f74" y="f60"/>
                  <a:pt x="f76" y="f57"/>
                </a:cubicBezTo>
                <a:cubicBezTo>
                  <a:pt x="f84" y="f57"/>
                  <a:pt x="f82" y="f57"/>
                  <a:pt x="f82" y="f55"/>
                </a:cubicBezTo>
                <a:cubicBezTo>
                  <a:pt x="f78" y="f55"/>
                  <a:pt x="f81" y="f239"/>
                  <a:pt x="f81" y="f240"/>
                </a:cubicBezTo>
                <a:cubicBezTo>
                  <a:pt x="f80" y="f241"/>
                  <a:pt x="f80" y="f239"/>
                  <a:pt x="f78" y="f239"/>
                </a:cubicBezTo>
                <a:cubicBezTo>
                  <a:pt x="f82" y="f238"/>
                  <a:pt x="f83" y="f238"/>
                  <a:pt x="f84" y="f238"/>
                </a:cubicBezTo>
                <a:cubicBezTo>
                  <a:pt x="f71" y="f238"/>
                  <a:pt x="f69" y="f238"/>
                  <a:pt x="f68" y="f85"/>
                </a:cubicBezTo>
                <a:cubicBezTo>
                  <a:pt x="f66" y="f86"/>
                  <a:pt x="f66" y="f55"/>
                  <a:pt x="f56" y="f57"/>
                </a:cubicBezTo>
                <a:cubicBezTo>
                  <a:pt x="f58" y="f57"/>
                  <a:pt x="f58" y="f60"/>
                  <a:pt x="f61" y="f60"/>
                </a:cubicBezTo>
                <a:cubicBezTo>
                  <a:pt x="f264" y="f62"/>
                  <a:pt x="f59" y="f64"/>
                  <a:pt x="f262" y="f65"/>
                </a:cubicBezTo>
                <a:cubicBezTo>
                  <a:pt x="f261" y="f65"/>
                  <a:pt x="f232" y="f64"/>
                  <a:pt x="f232" y="f62"/>
                </a:cubicBezTo>
                <a:cubicBezTo>
                  <a:pt x="f260" y="f57"/>
                  <a:pt x="f526" y="f57"/>
                  <a:pt x="f59" y="f86"/>
                </a:cubicBezTo>
                <a:cubicBezTo>
                  <a:pt x="f59" y="f85"/>
                  <a:pt x="f263" y="f85"/>
                  <a:pt x="f264" y="f237"/>
                </a:cubicBezTo>
                <a:cubicBezTo>
                  <a:pt x="f264" y="f238"/>
                  <a:pt x="f61" y="f238"/>
                  <a:pt x="f58" y="f239"/>
                </a:cubicBezTo>
                <a:cubicBezTo>
                  <a:pt x="f58" y="f240"/>
                  <a:pt x="f264" y="f241"/>
                  <a:pt x="f264" y="f240"/>
                </a:cubicBezTo>
                <a:cubicBezTo>
                  <a:pt x="f263" y="f240"/>
                  <a:pt x="f59" y="f238"/>
                  <a:pt x="f59" y="f238"/>
                </a:cubicBezTo>
                <a:cubicBezTo>
                  <a:pt x="f262" y="f237"/>
                  <a:pt x="f526" y="f237"/>
                  <a:pt x="f261" y="f237"/>
                </a:cubicBezTo>
                <a:cubicBezTo>
                  <a:pt x="f527" y="f85"/>
                  <a:pt x="f527" y="f86"/>
                  <a:pt x="f260" y="f86"/>
                </a:cubicBezTo>
                <a:cubicBezTo>
                  <a:pt x="f234" y="f55"/>
                  <a:pt x="f228" y="f86"/>
                  <a:pt x="f227" y="f85"/>
                </a:cubicBezTo>
                <a:cubicBezTo>
                  <a:pt x="f236" y="f85"/>
                  <a:pt x="f221" y="f85"/>
                  <a:pt x="f220" y="f55"/>
                </a:cubicBezTo>
                <a:cubicBezTo>
                  <a:pt x="f257" y="f57"/>
                  <a:pt x="f218" y="f62"/>
                  <a:pt x="f719" y="f60"/>
                </a:cubicBezTo>
                <a:cubicBezTo>
                  <a:pt x="f217" y="f57"/>
                  <a:pt x="f217" y="f55"/>
                  <a:pt x="f216" y="f55"/>
                </a:cubicBezTo>
                <a:cubicBezTo>
                  <a:pt x="f721" y="f55"/>
                  <a:pt x="f215" y="f86"/>
                  <a:pt x="f214" y="f86"/>
                </a:cubicBezTo>
                <a:cubicBezTo>
                  <a:pt x="f193" y="f85"/>
                  <a:pt x="f213" y="f85"/>
                  <a:pt x="f192" y="f238"/>
                </a:cubicBezTo>
                <a:cubicBezTo>
                  <a:pt x="f192" y="f239"/>
                  <a:pt x="f192" y="f238"/>
                  <a:pt x="f193" y="f239"/>
                </a:cubicBezTo>
                <a:cubicBezTo>
                  <a:pt x="f214" y="f239"/>
                  <a:pt x="f214" y="f239"/>
                  <a:pt x="f215" y="f240"/>
                </a:cubicBezTo>
                <a:cubicBezTo>
                  <a:pt x="f721" y="f241"/>
                  <a:pt x="f216" y="f241"/>
                  <a:pt x="f721" y="f243"/>
                </a:cubicBezTo>
                <a:cubicBezTo>
                  <a:pt x="f215" y="f243"/>
                  <a:pt x="f213" y="f244"/>
                  <a:pt x="f193" y="f246"/>
                </a:cubicBezTo>
                <a:cubicBezTo>
                  <a:pt x="f214" y="f246"/>
                  <a:pt x="f216" y="f246"/>
                  <a:pt x="f720" y="f246"/>
                </a:cubicBezTo>
                <a:cubicBezTo>
                  <a:pt x="f719" y="f245"/>
                  <a:pt x="f218" y="f245"/>
                  <a:pt x="f257" y="f245"/>
                </a:cubicBezTo>
                <a:cubicBezTo>
                  <a:pt x="f221" y="f246"/>
                  <a:pt x="f224" y="f246"/>
                  <a:pt x="f236" y="f246"/>
                </a:cubicBezTo>
                <a:cubicBezTo>
                  <a:pt x="f226" y="f246"/>
                  <a:pt x="f227" y="f247"/>
                  <a:pt x="f226" y="f247"/>
                </a:cubicBezTo>
                <a:cubicBezTo>
                  <a:pt x="f236" y="f248"/>
                  <a:pt x="f224" y="f248"/>
                  <a:pt x="f222" y="f248"/>
                </a:cubicBezTo>
                <a:cubicBezTo>
                  <a:pt x="f221" y="f249"/>
                  <a:pt x="f257" y="f286"/>
                  <a:pt x="f221" y="f251"/>
                </a:cubicBezTo>
                <a:cubicBezTo>
                  <a:pt x="f222" y="f251"/>
                  <a:pt x="f224" y="f286"/>
                  <a:pt x="f225" y="f251"/>
                </a:cubicBezTo>
                <a:cubicBezTo>
                  <a:pt x="f236" y="f251"/>
                  <a:pt x="f226" y="f252"/>
                  <a:pt x="f236" y="f252"/>
                </a:cubicBezTo>
                <a:cubicBezTo>
                  <a:pt x="f224" y="f285"/>
                  <a:pt x="f220" y="f252"/>
                  <a:pt x="f223" y="f251"/>
                </a:cubicBezTo>
                <a:cubicBezTo>
                  <a:pt x="f219" y="f286"/>
                  <a:pt x="f719" y="f250"/>
                  <a:pt x="f720" y="f250"/>
                </a:cubicBezTo>
                <a:cubicBezTo>
                  <a:pt x="f216" y="f250"/>
                  <a:pt x="f721" y="f250"/>
                  <a:pt x="f214" y="f250"/>
                </a:cubicBezTo>
                <a:cubicBezTo>
                  <a:pt x="f193" y="f286"/>
                  <a:pt x="f192" y="f286"/>
                  <a:pt x="f213" y="f286"/>
                </a:cubicBezTo>
                <a:cubicBezTo>
                  <a:pt x="f194" y="f286"/>
                  <a:pt x="f191" y="f286"/>
                  <a:pt x="f195" y="f286"/>
                </a:cubicBezTo>
                <a:cubicBezTo>
                  <a:pt x="f189" y="f250"/>
                  <a:pt x="f197" y="f250"/>
                  <a:pt x="f198" y="f286"/>
                </a:cubicBezTo>
                <a:cubicBezTo>
                  <a:pt x="f186" y="f286"/>
                  <a:pt x="f185" y="f251"/>
                  <a:pt x="f184" y="f251"/>
                </a:cubicBezTo>
                <a:cubicBezTo>
                  <a:pt x="f182" y="f251"/>
                  <a:pt x="f181" y="f251"/>
                  <a:pt x="f183" y="f252"/>
                </a:cubicBezTo>
                <a:cubicBezTo>
                  <a:pt x="f183" y="f285"/>
                  <a:pt x="f182" y="f285"/>
                  <a:pt x="f184" y="f285"/>
                </a:cubicBezTo>
                <a:cubicBezTo>
                  <a:pt x="f201" y="f285"/>
                  <a:pt x="f200" y="f252"/>
                  <a:pt x="f200" y="f285"/>
                </a:cubicBezTo>
                <a:cubicBezTo>
                  <a:pt x="f199" y="f253"/>
                  <a:pt x="f185" y="f254"/>
                  <a:pt x="f201" y="f254"/>
                </a:cubicBezTo>
                <a:cubicBezTo>
                  <a:pt x="f182" y="f255"/>
                  <a:pt x="f200" y="f259"/>
                  <a:pt x="f199" y="f259"/>
                </a:cubicBezTo>
                <a:cubicBezTo>
                  <a:pt x="f187" y="f259"/>
                  <a:pt x="f187" y="f255"/>
                  <a:pt x="f198" y="f254"/>
                </a:cubicBezTo>
                <a:cubicBezTo>
                  <a:pt x="f188" y="f254"/>
                  <a:pt x="f197" y="f255"/>
                  <a:pt x="f189" y="f255"/>
                </a:cubicBezTo>
                <a:cubicBezTo>
                  <a:pt x="f196" y="f255"/>
                  <a:pt x="f190" y="f254"/>
                  <a:pt x="f195" y="f255"/>
                </a:cubicBezTo>
                <a:cubicBezTo>
                  <a:pt x="f191" y="f258"/>
                  <a:pt x="f190" y="f258"/>
                  <a:pt x="f196" y="f259"/>
                </a:cubicBezTo>
                <a:cubicBezTo>
                  <a:pt x="f197" y="f259"/>
                  <a:pt x="f198" y="f255"/>
                  <a:pt x="f199" y="f258"/>
                </a:cubicBezTo>
                <a:cubicBezTo>
                  <a:pt x="f199" y="f258"/>
                  <a:pt x="f186" y="f256"/>
                  <a:pt x="f186" y="f256"/>
                </a:cubicBezTo>
                <a:cubicBezTo>
                  <a:pt x="f185" y="f52"/>
                  <a:pt x="f185" y="f52"/>
                  <a:pt x="f201" y="f53"/>
                </a:cubicBezTo>
                <a:cubicBezTo>
                  <a:pt x="f184" y="f53"/>
                  <a:pt x="f184" y="f48"/>
                  <a:pt x="f182" y="f48"/>
                </a:cubicBezTo>
                <a:cubicBezTo>
                  <a:pt x="f183" y="f53"/>
                  <a:pt x="f183" y="f52"/>
                  <a:pt x="f180" y="f53"/>
                </a:cubicBezTo>
                <a:cubicBezTo>
                  <a:pt x="f203" y="f53"/>
                  <a:pt x="f203" y="f48"/>
                  <a:pt x="f179" y="f47"/>
                </a:cubicBezTo>
                <a:cubicBezTo>
                  <a:pt x="f179" y="f47"/>
                  <a:pt x="f204" y="f9"/>
                  <a:pt x="f177" y="f9"/>
                </a:cubicBezTo>
                <a:cubicBezTo>
                  <a:pt x="f178" y="f46"/>
                  <a:pt x="f175" y="f46"/>
                  <a:pt x="f174" y="f12"/>
                </a:cubicBezTo>
                <a:cubicBezTo>
                  <a:pt x="f174" y="f14"/>
                  <a:pt x="f175" y="f13"/>
                  <a:pt x="f176" y="f14"/>
                </a:cubicBezTo>
                <a:cubicBezTo>
                  <a:pt x="f178" y="f16"/>
                  <a:pt x="f176" y="f34"/>
                  <a:pt x="f175" y="f34"/>
                </a:cubicBezTo>
                <a:cubicBezTo>
                  <a:pt x="f175" y="f17"/>
                  <a:pt x="f174" y="f34"/>
                  <a:pt x="f174" y="f17"/>
                </a:cubicBezTo>
                <a:cubicBezTo>
                  <a:pt x="f173" y="f17"/>
                  <a:pt x="f173" y="f19"/>
                  <a:pt x="f173" y="f19"/>
                </a:cubicBezTo>
                <a:cubicBezTo>
                  <a:pt x="f172" y="f33"/>
                  <a:pt x="f171" y="f33"/>
                  <a:pt x="f171" y="f19"/>
                </a:cubicBezTo>
                <a:cubicBezTo>
                  <a:pt x="f170" y="f17"/>
                  <a:pt x="f171" y="f34"/>
                  <a:pt x="f171" y="f16"/>
                </a:cubicBezTo>
                <a:cubicBezTo>
                  <a:pt x="f170" y="f16"/>
                  <a:pt x="f169" y="f14"/>
                  <a:pt x="f211" y="f14"/>
                </a:cubicBezTo>
                <a:cubicBezTo>
                  <a:pt x="f168" y="f14"/>
                  <a:pt x="f168" y="f16"/>
                  <a:pt x="f538" y="f16"/>
                </a:cubicBezTo>
                <a:cubicBezTo>
                  <a:pt x="f167" y="f16"/>
                  <a:pt x="f539" y="f14"/>
                  <a:pt x="f167" y="f13"/>
                </a:cubicBezTo>
                <a:cubicBezTo>
                  <a:pt x="f538" y="f13"/>
                  <a:pt x="f168" y="f12"/>
                  <a:pt x="f211" y="f11"/>
                </a:cubicBezTo>
                <a:cubicBezTo>
                  <a:pt x="f211" y="f11"/>
                  <a:pt x="f211" y="f46"/>
                  <a:pt x="f170" y="f11"/>
                </a:cubicBezTo>
                <a:cubicBezTo>
                  <a:pt x="f170" y="f11"/>
                  <a:pt x="f170" y="f11"/>
                  <a:pt x="f170" y="f12"/>
                </a:cubicBezTo>
                <a:cubicBezTo>
                  <a:pt x="f171" y="f12"/>
                  <a:pt x="f171" y="f12"/>
                  <a:pt x="f172" y="f11"/>
                </a:cubicBezTo>
                <a:cubicBezTo>
                  <a:pt x="f173" y="f11"/>
                  <a:pt x="f172" y="f46"/>
                  <a:pt x="f173" y="f9"/>
                </a:cubicBezTo>
                <a:cubicBezTo>
                  <a:pt x="f173" y="f48"/>
                  <a:pt x="f174" y="f48"/>
                  <a:pt x="f175" y="f48"/>
                </a:cubicBezTo>
                <a:cubicBezTo>
                  <a:pt x="f176" y="f53"/>
                  <a:pt x="f178" y="f52"/>
                  <a:pt x="f176" y="f52"/>
                </a:cubicBezTo>
                <a:cubicBezTo>
                  <a:pt x="f175" y="f256"/>
                  <a:pt x="f174" y="f52"/>
                  <a:pt x="f173" y="f52"/>
                </a:cubicBezTo>
                <a:cubicBezTo>
                  <a:pt x="f172" y="f52"/>
                  <a:pt x="f171" y="f52"/>
                  <a:pt x="f170" y="f52"/>
                </a:cubicBezTo>
                <a:cubicBezTo>
                  <a:pt x="f169" y="f53"/>
                  <a:pt x="f170" y="f48"/>
                  <a:pt x="f170" y="f47"/>
                </a:cubicBezTo>
                <a:cubicBezTo>
                  <a:pt x="f169" y="f9"/>
                  <a:pt x="f211" y="f9"/>
                  <a:pt x="f168" y="f9"/>
                </a:cubicBezTo>
                <a:cubicBezTo>
                  <a:pt x="f538" y="f9"/>
                  <a:pt x="f538" y="f46"/>
                  <a:pt x="f538" y="f46"/>
                </a:cubicBezTo>
                <a:cubicBezTo>
                  <a:pt x="f167" y="f11"/>
                  <a:pt x="f539" y="f11"/>
                  <a:pt x="f166" y="f11"/>
                </a:cubicBezTo>
                <a:cubicBezTo>
                  <a:pt x="f165" y="f12"/>
                  <a:pt x="f165" y="f12"/>
                  <a:pt x="f165" y="f13"/>
                </a:cubicBezTo>
                <a:cubicBezTo>
                  <a:pt x="f165" y="f14"/>
                  <a:pt x="f165" y="f16"/>
                  <a:pt x="f540" y="f16"/>
                </a:cubicBezTo>
                <a:cubicBezTo>
                  <a:pt x="f164" y="f13"/>
                  <a:pt x="f163" y="f14"/>
                  <a:pt x="f163" y="f16"/>
                </a:cubicBezTo>
                <a:cubicBezTo>
                  <a:pt x="f541" y="f34"/>
                  <a:pt x="f163" y="f34"/>
                  <a:pt x="f541" y="f17"/>
                </a:cubicBezTo>
                <a:cubicBezTo>
                  <a:pt x="f162" y="f17"/>
                  <a:pt x="f162" y="f17"/>
                  <a:pt x="f162" y="f34"/>
                </a:cubicBezTo>
                <a:cubicBezTo>
                  <a:pt x="f542" y="f16"/>
                  <a:pt x="f161" y="f16"/>
                  <a:pt x="f161" y="f14"/>
                </a:cubicBezTo>
                <a:cubicBezTo>
                  <a:pt x="f160" y="f14"/>
                  <a:pt x="f143" y="f12"/>
                  <a:pt x="f142" y="f12"/>
                </a:cubicBezTo>
                <a:cubicBezTo>
                  <a:pt x="f146" y="f13"/>
                  <a:pt x="f142" y="f16"/>
                  <a:pt x="f142" y="f16"/>
                </a:cubicBezTo>
                <a:cubicBezTo>
                  <a:pt x="f160" y="f34"/>
                  <a:pt x="f160" y="f34"/>
                  <a:pt x="f160" y="f19"/>
                </a:cubicBezTo>
                <a:cubicBezTo>
                  <a:pt x="f161" y="f33"/>
                  <a:pt x="f161" y="f33"/>
                  <a:pt x="f542" y="f20"/>
                </a:cubicBezTo>
                <a:cubicBezTo>
                  <a:pt x="f542" y="f20"/>
                  <a:pt x="f162" y="f20"/>
                  <a:pt x="f162" y="f30"/>
                </a:cubicBezTo>
                <a:cubicBezTo>
                  <a:pt x="f162" y="f30"/>
                  <a:pt x="f162" y="f22"/>
                  <a:pt x="f542" y="f22"/>
                </a:cubicBezTo>
                <a:cubicBezTo>
                  <a:pt x="f542" y="f29"/>
                  <a:pt x="f160" y="f22"/>
                  <a:pt x="f143" y="f29"/>
                </a:cubicBezTo>
                <a:cubicBezTo>
                  <a:pt x="f142" y="f29"/>
                  <a:pt x="f142" y="f24"/>
                  <a:pt x="f146" y="f26"/>
                </a:cubicBezTo>
                <a:cubicBezTo>
                  <a:pt x="f142" y="f27"/>
                  <a:pt x="f542" y="f26"/>
                  <a:pt x="f161" y="f28"/>
                </a:cubicBezTo>
                <a:cubicBezTo>
                  <a:pt x="f161" y="f351"/>
                  <a:pt x="f142" y="f351"/>
                  <a:pt x="f146" y="f351"/>
                </a:cubicBezTo>
                <a:cubicBezTo>
                  <a:pt x="f139" y="f350"/>
                  <a:pt x="f137" y="f351"/>
                  <a:pt x="f153" y="f351"/>
                </a:cubicBezTo>
                <a:cubicBezTo>
                  <a:pt x="f128" y="f351"/>
                  <a:pt x="f127" y="f351"/>
                  <a:pt x="f127" y="f350"/>
                </a:cubicBezTo>
                <a:cubicBezTo>
                  <a:pt x="f127" y="f347"/>
                  <a:pt x="f128" y="f347"/>
                  <a:pt x="f128" y="f402"/>
                </a:cubicBezTo>
                <a:cubicBezTo>
                  <a:pt x="f153" y="f349"/>
                  <a:pt x="f135" y="f349"/>
                  <a:pt x="f137" y="f402"/>
                </a:cubicBezTo>
                <a:cubicBezTo>
                  <a:pt x="f138" y="f402"/>
                  <a:pt x="f138" y="f347"/>
                  <a:pt x="f139" y="f347"/>
                </a:cubicBezTo>
                <a:cubicBezTo>
                  <a:pt x="f140" y="f347"/>
                  <a:pt x="f140" y="f347"/>
                  <a:pt x="f140" y="f402"/>
                </a:cubicBezTo>
                <a:cubicBezTo>
                  <a:pt x="f141" y="f348"/>
                  <a:pt x="f138" y="f348"/>
                  <a:pt x="f137" y="f403"/>
                </a:cubicBezTo>
                <a:cubicBezTo>
                  <a:pt x="f153" y="f536"/>
                  <a:pt x="f141" y="f537"/>
                  <a:pt x="f140" y="f536"/>
                </a:cubicBezTo>
                <a:cubicBezTo>
                  <a:pt x="f139" y="f406"/>
                  <a:pt x="f137" y="f406"/>
                  <a:pt x="f139" y="f543"/>
                </a:cubicBezTo>
                <a:cubicBezTo>
                  <a:pt x="f140" y="f407"/>
                  <a:pt x="f141" y="f406"/>
                  <a:pt x="f146" y="f406"/>
                </a:cubicBezTo>
                <a:cubicBezTo>
                  <a:pt x="f142" y="f406"/>
                  <a:pt x="f142" y="f543"/>
                  <a:pt x="f143" y="f407"/>
                </a:cubicBezTo>
                <a:cubicBezTo>
                  <a:pt x="f160" y="f407"/>
                  <a:pt x="f161" y="f407"/>
                  <a:pt x="f161" y="f544"/>
                </a:cubicBezTo>
                <a:cubicBezTo>
                  <a:pt x="f161" y="f408"/>
                  <a:pt x="f161" y="f409"/>
                  <a:pt x="f160" y="f409"/>
                </a:cubicBezTo>
                <a:cubicBezTo>
                  <a:pt x="f143" y="f410"/>
                  <a:pt x="f142" y="f409"/>
                  <a:pt x="f146" y="f409"/>
                </a:cubicBezTo>
                <a:cubicBezTo>
                  <a:pt x="f140" y="f410"/>
                  <a:pt x="f139" y="f411"/>
                  <a:pt x="f139" y="f413"/>
                </a:cubicBezTo>
                <a:cubicBezTo>
                  <a:pt x="f140" y="f416"/>
                  <a:pt x="f141" y="f413"/>
                  <a:pt x="f141" y="f549"/>
                </a:cubicBezTo>
                <a:cubicBezTo>
                  <a:pt x="f146" y="f417"/>
                  <a:pt x="f140" y="f417"/>
                  <a:pt x="f139" y="f417"/>
                </a:cubicBezTo>
                <a:cubicBezTo>
                  <a:pt x="f138" y="f535"/>
                  <a:pt x="f137" y="f419"/>
                  <a:pt x="f139" y="f420"/>
                </a:cubicBezTo>
                <a:cubicBezTo>
                  <a:pt x="f140" y="f421"/>
                  <a:pt x="f141" y="f421"/>
                  <a:pt x="f146" y="f422"/>
                </a:cubicBezTo>
                <a:cubicBezTo>
                  <a:pt x="f142" y="f422"/>
                  <a:pt x="f143" y="f423"/>
                  <a:pt x="f160" y="f423"/>
                </a:cubicBezTo>
                <a:cubicBezTo>
                  <a:pt x="f542" y="f424"/>
                  <a:pt x="f541" y="f424"/>
                  <a:pt x="f164" y="f424"/>
                </a:cubicBezTo>
                <a:cubicBezTo>
                  <a:pt x="f166" y="f423"/>
                  <a:pt x="f167" y="f423"/>
                  <a:pt x="f168" y="f423"/>
                </a:cubicBezTo>
                <a:cubicBezTo>
                  <a:pt x="f169" y="f423"/>
                  <a:pt x="f171" y="f534"/>
                  <a:pt x="f173" y="f534"/>
                </a:cubicBezTo>
                <a:cubicBezTo>
                  <a:pt x="f175" y="f534"/>
                  <a:pt x="f177" y="f422"/>
                  <a:pt x="f179" y="f534"/>
                </a:cubicBezTo>
                <a:cubicBezTo>
                  <a:pt x="f203" y="f534"/>
                  <a:pt x="f181" y="f424"/>
                  <a:pt x="f182" y="f424"/>
                </a:cubicBezTo>
                <a:cubicBezTo>
                  <a:pt x="f186" y="f424"/>
                  <a:pt x="f199" y="f2352"/>
                  <a:pt x="f189" y="f420"/>
                </a:cubicBezTo>
                <a:cubicBezTo>
                  <a:pt x="f191" y="f421"/>
                  <a:pt x="f193" y="f421"/>
                  <a:pt x="f216" y="f421"/>
                </a:cubicBezTo>
                <a:cubicBezTo>
                  <a:pt x="f217" y="f421"/>
                  <a:pt x="f218" y="f421"/>
                  <a:pt x="f219" y="f419"/>
                </a:cubicBezTo>
                <a:cubicBezTo>
                  <a:pt x="f219" y="f418"/>
                  <a:pt x="f533" y="f535"/>
                  <a:pt x="f218" y="f416"/>
                </a:cubicBezTo>
                <a:cubicBezTo>
                  <a:pt x="f219" y="f413"/>
                  <a:pt x="f257" y="f413"/>
                  <a:pt x="f220" y="f413"/>
                </a:cubicBezTo>
                <a:cubicBezTo>
                  <a:pt x="f223" y="f416"/>
                  <a:pt x="f257" y="f417"/>
                  <a:pt x="f257" y="f418"/>
                </a:cubicBezTo>
                <a:cubicBezTo>
                  <a:pt x="f219" y="f419"/>
                  <a:pt x="f223" y="f420"/>
                  <a:pt x="f220" y="f421"/>
                </a:cubicBezTo>
                <a:cubicBezTo>
                  <a:pt x="f223" y="f421"/>
                  <a:pt x="f223" y="f420"/>
                  <a:pt x="f219" y="f420"/>
                </a:cubicBezTo>
                <a:cubicBezTo>
                  <a:pt x="f218" y="f421"/>
                  <a:pt x="f218" y="f422"/>
                  <a:pt x="f533" y="f534"/>
                </a:cubicBezTo>
                <a:cubicBezTo>
                  <a:pt x="f719" y="f534"/>
                  <a:pt x="f217" y="f534"/>
                  <a:pt x="f720" y="f534"/>
                </a:cubicBezTo>
                <a:cubicBezTo>
                  <a:pt x="f216" y="f423"/>
                  <a:pt x="f215" y="f424"/>
                  <a:pt x="f215" y="f532"/>
                </a:cubicBezTo>
                <a:cubicBezTo>
                  <a:pt x="f214" y="f531"/>
                  <a:pt x="f215" y="f427"/>
                  <a:pt x="f721" y="f428"/>
                </a:cubicBezTo>
                <a:cubicBezTo>
                  <a:pt x="f216" y="f530"/>
                  <a:pt x="f720" y="f429"/>
                  <a:pt x="f216" y="f430"/>
                </a:cubicBezTo>
                <a:cubicBezTo>
                  <a:pt x="f216" y="f529"/>
                  <a:pt x="f721" y="f529"/>
                  <a:pt x="f721" y="f529"/>
                </a:cubicBezTo>
                <a:cubicBezTo>
                  <a:pt x="f721" y="f529"/>
                  <a:pt x="f721" y="f529"/>
                  <a:pt x="f215" y="f529"/>
                </a:cubicBezTo>
                <a:cubicBezTo>
                  <a:pt x="f215" y="f529"/>
                  <a:pt x="f215" y="f429"/>
                  <a:pt x="f215" y="f429"/>
                </a:cubicBezTo>
                <a:cubicBezTo>
                  <a:pt x="f214" y="f530"/>
                  <a:pt x="f192" y="f529"/>
                  <a:pt x="f192" y="f530"/>
                </a:cubicBezTo>
                <a:cubicBezTo>
                  <a:pt x="f193" y="f428"/>
                  <a:pt x="f214" y="f428"/>
                  <a:pt x="f214" y="f531"/>
                </a:cubicBezTo>
                <a:cubicBezTo>
                  <a:pt x="f214" y="f531"/>
                  <a:pt x="f193" y="f532"/>
                  <a:pt x="f193" y="f532"/>
                </a:cubicBezTo>
                <a:cubicBezTo>
                  <a:pt x="f192" y="f424"/>
                  <a:pt x="f213" y="f424"/>
                  <a:pt x="f194" y="f423"/>
                </a:cubicBezTo>
                <a:cubicBezTo>
                  <a:pt x="f195" y="f534"/>
                  <a:pt x="f189" y="f421"/>
                  <a:pt x="f198" y="f422"/>
                </a:cubicBezTo>
                <a:cubicBezTo>
                  <a:pt x="f187" y="f422"/>
                  <a:pt x="f186" y="f423"/>
                  <a:pt x="f200" y="f424"/>
                </a:cubicBezTo>
                <a:cubicBezTo>
                  <a:pt x="f201" y="f426"/>
                  <a:pt x="f201" y="f531"/>
                  <a:pt x="f183" y="f426"/>
                </a:cubicBezTo>
                <a:cubicBezTo>
                  <a:pt x="f181" y="f532"/>
                  <a:pt x="f180" y="f424"/>
                  <a:pt x="f179" y="f423"/>
                </a:cubicBezTo>
                <a:cubicBezTo>
                  <a:pt x="f177" y="f534"/>
                  <a:pt x="f178" y="f534"/>
                  <a:pt x="f175" y="f423"/>
                </a:cubicBezTo>
                <a:cubicBezTo>
                  <a:pt x="f173" y="f423"/>
                  <a:pt x="f171" y="f423"/>
                  <a:pt x="f169" y="f424"/>
                </a:cubicBezTo>
                <a:cubicBezTo>
                  <a:pt x="f168" y="f424"/>
                  <a:pt x="f167" y="f424"/>
                  <a:pt x="f166" y="f424"/>
                </a:cubicBezTo>
                <a:cubicBezTo>
                  <a:pt x="f540" y="f424"/>
                  <a:pt x="f163" y="f424"/>
                  <a:pt x="f162" y="f424"/>
                </a:cubicBezTo>
                <a:cubicBezTo>
                  <a:pt x="f161" y="f532"/>
                  <a:pt x="f143" y="f423"/>
                  <a:pt x="f146" y="f424"/>
                </a:cubicBezTo>
                <a:cubicBezTo>
                  <a:pt x="f141" y="f424"/>
                  <a:pt x="f140" y="f424"/>
                  <a:pt x="f140" y="f532"/>
                </a:cubicBezTo>
                <a:cubicBezTo>
                  <a:pt x="f139" y="f426"/>
                  <a:pt x="f139" y="f426"/>
                  <a:pt x="f140" y="f531"/>
                </a:cubicBezTo>
                <a:cubicBezTo>
                  <a:pt x="f141" y="f427"/>
                  <a:pt x="f143" y="f428"/>
                  <a:pt x="f146" y="f429"/>
                </a:cubicBezTo>
                <a:cubicBezTo>
                  <a:pt x="f141" y="f429"/>
                  <a:pt x="f140" y="f429"/>
                  <a:pt x="f139" y="f429"/>
                </a:cubicBezTo>
                <a:cubicBezTo>
                  <a:pt x="f138" y="f530"/>
                  <a:pt x="f137" y="f428"/>
                  <a:pt x="f137" y="f530"/>
                </a:cubicBezTo>
                <a:cubicBezTo>
                  <a:pt x="f153" y="f429"/>
                  <a:pt x="f137" y="f529"/>
                  <a:pt x="f138" y="f529"/>
                </a:cubicBezTo>
                <a:cubicBezTo>
                  <a:pt x="f138" y="f430"/>
                  <a:pt x="f137" y="f431"/>
                  <a:pt x="f138" y="f432"/>
                </a:cubicBezTo>
                <a:cubicBezTo>
                  <a:pt x="f140" y="f434"/>
                  <a:pt x="f146" y="f431"/>
                  <a:pt x="f143" y="f431"/>
                </a:cubicBezTo>
                <a:cubicBezTo>
                  <a:pt x="f161" y="f432"/>
                  <a:pt x="f161" y="f434"/>
                  <a:pt x="f161" y="f433"/>
                </a:cubicBezTo>
                <a:cubicBezTo>
                  <a:pt x="f160" y="f528"/>
                  <a:pt x="f161" y="f435"/>
                  <a:pt x="f542" y="f528"/>
                </a:cubicBezTo>
                <a:cubicBezTo>
                  <a:pt x="f541" y="f438"/>
                  <a:pt x="f161" y="f439"/>
                  <a:pt x="f143" y="f440"/>
                </a:cubicBezTo>
                <a:cubicBezTo>
                  <a:pt x="f142" y="f440"/>
                  <a:pt x="f146" y="f441"/>
                  <a:pt x="f146" y="f442"/>
                </a:cubicBezTo>
                <a:cubicBezTo>
                  <a:pt x="f142" y="f443"/>
                  <a:pt x="f143" y="f442"/>
                  <a:pt x="f160" y="f443"/>
                </a:cubicBezTo>
                <a:cubicBezTo>
                  <a:pt x="f161" y="f443"/>
                  <a:pt x="f161" y="f525"/>
                  <a:pt x="f162" y="f443"/>
                </a:cubicBezTo>
                <a:cubicBezTo>
                  <a:pt x="f541" y="f443"/>
                  <a:pt x="f163" y="f443"/>
                  <a:pt x="f164" y="f442"/>
                </a:cubicBezTo>
                <a:cubicBezTo>
                  <a:pt x="f164" y="f440"/>
                  <a:pt x="f164" y="f440"/>
                  <a:pt x="f540" y="f439"/>
                </a:cubicBezTo>
                <a:cubicBezTo>
                  <a:pt x="f165" y="f438"/>
                  <a:pt x="f165" y="f439"/>
                  <a:pt x="f539" y="f438"/>
                </a:cubicBezTo>
                <a:cubicBezTo>
                  <a:pt x="f167" y="f438"/>
                  <a:pt x="f167" y="f436"/>
                  <a:pt x="f538" y="f437"/>
                </a:cubicBezTo>
                <a:cubicBezTo>
                  <a:pt x="f168" y="f437"/>
                  <a:pt x="f168" y="f438"/>
                  <a:pt x="f168" y="f439"/>
                </a:cubicBezTo>
                <a:cubicBezTo>
                  <a:pt x="f168" y="f440"/>
                  <a:pt x="f538" y="f441"/>
                  <a:pt x="f167" y="f442"/>
                </a:cubicBezTo>
                <a:cubicBezTo>
                  <a:pt x="f167" y="f443"/>
                  <a:pt x="f167" y="f525"/>
                  <a:pt x="f167" y="f444"/>
                </a:cubicBezTo>
                <a:cubicBezTo>
                  <a:pt x="f167" y="f445"/>
                  <a:pt x="f539" y="f446"/>
                  <a:pt x="f166" y="f447"/>
                </a:cubicBezTo>
                <a:cubicBezTo>
                  <a:pt x="f166" y="f447"/>
                  <a:pt x="f164" y="f448"/>
                  <a:pt x="f163" y="f448"/>
                </a:cubicBezTo>
                <a:cubicBezTo>
                  <a:pt x="f162" y="f448"/>
                  <a:pt x="f542" y="f445"/>
                  <a:pt x="f161" y="f445"/>
                </a:cubicBezTo>
                <a:cubicBezTo>
                  <a:pt x="f160" y="f444"/>
                  <a:pt x="f143" y="f444"/>
                  <a:pt x="f143" y="f445"/>
                </a:cubicBezTo>
                <a:cubicBezTo>
                  <a:pt x="f143" y="f446"/>
                  <a:pt x="f143" y="f446"/>
                  <a:pt x="f143" y="f446"/>
                </a:cubicBezTo>
                <a:cubicBezTo>
                  <a:pt x="f143" y="f447"/>
                  <a:pt x="f143" y="f447"/>
                  <a:pt x="f142" y="f447"/>
                </a:cubicBezTo>
                <a:cubicBezTo>
                  <a:pt x="f146" y="f449"/>
                  <a:pt x="f141" y="f519"/>
                  <a:pt x="f146" y="f451"/>
                </a:cubicBezTo>
                <a:cubicBezTo>
                  <a:pt x="f142" y="f516"/>
                  <a:pt x="f143" y="f516"/>
                  <a:pt x="f160" y="f515"/>
                </a:cubicBezTo>
                <a:cubicBezTo>
                  <a:pt x="f160" y="f514"/>
                  <a:pt x="f161" y="f452"/>
                  <a:pt x="f161" y="f512"/>
                </a:cubicBezTo>
                <a:cubicBezTo>
                  <a:pt x="f542" y="f453"/>
                  <a:pt x="f541" y="f455"/>
                  <a:pt x="f163" y="f453"/>
                </a:cubicBezTo>
                <a:cubicBezTo>
                  <a:pt x="f164" y="f522"/>
                  <a:pt x="f164" y="f452"/>
                  <a:pt x="f540" y="f452"/>
                </a:cubicBezTo>
                <a:cubicBezTo>
                  <a:pt x="f166" y="f514"/>
                  <a:pt x="f166" y="f512"/>
                  <a:pt x="f166" y="f522"/>
                </a:cubicBezTo>
                <a:cubicBezTo>
                  <a:pt x="f166" y="f453"/>
                  <a:pt x="f539" y="f453"/>
                  <a:pt x="f167" y="f453"/>
                </a:cubicBezTo>
                <a:cubicBezTo>
                  <a:pt x="f538" y="f453"/>
                  <a:pt x="f168" y="f453"/>
                  <a:pt x="f211" y="f454"/>
                </a:cubicBezTo>
                <a:cubicBezTo>
                  <a:pt x="f211" y="f509"/>
                  <a:pt x="f168" y="f457"/>
                  <a:pt x="f168" y="f458"/>
                </a:cubicBezTo>
                <a:cubicBezTo>
                  <a:pt x="f211" y="f504"/>
                  <a:pt x="f170" y="f459"/>
                  <a:pt x="f171" y="f506"/>
                </a:cubicBezTo>
                <a:cubicBezTo>
                  <a:pt x="f171" y="f456"/>
                  <a:pt x="f171" y="f509"/>
                  <a:pt x="f173" y="f454"/>
                </a:cubicBezTo>
                <a:cubicBezTo>
                  <a:pt x="f174" y="f454"/>
                  <a:pt x="f174" y="f453"/>
                  <a:pt x="f175" y="f453"/>
                </a:cubicBezTo>
                <a:cubicBezTo>
                  <a:pt x="f175" y="f522"/>
                  <a:pt x="f176" y="f512"/>
                  <a:pt x="f178" y="f512"/>
                </a:cubicBezTo>
                <a:cubicBezTo>
                  <a:pt x="f204" y="f522"/>
                  <a:pt x="f178" y="f454"/>
                  <a:pt x="f177" y="f455"/>
                </a:cubicBezTo>
                <a:cubicBezTo>
                  <a:pt x="f204" y="f509"/>
                  <a:pt x="f180" y="f455"/>
                  <a:pt x="f203" y="f456"/>
                </a:cubicBezTo>
                <a:cubicBezTo>
                  <a:pt x="f203" y="f457"/>
                  <a:pt x="f204" y="f457"/>
                  <a:pt x="f204" y="f457"/>
                </a:cubicBezTo>
                <a:cubicBezTo>
                  <a:pt x="f177" y="f457"/>
                  <a:pt x="f178" y="f506"/>
                  <a:pt x="f176" y="f506"/>
                </a:cubicBezTo>
                <a:cubicBezTo>
                  <a:pt x="f174" y="f458"/>
                  <a:pt x="f173" y="f505"/>
                  <a:pt x="f172" y="f504"/>
                </a:cubicBezTo>
                <a:cubicBezTo>
                  <a:pt x="f171" y="f460"/>
                  <a:pt x="f170" y="f460"/>
                  <a:pt x="f169" y="f503"/>
                </a:cubicBezTo>
                <a:cubicBezTo>
                  <a:pt x="f211" y="f461"/>
                  <a:pt x="f168" y="f502"/>
                  <a:pt x="f538" y="f502"/>
                </a:cubicBezTo>
                <a:cubicBezTo>
                  <a:pt x="f538" y="f502"/>
                  <a:pt x="f167" y="f502"/>
                  <a:pt x="f167" y="f487"/>
                </a:cubicBezTo>
                <a:cubicBezTo>
                  <a:pt x="f167" y="f487"/>
                  <a:pt x="f167" y="f487"/>
                  <a:pt x="f538" y="f462"/>
                </a:cubicBezTo>
                <a:cubicBezTo>
                  <a:pt x="f538" y="f462"/>
                  <a:pt x="f168" y="f487"/>
                  <a:pt x="f168" y="f462"/>
                </a:cubicBezTo>
                <a:cubicBezTo>
                  <a:pt x="f211" y="f462"/>
                  <a:pt x="f211" y="f486"/>
                  <a:pt x="f211" y="f486"/>
                </a:cubicBezTo>
                <a:cubicBezTo>
                  <a:pt x="f169" y="f463"/>
                  <a:pt x="f170" y="f486"/>
                  <a:pt x="f171" y="f463"/>
                </a:cubicBezTo>
                <a:cubicBezTo>
                  <a:pt x="f172" y="f463"/>
                  <a:pt x="f173" y="f486"/>
                  <a:pt x="f174" y="f463"/>
                </a:cubicBezTo>
                <a:cubicBezTo>
                  <a:pt x="f175" y="f464"/>
                  <a:pt x="f174" y="f501"/>
                  <a:pt x="f173" y="f501"/>
                </a:cubicBezTo>
                <a:cubicBezTo>
                  <a:pt x="f172" y="f501"/>
                  <a:pt x="f171" y="f501"/>
                  <a:pt x="f170" y="f465"/>
                </a:cubicBezTo>
                <a:cubicBezTo>
                  <a:pt x="f170" y="f500"/>
                  <a:pt x="f170" y="f485"/>
                  <a:pt x="f169" y="f485"/>
                </a:cubicBezTo>
                <a:cubicBezTo>
                  <a:pt x="f168" y="f468"/>
                  <a:pt x="f538" y="f465"/>
                  <a:pt x="f166" y="f500"/>
                </a:cubicBezTo>
                <a:cubicBezTo>
                  <a:pt x="f166" y="f466"/>
                  <a:pt x="f540" y="f470"/>
                  <a:pt x="f163" y="f484"/>
                </a:cubicBezTo>
                <a:cubicBezTo>
                  <a:pt x="f163" y="f468"/>
                  <a:pt x="f164" y="f468"/>
                  <a:pt x="f164" y="f488"/>
                </a:cubicBezTo>
                <a:cubicBezTo>
                  <a:pt x="f164" y="f467"/>
                  <a:pt x="f164" y="f467"/>
                  <a:pt x="f164" y="f485"/>
                </a:cubicBezTo>
                <a:cubicBezTo>
                  <a:pt x="f164" y="f485"/>
                  <a:pt x="f540" y="f466"/>
                  <a:pt x="f540" y="f466"/>
                </a:cubicBezTo>
                <a:cubicBezTo>
                  <a:pt x="f540" y="f500"/>
                  <a:pt x="f540" y="f465"/>
                  <a:pt x="f164" y="f465"/>
                </a:cubicBezTo>
                <a:cubicBezTo>
                  <a:pt x="f541" y="f465"/>
                  <a:pt x="f541" y="f500"/>
                  <a:pt x="f541" y="f466"/>
                </a:cubicBezTo>
                <a:cubicBezTo>
                  <a:pt x="f542" y="f467"/>
                  <a:pt x="f143" y="f466"/>
                  <a:pt x="f143" y="f488"/>
                </a:cubicBezTo>
                <a:cubicBezTo>
                  <a:pt x="f143" y="f468"/>
                  <a:pt x="f160" y="f484"/>
                  <a:pt x="f160" y="f469"/>
                </a:cubicBezTo>
                <a:cubicBezTo>
                  <a:pt x="f160" y="f483"/>
                  <a:pt x="f143" y="f470"/>
                  <a:pt x="f143" y="f498"/>
                </a:cubicBezTo>
                <a:cubicBezTo>
                  <a:pt x="f142" y="f472"/>
                  <a:pt x="f143" y="f472"/>
                  <a:pt x="f160" y="f472"/>
                </a:cubicBezTo>
                <a:cubicBezTo>
                  <a:pt x="f542" y="f482"/>
                  <a:pt x="f542" y="f482"/>
                  <a:pt x="f162" y="f473"/>
                </a:cubicBezTo>
                <a:cubicBezTo>
                  <a:pt x="f162" y="f474"/>
                  <a:pt x="f541" y="f474"/>
                  <a:pt x="f163" y="f481"/>
                </a:cubicBezTo>
                <a:cubicBezTo>
                  <a:pt x="f164" y="f475"/>
                  <a:pt x="f164" y="f476"/>
                  <a:pt x="f164" y="f476"/>
                </a:cubicBezTo>
                <a:cubicBezTo>
                  <a:pt x="f540" y="f477"/>
                  <a:pt x="f165" y="f476"/>
                  <a:pt x="f166" y="f476"/>
                </a:cubicBezTo>
                <a:cubicBezTo>
                  <a:pt x="f167" y="f475"/>
                  <a:pt x="f539" y="f476"/>
                  <a:pt x="f167" y="f476"/>
                </a:cubicBezTo>
                <a:cubicBezTo>
                  <a:pt x="f211" y="f45"/>
                  <a:pt x="f168" y="f474"/>
                  <a:pt x="f168" y="f473"/>
                </a:cubicBezTo>
                <a:cubicBezTo>
                  <a:pt x="f168" y="f482"/>
                  <a:pt x="f211" y="f482"/>
                  <a:pt x="f211" y="f472"/>
                </a:cubicBezTo>
                <a:cubicBezTo>
                  <a:pt x="f211" y="f472"/>
                  <a:pt x="f211" y="f498"/>
                  <a:pt x="f211" y="f498"/>
                </a:cubicBezTo>
                <a:cubicBezTo>
                  <a:pt x="f211" y="f483"/>
                  <a:pt x="f169" y="f483"/>
                  <a:pt x="f170" y="f470"/>
                </a:cubicBezTo>
                <a:cubicBezTo>
                  <a:pt x="f171" y="f498"/>
                  <a:pt x="f172" y="f498"/>
                  <a:pt x="f173" y="f470"/>
                </a:cubicBezTo>
                <a:cubicBezTo>
                  <a:pt x="f174" y="f470"/>
                  <a:pt x="f175" y="f483"/>
                  <a:pt x="f176" y="f483"/>
                </a:cubicBezTo>
                <a:cubicBezTo>
                  <a:pt x="f177" y="f470"/>
                  <a:pt x="f179" y="f470"/>
                  <a:pt x="f180" y="f483"/>
                </a:cubicBezTo>
                <a:cubicBezTo>
                  <a:pt x="f181" y="f469"/>
                  <a:pt x="f181" y="f484"/>
                  <a:pt x="f183" y="f468"/>
                </a:cubicBezTo>
                <a:cubicBezTo>
                  <a:pt x="f182" y="f468"/>
                  <a:pt x="f184" y="f468"/>
                  <a:pt x="f201" y="f468"/>
                </a:cubicBezTo>
                <a:cubicBezTo>
                  <a:pt x="f185" y="f468"/>
                  <a:pt x="f200" y="f484"/>
                  <a:pt x="f185" y="f484"/>
                </a:cubicBezTo>
                <a:cubicBezTo>
                  <a:pt x="f201" y="f469"/>
                  <a:pt x="f182" y="f469"/>
                  <a:pt x="f182" y="f483"/>
                </a:cubicBezTo>
                <a:cubicBezTo>
                  <a:pt x="f183" y="f483"/>
                  <a:pt x="f183" y="f470"/>
                  <a:pt x="f180" y="f498"/>
                </a:cubicBezTo>
                <a:cubicBezTo>
                  <a:pt x="f203" y="f498"/>
                  <a:pt x="f179" y="f498"/>
                  <a:pt x="f204" y="f498"/>
                </a:cubicBezTo>
                <a:cubicBezTo>
                  <a:pt x="f178" y="f498"/>
                  <a:pt x="f175" y="f472"/>
                  <a:pt x="f175" y="f473"/>
                </a:cubicBezTo>
                <a:cubicBezTo>
                  <a:pt x="f175" y="f481"/>
                  <a:pt x="f176" y="f474"/>
                  <a:pt x="f178" y="f481"/>
                </a:cubicBezTo>
                <a:cubicBezTo>
                  <a:pt x="f177" y="f481"/>
                  <a:pt x="f177" y="f475"/>
                  <a:pt x="f204" y="f475"/>
                </a:cubicBezTo>
                <a:cubicBezTo>
                  <a:pt x="f179" y="f475"/>
                  <a:pt x="f181" y="f474"/>
                  <a:pt x="f183" y="f475"/>
                </a:cubicBezTo>
                <a:cubicBezTo>
                  <a:pt x="f182" y="f476"/>
                  <a:pt x="f182" y="f477"/>
                  <a:pt x="f183" y="f477"/>
                </a:cubicBezTo>
                <a:cubicBezTo>
                  <a:pt x="f181" y="f45"/>
                  <a:pt x="f180" y="f477"/>
                  <a:pt x="f203" y="f45"/>
                </a:cubicBezTo>
                <a:cubicBezTo>
                  <a:pt x="f179" y="f45"/>
                  <a:pt x="f204" y="f44"/>
                  <a:pt x="f204" y="f43"/>
                </a:cubicBezTo>
                <a:cubicBezTo>
                  <a:pt x="f178" y="f41"/>
                  <a:pt x="f175" y="f41"/>
                  <a:pt x="f174" y="f39"/>
                </a:cubicBezTo>
                <a:cubicBezTo>
                  <a:pt x="f172" y="f38"/>
                  <a:pt x="f171" y="f35"/>
                  <a:pt x="f174" y="f35"/>
                </a:cubicBezTo>
                <a:cubicBezTo>
                  <a:pt x="f176" y="f35"/>
                  <a:pt x="f176" y="f37"/>
                  <a:pt x="f177" y="f35"/>
                </a:cubicBezTo>
                <a:cubicBezTo>
                  <a:pt x="f204" y="f35"/>
                  <a:pt x="f204" y="f32"/>
                  <a:pt x="f203" y="f35"/>
                </a:cubicBezTo>
                <a:cubicBezTo>
                  <a:pt x="f180" y="f35"/>
                  <a:pt x="f181" y="f35"/>
                  <a:pt x="f180" y="f31"/>
                </a:cubicBezTo>
                <a:cubicBezTo>
                  <a:pt x="f180" y="f10"/>
                  <a:pt x="f203" y="f31"/>
                  <a:pt x="f179" y="f15"/>
                </a:cubicBezTo>
                <a:cubicBezTo>
                  <a:pt x="f179" y="f18"/>
                  <a:pt x="f203" y="f21"/>
                  <a:pt x="f179" y="f54"/>
                </a:cubicBezTo>
                <a:cubicBezTo>
                  <a:pt x="f179" y="f23"/>
                  <a:pt x="f177" y="f23"/>
                  <a:pt x="f177" y="f54"/>
                </a:cubicBezTo>
                <a:cubicBezTo>
                  <a:pt x="f178" y="f54"/>
                  <a:pt x="f178" y="f54"/>
                  <a:pt x="f178" y="f21"/>
                </a:cubicBezTo>
                <a:cubicBezTo>
                  <a:pt x="f176" y="f21"/>
                  <a:pt x="f176" y="f21"/>
                  <a:pt x="f175" y="f21"/>
                </a:cubicBezTo>
                <a:cubicBezTo>
                  <a:pt x="f174" y="f21"/>
                  <a:pt x="f173" y="f21"/>
                  <a:pt x="f172" y="f18"/>
                </a:cubicBezTo>
                <a:cubicBezTo>
                  <a:pt x="f170" y="f15"/>
                  <a:pt x="f169" y="f18"/>
                  <a:pt x="f168" y="f18"/>
                </a:cubicBezTo>
                <a:cubicBezTo>
                  <a:pt x="f538" y="f15"/>
                  <a:pt x="f538" y="f15"/>
                  <a:pt x="f538" y="f10"/>
                </a:cubicBezTo>
                <a:cubicBezTo>
                  <a:pt x="f167" y="f31"/>
                  <a:pt x="f165" y="f35"/>
                  <a:pt x="f165" y="f31"/>
                </a:cubicBezTo>
                <a:cubicBezTo>
                  <a:pt x="f166" y="f10"/>
                  <a:pt x="f539" y="f10"/>
                  <a:pt x="f539" y="f15"/>
                </a:cubicBezTo>
                <a:cubicBezTo>
                  <a:pt x="f539" y="f18"/>
                  <a:pt x="f165" y="f18"/>
                  <a:pt x="f165" y="f21"/>
                </a:cubicBezTo>
                <a:cubicBezTo>
                  <a:pt x="f540" y="f54"/>
                  <a:pt x="f540" y="f23"/>
                  <a:pt x="f540" y="f25"/>
                </a:cubicBezTo>
                <a:cubicBezTo>
                  <a:pt x="f540" y="f49"/>
                  <a:pt x="f540" y="f49"/>
                  <a:pt x="f164" y="f50"/>
                </a:cubicBezTo>
                <a:cubicBezTo>
                  <a:pt x="f164" y="f595"/>
                  <a:pt x="f166" y="f591"/>
                  <a:pt x="f539" y="f592"/>
                </a:cubicBezTo>
                <a:cubicBezTo>
                  <a:pt x="f167" y="f590"/>
                  <a:pt x="f167" y="f587"/>
                  <a:pt x="f168" y="f586"/>
                </a:cubicBezTo>
                <a:cubicBezTo>
                  <a:pt x="f169" y="f596"/>
                  <a:pt x="f171" y="f596"/>
                  <a:pt x="f173" y="f584"/>
                </a:cubicBezTo>
                <a:cubicBezTo>
                  <a:pt x="f175" y="f583"/>
                  <a:pt x="f176" y="f582"/>
                  <a:pt x="f204" y="f598"/>
                </a:cubicBezTo>
                <a:cubicBezTo>
                  <a:pt x="f203" y="f581"/>
                  <a:pt x="f181" y="f581"/>
                  <a:pt x="f182" y="f580"/>
                </a:cubicBezTo>
                <a:cubicBezTo>
                  <a:pt x="f201" y="f579"/>
                  <a:pt x="f200" y="f599"/>
                  <a:pt x="f199" y="f599"/>
                </a:cubicBezTo>
                <a:cubicBezTo>
                  <a:pt x="f187" y="f599"/>
                  <a:pt x="f196" y="f579"/>
                  <a:pt x="f196" y="f578"/>
                </a:cubicBezTo>
                <a:cubicBezTo>
                  <a:pt x="f196" y="f577"/>
                  <a:pt x="f197" y="f576"/>
                  <a:pt x="f197" y="f576"/>
                </a:cubicBezTo>
                <a:cubicBezTo>
                  <a:pt x="f188" y="f575"/>
                  <a:pt x="f187" y="f575"/>
                  <a:pt x="f187" y="f574"/>
                </a:cubicBezTo>
                <a:cubicBezTo>
                  <a:pt x="f199" y="f572"/>
                  <a:pt x="f189" y="f573"/>
                  <a:pt x="f196" y="f573"/>
                </a:cubicBezTo>
                <a:cubicBezTo>
                  <a:pt x="f190" y="f573"/>
                  <a:pt x="f195" y="f573"/>
                  <a:pt x="f191" y="f572"/>
                </a:cubicBezTo>
                <a:cubicBezTo>
                  <a:pt x="f194" y="f572"/>
                  <a:pt x="f213" y="f572"/>
                  <a:pt x="f192" y="f572"/>
                </a:cubicBezTo>
                <a:cubicBezTo>
                  <a:pt x="f214" y="f572"/>
                  <a:pt x="f214" y="f571"/>
                  <a:pt x="f215" y="f570"/>
                </a:cubicBezTo>
                <a:cubicBezTo>
                  <a:pt x="f721" y="f570"/>
                  <a:pt x="f721" y="f570"/>
                  <a:pt x="f216" y="f570"/>
                </a:cubicBezTo>
                <a:cubicBezTo>
                  <a:pt x="f217" y="f570"/>
                  <a:pt x="f217" y="f571"/>
                  <a:pt x="f533" y="f571"/>
                </a:cubicBezTo>
                <a:cubicBezTo>
                  <a:pt x="f218" y="f571"/>
                  <a:pt x="f219" y="f571"/>
                  <a:pt x="f257" y="f571"/>
                </a:cubicBezTo>
                <a:cubicBezTo>
                  <a:pt x="f221" y="f570"/>
                  <a:pt x="f224" y="f571"/>
                  <a:pt x="f236" y="f572"/>
                </a:cubicBezTo>
                <a:cubicBezTo>
                  <a:pt x="f226" y="f572"/>
                  <a:pt x="f227" y="f572"/>
                  <a:pt x="f233" y="f573"/>
                </a:cubicBezTo>
                <a:cubicBezTo>
                  <a:pt x="f228" y="f573"/>
                  <a:pt x="f228" y="f600"/>
                  <a:pt x="f229" y="f600"/>
                </a:cubicBezTo>
                <a:cubicBezTo>
                  <a:pt x="f229" y="f600"/>
                  <a:pt x="f230" y="f600"/>
                  <a:pt x="f235" y="f600"/>
                </a:cubicBezTo>
                <a:cubicBezTo>
                  <a:pt x="f260" y="f574"/>
                  <a:pt x="f262" y="f574"/>
                  <a:pt x="f61" y="f576"/>
                </a:cubicBezTo>
                <a:cubicBezTo>
                  <a:pt x="f66" y="f577"/>
                  <a:pt x="f69" y="f578"/>
                  <a:pt x="f74" y="f579"/>
                </a:cubicBezTo>
                <a:cubicBezTo>
                  <a:pt x="f82" y="f582"/>
                  <a:pt x="f267" y="f583"/>
                  <a:pt x="f738" y="f586"/>
                </a:cubicBezTo>
                <a:cubicBezTo>
                  <a:pt x="f270" y="f588"/>
                  <a:pt x="f270" y="f590"/>
                  <a:pt x="f523" y="f593"/>
                </a:cubicBezTo>
                <a:cubicBezTo>
                  <a:pt x="f272" y="f592"/>
                  <a:pt x="f521" y="f592"/>
                  <a:pt x="f520" y="f591"/>
                </a:cubicBezTo>
                <a:cubicBezTo>
                  <a:pt x="f273" y="f591"/>
                  <a:pt x="f517" y="f595"/>
                  <a:pt x="f517" y="f595"/>
                </a:cubicBezTo>
                <a:cubicBezTo>
                  <a:pt x="f517" y="f594"/>
                  <a:pt x="f517" y="f594"/>
                  <a:pt x="f517" y="f814"/>
                </a:cubicBezTo>
                <a:cubicBezTo>
                  <a:pt x="f274" y="f49"/>
                  <a:pt x="f276" y="f50"/>
                  <a:pt x="f718" y="f49"/>
                </a:cubicBezTo>
                <a:cubicBezTo>
                  <a:pt x="f513" y="f51"/>
                  <a:pt x="f718" y="f23"/>
                  <a:pt x="f718" y="f54"/>
                </a:cubicBezTo>
                <a:cubicBezTo>
                  <a:pt x="f513" y="f21"/>
                  <a:pt x="f511" y="f21"/>
                  <a:pt x="f277" y="f18"/>
                </a:cubicBezTo>
                <a:cubicBezTo>
                  <a:pt x="f739" y="f18"/>
                  <a:pt x="f510" y="f18"/>
                  <a:pt x="f508" y="f18"/>
                </a:cubicBezTo>
                <a:cubicBezTo>
                  <a:pt x="f278" y="f15"/>
                  <a:pt x="f278" y="f15"/>
                  <a:pt x="f282" y="f10"/>
                </a:cubicBezTo>
                <a:cubicBezTo>
                  <a:pt x="f279" y="f10"/>
                  <a:pt x="f280" y="f31"/>
                  <a:pt x="f280" y="f32"/>
                </a:cubicBezTo>
                <a:cubicBezTo>
                  <a:pt x="f280" y="f35"/>
                  <a:pt x="f282" y="f35"/>
                  <a:pt x="f282" y="f37"/>
                </a:cubicBezTo>
                <a:cubicBezTo>
                  <a:pt x="f278" y="f36"/>
                  <a:pt x="f278" y="f38"/>
                  <a:pt x="f282" y="f38"/>
                </a:cubicBezTo>
                <a:cubicBezTo>
                  <a:pt x="f279" y="f39"/>
                  <a:pt x="f280" y="f38"/>
                  <a:pt x="f281" y="f36"/>
                </a:cubicBezTo>
                <a:cubicBezTo>
                  <a:pt x="f284" y="f37"/>
                  <a:pt x="f287" y="f37"/>
                  <a:pt x="f290" y="f37"/>
                </a:cubicBezTo>
                <a:cubicBezTo>
                  <a:pt x="f601" y="f37"/>
                  <a:pt x="f507" y="f37"/>
                  <a:pt x="f499" y="f37"/>
                </a:cubicBezTo>
                <a:cubicBezTo>
                  <a:pt x="f294" y="f36"/>
                  <a:pt x="f295" y="f39"/>
                  <a:pt x="f296" y="f41"/>
                </a:cubicBezTo>
                <a:cubicBezTo>
                  <a:pt x="f296" y="f42"/>
                  <a:pt x="f297" y="f43"/>
                  <a:pt x="f297" y="f44"/>
                </a:cubicBezTo>
                <a:cubicBezTo>
                  <a:pt x="f298" y="f45"/>
                  <a:pt x="f298" y="f44"/>
                  <a:pt x="f298" y="f43"/>
                </a:cubicBezTo>
                <a:cubicBezTo>
                  <a:pt x="f303" y="f41"/>
                  <a:pt x="f303" y="f45"/>
                  <a:pt x="f303" y="f476"/>
                </a:cubicBezTo>
                <a:cubicBezTo>
                  <a:pt x="f303" y="f481"/>
                  <a:pt x="f303" y="f482"/>
                  <a:pt x="f300" y="f472"/>
                </a:cubicBezTo>
                <a:cubicBezTo>
                  <a:pt x="f298" y="f498"/>
                  <a:pt x="f295" y="f483"/>
                  <a:pt x="f297" y="f484"/>
                </a:cubicBezTo>
                <a:cubicBezTo>
                  <a:pt x="f301" y="f468"/>
                  <a:pt x="f300" y="f484"/>
                  <a:pt x="f299" y="f468"/>
                </a:cubicBezTo>
                <a:cubicBezTo>
                  <a:pt x="f303" y="f468"/>
                  <a:pt x="f303" y="f488"/>
                  <a:pt x="f741" y="f488"/>
                </a:cubicBezTo>
                <a:cubicBezTo>
                  <a:pt x="f496" y="f467"/>
                  <a:pt x="f495" y="f488"/>
                  <a:pt x="f742" y="f485"/>
                </a:cubicBezTo>
                <a:cubicBezTo>
                  <a:pt x="f742" y="f466"/>
                  <a:pt x="f496" y="f500"/>
                  <a:pt x="f496" y="f500"/>
                </a:cubicBezTo>
                <a:cubicBezTo>
                  <a:pt x="f741" y="f501"/>
                  <a:pt x="f303" y="f463"/>
                  <a:pt x="f741" y="f462"/>
                </a:cubicBezTo>
                <a:cubicBezTo>
                  <a:pt x="f496" y="f502"/>
                  <a:pt x="f496" y="f503"/>
                  <a:pt x="f305" y="f503"/>
                </a:cubicBezTo>
                <a:cubicBezTo>
                  <a:pt x="f305" y="f503"/>
                  <a:pt x="f305" y="f503"/>
                  <a:pt x="f304" y="f503"/>
                </a:cubicBezTo>
                <a:cubicBezTo>
                  <a:pt x="f304" y="f503"/>
                  <a:pt x="f306" y="f460"/>
                  <a:pt x="f306" y="f460"/>
                </a:cubicBezTo>
                <a:cubicBezTo>
                  <a:pt x="f307" y="f503"/>
                  <a:pt x="f304" y="f461"/>
                  <a:pt x="f304" y="f461"/>
                </a:cubicBezTo>
                <a:cubicBezTo>
                  <a:pt x="f305" y="f502"/>
                  <a:pt x="f305" y="f487"/>
                  <a:pt x="f305" y="f462"/>
                </a:cubicBezTo>
                <a:cubicBezTo>
                  <a:pt x="f305" y="f486"/>
                  <a:pt x="f305" y="f486"/>
                  <a:pt x="f495" y="f463"/>
                </a:cubicBezTo>
                <a:cubicBezTo>
                  <a:pt x="f496" y="f501"/>
                  <a:pt x="f742" y="f500"/>
                  <a:pt x="f495" y="f466"/>
                </a:cubicBezTo>
                <a:cubicBezTo>
                  <a:pt x="f304" y="f468"/>
                  <a:pt x="f305" y="f470"/>
                  <a:pt x="f305" y="f473"/>
                </a:cubicBezTo>
                <a:cubicBezTo>
                  <a:pt x="f305" y="f474"/>
                  <a:pt x="f305" y="f475"/>
                  <a:pt x="f305" y="f475"/>
                </a:cubicBezTo>
                <a:cubicBezTo>
                  <a:pt x="f304" y="f476"/>
                  <a:pt x="f494" y="f475"/>
                  <a:pt x="f494" y="f476"/>
                </a:cubicBezTo>
                <a:cubicBezTo>
                  <a:pt x="f307" y="f45"/>
                  <a:pt x="f494" y="f42"/>
                  <a:pt x="f308" y="f41"/>
                </a:cubicBezTo>
                <a:cubicBezTo>
                  <a:pt x="f492" y="f41"/>
                  <a:pt x="f315" y="f43"/>
                  <a:pt x="f314" y="f39"/>
                </a:cubicBezTo>
                <a:cubicBezTo>
                  <a:pt x="f314" y="f38"/>
                  <a:pt x="f313" y="f36"/>
                  <a:pt x="f313" y="f36"/>
                </a:cubicBezTo>
                <a:cubicBezTo>
                  <a:pt x="f490" y="f37"/>
                  <a:pt x="f490" y="f35"/>
                  <a:pt x="f490" y="f32"/>
                </a:cubicBezTo>
                <a:cubicBezTo>
                  <a:pt x="f490" y="f10"/>
                  <a:pt x="f313" y="f18"/>
                  <a:pt x="f313" y="f54"/>
                </a:cubicBezTo>
                <a:cubicBezTo>
                  <a:pt x="f313" y="f25"/>
                  <a:pt x="f490" y="f50"/>
                  <a:pt x="f313" y="f594"/>
                </a:cubicBezTo>
                <a:cubicBezTo>
                  <a:pt x="f313" y="f595"/>
                  <a:pt x="f314" y="f592"/>
                  <a:pt x="f314" y="f593"/>
                </a:cubicBezTo>
                <a:cubicBezTo>
                  <a:pt x="f314" y="f589"/>
                  <a:pt x="f314" y="f587"/>
                  <a:pt x="f314" y="f586"/>
                </a:cubicBezTo>
                <a:cubicBezTo>
                  <a:pt x="f314" y="f585"/>
                  <a:pt x="f315" y="f584"/>
                  <a:pt x="f316" y="f597"/>
                </a:cubicBezTo>
                <a:cubicBezTo>
                  <a:pt x="f489" y="f582"/>
                  <a:pt x="f318" y="f598"/>
                  <a:pt x="f319" y="f581"/>
                </a:cubicBezTo>
                <a:cubicBezTo>
                  <a:pt x="f321" y="f580"/>
                  <a:pt x="f321" y="f579"/>
                  <a:pt x="f320" y="f579"/>
                </a:cubicBezTo>
                <a:cubicBezTo>
                  <a:pt x="f324" y="f579"/>
                  <a:pt x="f325" y="f580"/>
                  <a:pt x="f325" y="f598"/>
                </a:cubicBezTo>
                <a:cubicBezTo>
                  <a:pt x="f323" y="f582"/>
                  <a:pt x="f324" y="f597"/>
                  <a:pt x="f323" y="f583"/>
                </a:cubicBezTo>
                <a:cubicBezTo>
                  <a:pt x="f323" y="f584"/>
                  <a:pt x="f326" y="f584"/>
                  <a:pt x="f326" y="f583"/>
                </a:cubicBezTo>
                <a:cubicBezTo>
                  <a:pt x="f327" y="f597"/>
                  <a:pt x="f326" y="f582"/>
                  <a:pt x="f326" y="f598"/>
                </a:cubicBezTo>
                <a:cubicBezTo>
                  <a:pt x="f325" y="f581"/>
                  <a:pt x="f326" y="f580"/>
                  <a:pt x="f326" y="f579"/>
                </a:cubicBezTo>
                <a:cubicBezTo>
                  <a:pt x="f325" y="f578"/>
                  <a:pt x="f324" y="f578"/>
                  <a:pt x="f320" y="f577"/>
                </a:cubicBezTo>
                <a:cubicBezTo>
                  <a:pt x="f321" y="f575"/>
                  <a:pt x="f319" y="f600"/>
                  <a:pt x="f322" y="f574"/>
                </a:cubicBezTo>
                <a:cubicBezTo>
                  <a:pt x="f324" y="f574"/>
                  <a:pt x="f323" y="f575"/>
                  <a:pt x="f325" y="f574"/>
                </a:cubicBezTo>
                <a:cubicBezTo>
                  <a:pt x="f326" y="f574"/>
                  <a:pt x="f326" y="f574"/>
                  <a:pt x="f328" y="f574"/>
                </a:cubicBezTo>
                <a:cubicBezTo>
                  <a:pt x="f329" y="f574"/>
                  <a:pt x="f329" y="f574"/>
                  <a:pt x="f330" y="f575"/>
                </a:cubicBezTo>
                <a:cubicBezTo>
                  <a:pt x="f331" y="f576"/>
                  <a:pt x="f332" y="f576"/>
                  <a:pt x="f332" y="f577"/>
                </a:cubicBezTo>
                <a:cubicBezTo>
                  <a:pt x="f333" y="f579"/>
                  <a:pt x="f329" y="f599"/>
                  <a:pt x="f329" y="f580"/>
                </a:cubicBezTo>
                <a:cubicBezTo>
                  <a:pt x="f330" y="f581"/>
                  <a:pt x="f331" y="f581"/>
                  <a:pt x="f332" y="f580"/>
                </a:cubicBezTo>
                <a:cubicBezTo>
                  <a:pt x="f335" y="f580"/>
                  <a:pt x="f335" y="f599"/>
                  <a:pt x="f335" y="f599"/>
                </a:cubicBezTo>
                <a:cubicBezTo>
                  <a:pt x="f335" y="f576"/>
                  <a:pt x="f332" y="f575"/>
                  <a:pt x="f331" y="f574"/>
                </a:cubicBezTo>
                <a:cubicBezTo>
                  <a:pt x="f329" y="f573"/>
                  <a:pt x="f330" y="f571"/>
                  <a:pt x="f330" y="f569"/>
                </a:cubicBezTo>
                <a:cubicBezTo>
                  <a:pt x="f330" y="f567"/>
                  <a:pt x="f330" y="f567"/>
                  <a:pt x="f329" y="f566"/>
                </a:cubicBezTo>
                <a:cubicBezTo>
                  <a:pt x="f328" y="f566"/>
                  <a:pt x="f329" y="f565"/>
                  <a:pt x="f328" y="f564"/>
                </a:cubicBezTo>
                <a:cubicBezTo>
                  <a:pt x="f328" y="f563"/>
                  <a:pt x="f328" y="f562"/>
                  <a:pt x="f328" y="f561"/>
                </a:cubicBezTo>
                <a:cubicBezTo>
                  <a:pt x="f329" y="f560"/>
                  <a:pt x="f329" y="f560"/>
                  <a:pt x="f330" y="f620"/>
                </a:cubicBezTo>
                <a:cubicBezTo>
                  <a:pt x="f330" y="f556"/>
                  <a:pt x="f329" y="f554"/>
                  <a:pt x="f331" y="f552"/>
                </a:cubicBezTo>
                <a:cubicBezTo>
                  <a:pt x="f335" y="f550"/>
                  <a:pt x="f334" y="f557"/>
                  <a:pt x="f333" y="f547"/>
                </a:cubicBezTo>
                <a:cubicBezTo>
                  <a:pt x="f333" y="f88"/>
                  <a:pt x="f335" y="f96"/>
                  <a:pt x="f334" y="f95"/>
                </a:cubicBezTo>
                <a:cubicBezTo>
                  <a:pt x="f336" y="f99"/>
                  <a:pt x="f338" y="f100"/>
                  <a:pt x="f340" y="f103"/>
                </a:cubicBezTo>
                <a:cubicBezTo>
                  <a:pt x="f339" y="f545"/>
                  <a:pt x="f339" y="f106"/>
                  <a:pt x="f341" y="f107"/>
                </a:cubicBezTo>
                <a:cubicBezTo>
                  <a:pt x="f344" y="f111"/>
                  <a:pt x="f344" y="f114"/>
                  <a:pt x="f478" y="f121"/>
                </a:cubicBezTo>
                <a:cubicBezTo>
                  <a:pt x="f356" y="f122"/>
                  <a:pt x="f355" y="f122"/>
                  <a:pt x="f354" y="f126"/>
                </a:cubicBezTo>
                <a:cubicBezTo>
                  <a:pt x="f357" y="f128"/>
                  <a:pt x="f918" y="f135"/>
                  <a:pt x="f359" y="f137"/>
                </a:cubicBezTo>
                <a:cubicBezTo>
                  <a:pt x="f359" y="f137"/>
                  <a:pt x="f360" y="f138"/>
                  <a:pt x="f361" y="f139"/>
                </a:cubicBezTo>
                <a:cubicBezTo>
                  <a:pt x="f362" y="f139"/>
                  <a:pt x="f362" y="f140"/>
                  <a:pt x="f2351" y="f140"/>
                </a:cubicBezTo>
                <a:cubicBezTo>
                  <a:pt x="f471" y="f141"/>
                  <a:pt x="f917" y="f142"/>
                  <a:pt x="f471" y="f160"/>
                </a:cubicBezTo>
                <a:cubicBezTo>
                  <a:pt x="f471" y="f542"/>
                  <a:pt x="f362" y="f161"/>
                  <a:pt x="f360" y="f161"/>
                </a:cubicBezTo>
                <a:cubicBezTo>
                  <a:pt x="f359" y="f542"/>
                  <a:pt x="f358" y="f542"/>
                  <a:pt x="f918" y="f162"/>
                </a:cubicBezTo>
                <a:cubicBezTo>
                  <a:pt x="f918" y="f541"/>
                  <a:pt x="f359" y="f541"/>
                  <a:pt x="f359" y="f541"/>
                </a:cubicBezTo>
                <a:cubicBezTo>
                  <a:pt x="f361" y="f163"/>
                  <a:pt x="f362" y="f165"/>
                  <a:pt x="f361" y="f166"/>
                </a:cubicBezTo>
                <a:cubicBezTo>
                  <a:pt x="f359" y="f167"/>
                  <a:pt x="f357" y="f166"/>
                  <a:pt x="f355" y="f165"/>
                </a:cubicBezTo>
                <a:cubicBezTo>
                  <a:pt x="f356" y="f165"/>
                  <a:pt x="f353" y="f165"/>
                  <a:pt x="f356" y="f539"/>
                </a:cubicBezTo>
                <a:cubicBezTo>
                  <a:pt x="f355" y="f538"/>
                  <a:pt x="f357" y="f538"/>
                  <a:pt x="f918" y="f211"/>
                </a:cubicBezTo>
                <a:cubicBezTo>
                  <a:pt x="f358" y="f170"/>
                  <a:pt x="f918" y="f172"/>
                  <a:pt x="f359" y="f174"/>
                </a:cubicBezTo>
                <a:cubicBezTo>
                  <a:pt x="f360" y="f176"/>
                  <a:pt x="f361" y="f178"/>
                  <a:pt x="f362" y="f204"/>
                </a:cubicBezTo>
                <a:cubicBezTo>
                  <a:pt x="f2351" y="f179"/>
                  <a:pt x="f2351" y="f181"/>
                  <a:pt x="f363" y="f183"/>
                </a:cubicBezTo>
                <a:cubicBezTo>
                  <a:pt x="f471" y="f183"/>
                  <a:pt x="f471" y="f182"/>
                  <a:pt x="f917" y="f182"/>
                </a:cubicBezTo>
                <a:cubicBezTo>
                  <a:pt x="f364" y="f184"/>
                  <a:pt x="f364" y="f184"/>
                  <a:pt x="f425" y="f201"/>
                </a:cubicBezTo>
                <a:cubicBezTo>
                  <a:pt x="f365" y="f201"/>
                  <a:pt x="f365" y="f185"/>
                  <a:pt x="f365" y="f200"/>
                </a:cubicBezTo>
                <a:cubicBezTo>
                  <a:pt x="f365" y="f186"/>
                  <a:pt x="f425" y="f186"/>
                  <a:pt x="f364" y="f199"/>
                </a:cubicBezTo>
                <a:cubicBezTo>
                  <a:pt x="f917" y="f198"/>
                  <a:pt x="f425" y="f196"/>
                  <a:pt x="f917" y="f195"/>
                </a:cubicBezTo>
                <a:cubicBezTo>
                  <a:pt x="f471" y="f195"/>
                  <a:pt x="f2351" y="f191"/>
                  <a:pt x="f2351" y="f194"/>
                </a:cubicBezTo>
                <a:cubicBezTo>
                  <a:pt x="f362" y="f213"/>
                  <a:pt x="f471" y="f213"/>
                  <a:pt x="f471" y="f213"/>
                </a:cubicBezTo>
                <a:cubicBezTo>
                  <a:pt x="f917" y="f194"/>
                  <a:pt x="f364" y="f194"/>
                  <a:pt x="f425" y="f194"/>
                </a:cubicBezTo>
                <a:cubicBezTo>
                  <a:pt x="f366" y="f194"/>
                  <a:pt x="f367" y="f213"/>
                  <a:pt x="f370" y="f213"/>
                </a:cubicBezTo>
                <a:cubicBezTo>
                  <a:pt x="f401" y="f192"/>
                  <a:pt x="f372" y="f192"/>
                  <a:pt x="f374" y="f193"/>
                </a:cubicBezTo>
                <a:cubicBezTo>
                  <a:pt x="f376" y="f193"/>
                  <a:pt x="f379" y="f193"/>
                  <a:pt x="f380" y="f193"/>
                </a:cubicBezTo>
                <a:cubicBezTo>
                  <a:pt x="f381" y="f192"/>
                  <a:pt x="f398" y="f213"/>
                  <a:pt x="f383" y="f213"/>
                </a:cubicBezTo>
                <a:cubicBezTo>
                  <a:pt x="f385" y="f194"/>
                  <a:pt x="f387" y="f191"/>
                  <a:pt x="f389" y="f194"/>
                </a:cubicBezTo>
                <a:cubicBezTo>
                  <a:pt x="f390" y="f213"/>
                  <a:pt x="f392" y="f192"/>
                  <a:pt x="f393" y="f213"/>
                </a:cubicBezTo>
                <a:cubicBezTo>
                  <a:pt x="f396" y="f213"/>
                  <a:pt x="f394" y="f191"/>
                  <a:pt x="f395" y="f190"/>
                </a:cubicBezTo>
                <a:cubicBezTo>
                  <a:pt x="f943" y="f189"/>
                  <a:pt x="f945" y="f198"/>
                  <a:pt x="f916" y="f199"/>
                </a:cubicBezTo>
                <a:cubicBezTo>
                  <a:pt x="f916" y="f186"/>
                  <a:pt x="f943" y="f186"/>
                  <a:pt x="f395" y="f200"/>
                </a:cubicBezTo>
                <a:cubicBezTo>
                  <a:pt x="f395" y="f185"/>
                  <a:pt x="f943" y="f201"/>
                  <a:pt x="f395" y="f184"/>
                </a:cubicBezTo>
                <a:cubicBezTo>
                  <a:pt x="f395" y="f181"/>
                  <a:pt x="f394" y="f180"/>
                  <a:pt x="f395" y="f204"/>
                </a:cubicBezTo>
                <a:cubicBezTo>
                  <a:pt x="f943" y="f177"/>
                  <a:pt x="f943" y="f177"/>
                  <a:pt x="f916" y="f178"/>
                </a:cubicBezTo>
                <a:cubicBezTo>
                  <a:pt x="f945" y="f178"/>
                  <a:pt x="f945" y="f176"/>
                  <a:pt x="f915" y="f175"/>
                </a:cubicBezTo>
                <a:cubicBezTo>
                  <a:pt x="f949" y="f173"/>
                  <a:pt x="f911" y="f173"/>
                  <a:pt x="f909" y="f172"/>
                </a:cubicBezTo>
                <a:cubicBezTo>
                  <a:pt x="f827" y="f172"/>
                  <a:pt x="f826" y="f171"/>
                  <a:pt x="f825" y="f171"/>
                </a:cubicBezTo>
                <a:cubicBezTo>
                  <a:pt x="f617" y="f170"/>
                  <a:pt x="f819" y="f171"/>
                  <a:pt x="f616" y="f171"/>
                </a:cubicBezTo>
                <a:cubicBezTo>
                  <a:pt x="f823" y="f171"/>
                  <a:pt x="f609" y="f211"/>
                  <a:pt x="f613" y="f211"/>
                </a:cubicBezTo>
                <a:cubicBezTo>
                  <a:pt x="f612" y="f211"/>
                  <a:pt x="f887" y="f211"/>
                  <a:pt x="f890" y="f211"/>
                </a:cubicBezTo>
                <a:cubicBezTo>
                  <a:pt x="f890" y="f168"/>
                  <a:pt x="f906" y="f168"/>
                  <a:pt x="f892" y="f168"/>
                </a:cubicBezTo>
                <a:cubicBezTo>
                  <a:pt x="f898" y="f538"/>
                  <a:pt x="f904" y="f538"/>
                  <a:pt x="f1388" y="f168"/>
                </a:cubicBezTo>
                <a:cubicBezTo>
                  <a:pt x="f1409" y="f211"/>
                  <a:pt x="f1389" y="f169"/>
                  <a:pt x="f1391" y="f170"/>
                </a:cubicBezTo>
                <a:cubicBezTo>
                  <a:pt x="f1392" y="f171"/>
                  <a:pt x="f1392" y="f171"/>
                  <a:pt x="f1240" y="f170"/>
                </a:cubicBezTo>
                <a:cubicBezTo>
                  <a:pt x="f1239" y="f170"/>
                  <a:pt x="f1239" y="f169"/>
                  <a:pt x="f1238" y="f211"/>
                </a:cubicBezTo>
                <a:cubicBezTo>
                  <a:pt x="f1237" y="f538"/>
                  <a:pt x="f1237" y="f539"/>
                  <a:pt x="f1236" y="f166"/>
                </a:cubicBezTo>
                <a:cubicBezTo>
                  <a:pt x="f1242" y="f164"/>
                  <a:pt x="f1263" y="f162"/>
                  <a:pt x="f1394" y="f160"/>
                </a:cubicBezTo>
                <a:cubicBezTo>
                  <a:pt x="f1117" y="f142"/>
                  <a:pt x="f1116" y="f146"/>
                  <a:pt x="f1115" y="f140"/>
                </a:cubicBezTo>
                <a:cubicBezTo>
                  <a:pt x="f879" y="f138"/>
                  <a:pt x="f878" y="f135"/>
                  <a:pt x="f877" y="f153"/>
                </a:cubicBezTo>
                <a:cubicBezTo>
                  <a:pt x="f876" y="f127"/>
                  <a:pt x="f876" y="f125"/>
                  <a:pt x="f876" y="f121"/>
                </a:cubicBezTo>
                <a:cubicBezTo>
                  <a:pt x="f877" y="f118"/>
                  <a:pt x="f877" y="f117"/>
                  <a:pt x="f876" y="f112"/>
                </a:cubicBezTo>
                <a:cubicBezTo>
                  <a:pt x="f1111" y="f111"/>
                  <a:pt x="f862" y="f110"/>
                  <a:pt x="f861" y="f107"/>
                </a:cubicBezTo>
                <a:cubicBezTo>
                  <a:pt x="f861" y="f108"/>
                  <a:pt x="f860" y="f108"/>
                  <a:pt x="f1111" y="f106"/>
                </a:cubicBezTo>
                <a:cubicBezTo>
                  <a:pt x="f1111" y="f545"/>
                  <a:pt x="f1111" y="f104"/>
                  <a:pt x="f1111" y="f103"/>
                </a:cubicBezTo>
                <a:cubicBezTo>
                  <a:pt x="f1111" y="f99"/>
                  <a:pt x="f1111" y="f98"/>
                  <a:pt x="f861" y="f96"/>
                </a:cubicBezTo>
                <a:cubicBezTo>
                  <a:pt x="f863" y="f92"/>
                  <a:pt x="f864" y="f88"/>
                  <a:pt x="f864" y="f547"/>
                </a:cubicBezTo>
                <a:cubicBezTo>
                  <a:pt x="f864" y="f548"/>
                  <a:pt x="f861" y="f548"/>
                  <a:pt x="f862" y="f551"/>
                </a:cubicBezTo>
                <a:cubicBezTo>
                  <a:pt x="f862" y="f551"/>
                  <a:pt x="f863" y="f552"/>
                  <a:pt x="f863" y="f553"/>
                </a:cubicBezTo>
                <a:cubicBezTo>
                  <a:pt x="f864" y="f554"/>
                  <a:pt x="f1110" y="f554"/>
                  <a:pt x="f1110" y="f556"/>
                </a:cubicBezTo>
                <a:cubicBezTo>
                  <a:pt x="f865" y="f555"/>
                  <a:pt x="f1110" y="f561"/>
                  <a:pt x="f864" y="f562"/>
                </a:cubicBezTo>
                <a:cubicBezTo>
                  <a:pt x="f863" y="f563"/>
                  <a:pt x="f861" y="f563"/>
                  <a:pt x="f861" y="f564"/>
                </a:cubicBezTo>
                <a:cubicBezTo>
                  <a:pt x="f861" y="f565"/>
                  <a:pt x="f862" y="f566"/>
                  <a:pt x="f862" y="f566"/>
                </a:cubicBezTo>
                <a:cubicBezTo>
                  <a:pt x="f863" y="f566"/>
                  <a:pt x="f863" y="f565"/>
                  <a:pt x="f864" y="f565"/>
                </a:cubicBezTo>
                <a:cubicBezTo>
                  <a:pt x="f864" y="f564"/>
                  <a:pt x="f866" y="f564"/>
                  <a:pt x="f866" y="f565"/>
                </a:cubicBezTo>
                <a:cubicBezTo>
                  <a:pt x="f868" y="f567"/>
                  <a:pt x="f862" y="f569"/>
                  <a:pt x="f1110" y="f572"/>
                </a:cubicBezTo>
                <a:cubicBezTo>
                  <a:pt x="f865" y="f572"/>
                  <a:pt x="f866" y="f572"/>
                  <a:pt x="f867" y="f573"/>
                </a:cubicBezTo>
                <a:cubicBezTo>
                  <a:pt x="f868" y="f600"/>
                  <a:pt x="f868" y="f574"/>
                  <a:pt x="f868" y="f575"/>
                </a:cubicBezTo>
                <a:cubicBezTo>
                  <a:pt x="f868" y="f578"/>
                  <a:pt x="f867" y="f599"/>
                  <a:pt x="f866" y="f580"/>
                </a:cubicBezTo>
                <a:cubicBezTo>
                  <a:pt x="f1110" y="f598"/>
                  <a:pt x="f865" y="f597"/>
                  <a:pt x="f864" y="f583"/>
                </a:cubicBezTo>
                <a:cubicBezTo>
                  <a:pt x="f863" y="f584"/>
                  <a:pt x="f862" y="f584"/>
                  <a:pt x="f861" y="f584"/>
                </a:cubicBezTo>
                <a:cubicBezTo>
                  <a:pt x="f1111" y="f585"/>
                  <a:pt x="f860" y="f596"/>
                  <a:pt x="f861" y="f585"/>
                </a:cubicBezTo>
                <a:cubicBezTo>
                  <a:pt x="f862" y="f585"/>
                  <a:pt x="f863" y="f584"/>
                  <a:pt x="f864" y="f584"/>
                </a:cubicBezTo>
                <a:cubicBezTo>
                  <a:pt x="f1110" y="f584"/>
                  <a:pt x="f865" y="f583"/>
                  <a:pt x="f866" y="f583"/>
                </a:cubicBezTo>
                <a:cubicBezTo>
                  <a:pt x="f867" y="f583"/>
                  <a:pt x="f868" y="f583"/>
                  <a:pt x="f869" y="f584"/>
                </a:cubicBezTo>
                <a:cubicBezTo>
                  <a:pt x="f869" y="f584"/>
                  <a:pt x="f1109" y="f584"/>
                  <a:pt x="f1109" y="f585"/>
                </a:cubicBezTo>
                <a:cubicBezTo>
                  <a:pt x="f872" y="f586"/>
                  <a:pt x="f869" y="f587"/>
                  <a:pt x="f868" y="f588"/>
                </a:cubicBezTo>
                <a:cubicBezTo>
                  <a:pt x="f867" y="f588"/>
                  <a:pt x="f867" y="f589"/>
                  <a:pt x="f866" y="f590"/>
                </a:cubicBezTo>
                <a:cubicBezTo>
                  <a:pt x="f865" y="f590"/>
                  <a:pt x="f1110" y="f590"/>
                  <a:pt x="f864" y="f590"/>
                </a:cubicBezTo>
                <a:cubicBezTo>
                  <a:pt x="f863" y="f590"/>
                  <a:pt x="f862" y="f590"/>
                  <a:pt x="f863" y="f593"/>
                </a:cubicBezTo>
                <a:cubicBezTo>
                  <a:pt x="f863" y="f592"/>
                  <a:pt x="f1110" y="f593"/>
                  <a:pt x="f1110" y="f593"/>
                </a:cubicBezTo>
                <a:cubicBezTo>
                  <a:pt x="f866" y="f593"/>
                  <a:pt x="f868" y="f593"/>
                  <a:pt x="f870" y="f593"/>
                </a:cubicBezTo>
                <a:cubicBezTo>
                  <a:pt x="f1109" y="f593"/>
                  <a:pt x="f871" y="f593"/>
                  <a:pt x="f872" y="f593"/>
                </a:cubicBezTo>
                <a:cubicBezTo>
                  <a:pt x="f873" y="f593"/>
                  <a:pt x="f873" y="f591"/>
                  <a:pt x="f874" y="f591"/>
                </a:cubicBezTo>
                <a:cubicBezTo>
                  <a:pt x="f875" y="f595"/>
                  <a:pt x="f1113" y="f595"/>
                  <a:pt x="f1100" y="f595"/>
                </a:cubicBezTo>
                <a:cubicBezTo>
                  <a:pt x="f1114" y="f595"/>
                  <a:pt x="f1112" y="f594"/>
                  <a:pt x="f1103" y="f814"/>
                </a:cubicBezTo>
                <a:cubicBezTo>
                  <a:pt x="f1108" y="f50"/>
                  <a:pt x="f1104" y="f50"/>
                  <a:pt x="f1104" y="f50"/>
                </a:cubicBezTo>
                <a:cubicBezTo>
                  <a:pt x="f2348" y="f49"/>
                  <a:pt x="f2347" y="f51"/>
                  <a:pt x="f2347" y="f25"/>
                </a:cubicBezTo>
                <a:cubicBezTo>
                  <a:pt x="f1105" y="f23"/>
                  <a:pt x="f1105" y="f54"/>
                  <a:pt x="f1106" y="f21"/>
                </a:cubicBezTo>
                <a:cubicBezTo>
                  <a:pt x="f1106" y="f18"/>
                  <a:pt x="f1107" y="f18"/>
                  <a:pt x="f2346" y="f18"/>
                </a:cubicBezTo>
                <a:cubicBezTo>
                  <a:pt x="f2345" y="f15"/>
                  <a:pt x="f2345" y="f10"/>
                  <a:pt x="f2345" y="f31"/>
                </a:cubicBezTo>
                <a:cubicBezTo>
                  <a:pt x="f2345" y="f32"/>
                  <a:pt x="f2345" y="f37"/>
                  <a:pt x="f2345" y="f37"/>
                </a:cubicBezTo>
                <a:cubicBezTo>
                  <a:pt x="f2344" y="f36"/>
                  <a:pt x="f2344" y="f31"/>
                  <a:pt x="f2344" y="f31"/>
                </a:cubicBezTo>
                <a:cubicBezTo>
                  <a:pt x="f2343" y="f10"/>
                  <a:pt x="f2344" y="f18"/>
                  <a:pt x="f2344" y="f21"/>
                </a:cubicBezTo>
                <a:cubicBezTo>
                  <a:pt x="f2343" y="f23"/>
                  <a:pt x="f2343" y="f54"/>
                  <a:pt x="f2342" y="f23"/>
                </a:cubicBezTo>
                <a:cubicBezTo>
                  <a:pt x="f2349" y="f23"/>
                  <a:pt x="f2342" y="f51"/>
                  <a:pt x="f2341" y="f25"/>
                </a:cubicBezTo>
                <a:cubicBezTo>
                  <a:pt x="f2350" y="f25"/>
                  <a:pt x="f2350" y="f18"/>
                  <a:pt x="f2339" y="f15"/>
                </a:cubicBezTo>
                <a:cubicBezTo>
                  <a:pt x="f1363" y="f10"/>
                  <a:pt x="f855" y="f10"/>
                  <a:pt x="f854" y="f31"/>
                </a:cubicBezTo>
                <a:cubicBezTo>
                  <a:pt x="f852" y="f31"/>
                  <a:pt x="f852" y="f32"/>
                  <a:pt x="f856" y="f35"/>
                </a:cubicBezTo>
                <a:cubicBezTo>
                  <a:pt x="f851" y="f37"/>
                  <a:pt x="f850" y="f36"/>
                  <a:pt x="f857" y="f36"/>
                </a:cubicBezTo>
                <a:cubicBezTo>
                  <a:pt x="f849" y="f38"/>
                  <a:pt x="f848" y="f38"/>
                  <a:pt x="f847" y="f38"/>
                </a:cubicBezTo>
                <a:cubicBezTo>
                  <a:pt x="f858" y="f39"/>
                  <a:pt x="f846" y="f40"/>
                  <a:pt x="f846" y="f41"/>
                </a:cubicBezTo>
                <a:cubicBezTo>
                  <a:pt x="f846" y="f42"/>
                  <a:pt x="f858" y="f43"/>
                  <a:pt x="f847" y="f43"/>
                </a:cubicBezTo>
                <a:cubicBezTo>
                  <a:pt x="f847" y="f44"/>
                  <a:pt x="f848" y="f45"/>
                  <a:pt x="f847" y="f477"/>
                </a:cubicBezTo>
                <a:cubicBezTo>
                  <a:pt x="f846" y="f476"/>
                  <a:pt x="f846" y="f477"/>
                  <a:pt x="f859" y="f45"/>
                </a:cubicBezTo>
                <a:cubicBezTo>
                  <a:pt x="f845" y="f43"/>
                  <a:pt x="f844" y="f43"/>
                  <a:pt x="f843" y="f44"/>
                </a:cubicBezTo>
                <a:cubicBezTo>
                  <a:pt x="f842" y="f45"/>
                  <a:pt x="f839" y="f477"/>
                  <a:pt x="f840" y="f475"/>
                </a:cubicBezTo>
                <a:cubicBezTo>
                  <a:pt x="f841" y="f475"/>
                  <a:pt x="f842" y="f475"/>
                  <a:pt x="f842" y="f481"/>
                </a:cubicBezTo>
                <a:cubicBezTo>
                  <a:pt x="f843" y="f481"/>
                  <a:pt x="f843" y="f474"/>
                  <a:pt x="f844" y="f474"/>
                </a:cubicBezTo>
                <a:cubicBezTo>
                  <a:pt x="f845" y="f473"/>
                  <a:pt x="f846" y="f472"/>
                  <a:pt x="f858" y="f482"/>
                </a:cubicBezTo>
                <a:cubicBezTo>
                  <a:pt x="f858" y="f482"/>
                  <a:pt x="f846" y="f473"/>
                  <a:pt x="f858" y="f474"/>
                </a:cubicBezTo>
                <a:cubicBezTo>
                  <a:pt x="f847" y="f474"/>
                  <a:pt x="f848" y="f474"/>
                  <a:pt x="f849" y="f473"/>
                </a:cubicBezTo>
                <a:cubicBezTo>
                  <a:pt x="f850" y="f473"/>
                  <a:pt x="f851" y="f475"/>
                  <a:pt x="f852" y="f475"/>
                </a:cubicBezTo>
                <a:cubicBezTo>
                  <a:pt x="f853" y="f474"/>
                  <a:pt x="f851" y="f473"/>
                  <a:pt x="f850" y="f473"/>
                </a:cubicBezTo>
                <a:cubicBezTo>
                  <a:pt x="f849" y="f482"/>
                  <a:pt x="f849" y="f482"/>
                  <a:pt x="f849" y="f472"/>
                </a:cubicBezTo>
                <a:cubicBezTo>
                  <a:pt x="f849" y="f470"/>
                  <a:pt x="f846" y="f469"/>
                  <a:pt x="f859" y="f468"/>
                </a:cubicBezTo>
                <a:cubicBezTo>
                  <a:pt x="f844" y="f488"/>
                  <a:pt x="f842" y="f467"/>
                  <a:pt x="f840" y="f485"/>
                </a:cubicBezTo>
                <a:cubicBezTo>
                  <a:pt x="f839" y="f466"/>
                  <a:pt x="f837" y="f500"/>
                  <a:pt x="f835" y="f465"/>
                </a:cubicBezTo>
                <a:cubicBezTo>
                  <a:pt x="f835" y="f465"/>
                  <a:pt x="f834" y="f501"/>
                  <a:pt x="f833" y="f501"/>
                </a:cubicBezTo>
                <a:cubicBezTo>
                  <a:pt x="f828" y="f501"/>
                  <a:pt x="f829" y="f501"/>
                  <a:pt x="f830" y="f501"/>
                </a:cubicBezTo>
                <a:cubicBezTo>
                  <a:pt x="f831" y="f464"/>
                  <a:pt x="f832" y="f464"/>
                  <a:pt x="f832" y="f463"/>
                </a:cubicBezTo>
                <a:cubicBezTo>
                  <a:pt x="f832" y="f486"/>
                  <a:pt x="f830" y="f462"/>
                  <a:pt x="f830" y="f487"/>
                </a:cubicBezTo>
                <a:cubicBezTo>
                  <a:pt x="f829" y="f502"/>
                  <a:pt x="f828" y="f503"/>
                  <a:pt x="f828" y="f504"/>
                </a:cubicBezTo>
                <a:cubicBezTo>
                  <a:pt x="f833" y="f505"/>
                  <a:pt x="f833" y="f459"/>
                  <a:pt x="f834" y="f458"/>
                </a:cubicBezTo>
                <a:cubicBezTo>
                  <a:pt x="f834" y="f506"/>
                  <a:pt x="f834" y="f457"/>
                  <a:pt x="f835" y="f456"/>
                </a:cubicBezTo>
                <a:cubicBezTo>
                  <a:pt x="f836" y="f455"/>
                  <a:pt x="f839" y="f455"/>
                  <a:pt x="f841" y="f455"/>
                </a:cubicBezTo>
                <a:cubicBezTo>
                  <a:pt x="f843" y="f455"/>
                  <a:pt x="f844" y="f454"/>
                  <a:pt x="f844" y="f512"/>
                </a:cubicBezTo>
                <a:cubicBezTo>
                  <a:pt x="f844" y="f514"/>
                  <a:pt x="f844" y="f516"/>
                  <a:pt x="f859" y="f451"/>
                </a:cubicBezTo>
                <a:cubicBezTo>
                  <a:pt x="f847" y="f450"/>
                  <a:pt x="f851" y="f449"/>
                  <a:pt x="f853" y="f446"/>
                </a:cubicBezTo>
                <a:cubicBezTo>
                  <a:pt x="f855" y="f525"/>
                  <a:pt x="f2339" y="f439"/>
                  <a:pt x="f2349" y="f443"/>
                </a:cubicBezTo>
                <a:cubicBezTo>
                  <a:pt x="f2343" y="f444"/>
                  <a:pt x="f2344" y="f445"/>
                  <a:pt x="f2346" y="f445"/>
                </a:cubicBezTo>
                <a:cubicBezTo>
                  <a:pt x="f1106" y="f444"/>
                  <a:pt x="f1105" y="f443"/>
                  <a:pt x="f2348" y="f442"/>
                </a:cubicBezTo>
                <a:cubicBezTo>
                  <a:pt x="f1104" y="f440"/>
                  <a:pt x="f1103" y="f439"/>
                  <a:pt x="f1112" y="f439"/>
                </a:cubicBezTo>
                <a:cubicBezTo>
                  <a:pt x="f1098" y="f439"/>
                  <a:pt x="f1099" y="f437"/>
                  <a:pt x="f1114" y="f437"/>
                </a:cubicBezTo>
                <a:cubicBezTo>
                  <a:pt x="f1098" y="f437"/>
                  <a:pt x="f1112" y="f437"/>
                  <a:pt x="f1112" y="f528"/>
                </a:cubicBezTo>
                <a:cubicBezTo>
                  <a:pt x="f1098" y="f435"/>
                  <a:pt x="f1098" y="f435"/>
                  <a:pt x="f1114" y="f433"/>
                </a:cubicBezTo>
                <a:cubicBezTo>
                  <a:pt x="f1101" y="f434"/>
                  <a:pt x="f1101" y="f432"/>
                  <a:pt x="f1100" y="f431"/>
                </a:cubicBezTo>
                <a:cubicBezTo>
                  <a:pt x="f1100" y="f430"/>
                  <a:pt x="f1100" y="f529"/>
                  <a:pt x="f1099" y="f429"/>
                </a:cubicBezTo>
                <a:cubicBezTo>
                  <a:pt x="f1099" y="f530"/>
                  <a:pt x="f1113" y="f428"/>
                  <a:pt x="f875" y="f427"/>
                </a:cubicBezTo>
                <a:cubicBezTo>
                  <a:pt x="f874" y="f426"/>
                  <a:pt x="f875" y="f534"/>
                  <a:pt x="f875" y="f420"/>
                </a:cubicBezTo>
                <a:cubicBezTo>
                  <a:pt x="f875" y="f420"/>
                  <a:pt x="f875" y="f2352"/>
                  <a:pt x="f875" y="f418"/>
                </a:cubicBezTo>
                <a:cubicBezTo>
                  <a:pt x="f1113" y="f535"/>
                  <a:pt x="f1099" y="f418"/>
                  <a:pt x="f1100" y="f418"/>
                </a:cubicBezTo>
                <a:cubicBezTo>
                  <a:pt x="f1101" y="f535"/>
                  <a:pt x="f1100" y="f417"/>
                  <a:pt x="f1100" y="f549"/>
                </a:cubicBezTo>
                <a:cubicBezTo>
                  <a:pt x="f1113" y="f549"/>
                  <a:pt x="f1113" y="f549"/>
                  <a:pt x="f875" y="f413"/>
                </a:cubicBezTo>
                <a:cubicBezTo>
                  <a:pt x="f875" y="f412"/>
                  <a:pt x="f875" y="f411"/>
                  <a:pt x="f875" y="f414"/>
                </a:cubicBezTo>
                <a:cubicBezTo>
                  <a:pt x="f875" y="f410"/>
                  <a:pt x="f874" y="f415"/>
                  <a:pt x="f875" y="f415"/>
                </a:cubicBezTo>
                <a:cubicBezTo>
                  <a:pt x="f875" y="f408"/>
                  <a:pt x="f1099" y="f408"/>
                  <a:pt x="f1099" y="f544"/>
                </a:cubicBezTo>
                <a:cubicBezTo>
                  <a:pt x="f1101" y="f543"/>
                  <a:pt x="f875" y="f406"/>
                  <a:pt x="f1113" y="f405"/>
                </a:cubicBezTo>
                <a:cubicBezTo>
                  <a:pt x="f1099" y="f403"/>
                  <a:pt x="f1101" y="f404"/>
                  <a:pt x="f1098" y="f403"/>
                </a:cubicBezTo>
                <a:cubicBezTo>
                  <a:pt x="f1112" y="f403"/>
                  <a:pt x="f1112" y="f537"/>
                  <a:pt x="f1102" y="f405"/>
                </a:cubicBezTo>
                <a:cubicBezTo>
                  <a:pt x="f1103" y="f405"/>
                  <a:pt x="f1103" y="f536"/>
                  <a:pt x="f1108" y="f406"/>
                </a:cubicBezTo>
                <a:cubicBezTo>
                  <a:pt x="f1104" y="f543"/>
                  <a:pt x="f1104" y="f406"/>
                  <a:pt x="f1104" y="f536"/>
                </a:cubicBezTo>
                <a:cubicBezTo>
                  <a:pt x="f1104" y="f405"/>
                  <a:pt x="f1108" y="f537"/>
                  <a:pt x="f1103" y="f403"/>
                </a:cubicBezTo>
                <a:cubicBezTo>
                  <a:pt x="f1103" y="f404"/>
                  <a:pt x="f1103" y="f404"/>
                  <a:pt x="f1102" y="f348"/>
                </a:cubicBezTo>
                <a:cubicBezTo>
                  <a:pt x="f1102" y="f349"/>
                  <a:pt x="f1102" y="f402"/>
                  <a:pt x="f1112" y="f402"/>
                </a:cubicBezTo>
                <a:cubicBezTo>
                  <a:pt x="f1098" y="f350"/>
                  <a:pt x="f1098" y="f346"/>
                  <a:pt x="f1112" y="f27"/>
                </a:cubicBezTo>
                <a:cubicBezTo>
                  <a:pt x="f1112" y="f26"/>
                  <a:pt x="f1102" y="f24"/>
                  <a:pt x="f1103" y="f24"/>
                </a:cubicBezTo>
                <a:cubicBezTo>
                  <a:pt x="f1108" y="f29"/>
                  <a:pt x="f1103" y="f22"/>
                  <a:pt x="f1108" y="f30"/>
                </a:cubicBezTo>
                <a:cubicBezTo>
                  <a:pt x="f1108" y="f33"/>
                  <a:pt x="f2348" y="f17"/>
                  <a:pt x="f2348" y="f16"/>
                </a:cubicBezTo>
                <a:cubicBezTo>
                  <a:pt x="f2348" y="f13"/>
                  <a:pt x="f2348" y="f11"/>
                  <a:pt x="f1104" y="f9"/>
                </a:cubicBezTo>
                <a:cubicBezTo>
                  <a:pt x="f1104" y="f47"/>
                  <a:pt x="f1108" y="f47"/>
                  <a:pt x="f1103" y="f48"/>
                </a:cubicBezTo>
                <a:cubicBezTo>
                  <a:pt x="f1102" y="f48"/>
                  <a:pt x="f1103" y="f52"/>
                  <a:pt x="f1103" y="f256"/>
                </a:cubicBezTo>
                <a:cubicBezTo>
                  <a:pt x="f1103" y="f258"/>
                  <a:pt x="f1102" y="f259"/>
                  <a:pt x="f1103" y="f255"/>
                </a:cubicBezTo>
                <a:cubicBezTo>
                  <a:pt x="f1108" y="f254"/>
                  <a:pt x="f1104" y="f255"/>
                  <a:pt x="f2348" y="f259"/>
                </a:cubicBezTo>
                <a:cubicBezTo>
                  <a:pt x="f2347" y="f258"/>
                  <a:pt x="f1106" y="f258"/>
                  <a:pt x="f2346" y="f258"/>
                </a:cubicBezTo>
                <a:cubicBezTo>
                  <a:pt x="f2344" y="f259"/>
                  <a:pt x="f2342" y="f255"/>
                  <a:pt x="f2349" y="f253"/>
                </a:cubicBezTo>
                <a:cubicBezTo>
                  <a:pt x="f2349" y="f285"/>
                  <a:pt x="f2349" y="f252"/>
                  <a:pt x="f2349" y="f251"/>
                </a:cubicBezTo>
                <a:cubicBezTo>
                  <a:pt x="f2349" y="f286"/>
                  <a:pt x="f2341" y="f250"/>
                  <a:pt x="f2341" y="f249"/>
                </a:cubicBezTo>
                <a:cubicBezTo>
                  <a:pt x="f2340" y="f247"/>
                  <a:pt x="f2339" y="f245"/>
                  <a:pt x="f2339" y="f243"/>
                </a:cubicBezTo>
                <a:cubicBezTo>
                  <a:pt x="f2350" y="f242"/>
                  <a:pt x="f2340" y="f242"/>
                  <a:pt x="f2340" y="f241"/>
                </a:cubicBezTo>
                <a:cubicBezTo>
                  <a:pt x="f2341" y="f240"/>
                  <a:pt x="f2340" y="f239"/>
                  <a:pt x="f2341" y="f238"/>
                </a:cubicBezTo>
                <a:cubicBezTo>
                  <a:pt x="f2341" y="f237"/>
                  <a:pt x="f2349" y="f86"/>
                  <a:pt x="f2342" y="f86"/>
                </a:cubicBezTo>
                <a:cubicBezTo>
                  <a:pt x="f2343" y="f55"/>
                  <a:pt x="f2345" y="f57"/>
                  <a:pt x="f2345" y="f60"/>
                </a:cubicBezTo>
                <a:cubicBezTo>
                  <a:pt x="f2344" y="f60"/>
                  <a:pt x="f2342" y="f55"/>
                  <a:pt x="f2349" y="f86"/>
                </a:cubicBezTo>
                <a:cubicBezTo>
                  <a:pt x="f2341" y="f85"/>
                  <a:pt x="f2341" y="f85"/>
                  <a:pt x="f2340" y="f237"/>
                </a:cubicBezTo>
                <a:cubicBezTo>
                  <a:pt x="f2340" y="f238"/>
                  <a:pt x="f2340" y="f239"/>
                  <a:pt x="f2340" y="f240"/>
                </a:cubicBezTo>
                <a:cubicBezTo>
                  <a:pt x="f2350" y="f241"/>
                  <a:pt x="f2339" y="f241"/>
                  <a:pt x="f1363" y="f241"/>
                </a:cubicBezTo>
                <a:cubicBezTo>
                  <a:pt x="f854" y="f241"/>
                  <a:pt x="f855" y="f242"/>
                  <a:pt x="f854" y="f243"/>
                </a:cubicBezTo>
                <a:cubicBezTo>
                  <a:pt x="f853" y="f244"/>
                  <a:pt x="f853" y="f244"/>
                  <a:pt x="f852" y="f242"/>
                </a:cubicBezTo>
                <a:cubicBezTo>
                  <a:pt x="f856" y="f242"/>
                  <a:pt x="f852" y="f240"/>
                  <a:pt x="f856" y="f239"/>
                </a:cubicBezTo>
                <a:cubicBezTo>
                  <a:pt x="f856" y="f238"/>
                  <a:pt x="f851" y="f238"/>
                  <a:pt x="f850" y="f237"/>
                </a:cubicBezTo>
                <a:cubicBezTo>
                  <a:pt x="f857" y="f237"/>
                  <a:pt x="f850" y="f85"/>
                  <a:pt x="f850" y="f55"/>
                </a:cubicBezTo>
                <a:cubicBezTo>
                  <a:pt x="f857" y="f60"/>
                  <a:pt x="f848" y="f62"/>
                  <a:pt x="f858" y="f62"/>
                </a:cubicBezTo>
                <a:cubicBezTo>
                  <a:pt x="f859" y="f63"/>
                  <a:pt x="f844" y="f64"/>
                  <a:pt x="f842" y="f65"/>
                </a:cubicBezTo>
                <a:cubicBezTo>
                  <a:pt x="f840" y="f70"/>
                  <a:pt x="f838" y="f70"/>
                  <a:pt x="f836" y="f72"/>
                </a:cubicBezTo>
                <a:cubicBezTo>
                  <a:pt x="f835" y="f73"/>
                  <a:pt x="f834" y="f75"/>
                  <a:pt x="f833" y="f75"/>
                </a:cubicBezTo>
                <a:cubicBezTo>
                  <a:pt x="f828" y="f75"/>
                  <a:pt x="f829" y="f75"/>
                  <a:pt x="f830" y="f75"/>
                </a:cubicBezTo>
                <a:cubicBezTo>
                  <a:pt x="f831" y="f75"/>
                  <a:pt x="f831" y="f75"/>
                  <a:pt x="f832" y="f79"/>
                </a:cubicBezTo>
                <a:cubicBezTo>
                  <a:pt x="f832" y="f212"/>
                  <a:pt x="f832" y="f212"/>
                  <a:pt x="f832" y="f77"/>
                </a:cubicBezTo>
                <a:cubicBezTo>
                  <a:pt x="f1343" y="f209"/>
                  <a:pt x="f1344" y="f208"/>
                  <a:pt x="f1345" y="f207"/>
                </a:cubicBezTo>
                <a:cubicBezTo>
                  <a:pt x="f2338" y="f206"/>
                  <a:pt x="f2338" y="f205"/>
                  <a:pt x="f1346" y="f157"/>
                </a:cubicBezTo>
                <a:cubicBezTo>
                  <a:pt x="f1346" y="f158"/>
                  <a:pt x="f2337" y="f155"/>
                  <a:pt x="f1347" y="f155"/>
                </a:cubicBezTo>
                <a:cubicBezTo>
                  <a:pt x="f2336" y="f155"/>
                  <a:pt x="f2336" y="f155"/>
                  <a:pt x="f2335" y="f155"/>
                </a:cubicBezTo>
                <a:cubicBezTo>
                  <a:pt x="f2335" y="f158"/>
                  <a:pt x="f2335" y="f155"/>
                  <a:pt x="f1349" y="f158"/>
                </a:cubicBezTo>
                <a:cubicBezTo>
                  <a:pt x="f1349" y="f158"/>
                  <a:pt x="f2334" y="f157"/>
                  <a:pt x="f2334" y="f157"/>
                </a:cubicBezTo>
                <a:cubicBezTo>
                  <a:pt x="f1350" y="f157"/>
                  <a:pt x="f1350" y="f158"/>
                  <a:pt x="f2334" y="f155"/>
                </a:cubicBezTo>
                <a:cubicBezTo>
                  <a:pt x="f2334" y="f156"/>
                  <a:pt x="f1349" y="f154"/>
                  <a:pt x="f1349" y="f152"/>
                </a:cubicBezTo>
                <a:cubicBezTo>
                  <a:pt x="f2334" y="f151"/>
                  <a:pt x="f1350" y="f156"/>
                  <a:pt x="f1350" y="f156"/>
                </a:cubicBezTo>
                <a:cubicBezTo>
                  <a:pt x="f758" y="f155"/>
                  <a:pt x="f757" y="f156"/>
                  <a:pt x="f756" y="f155"/>
                </a:cubicBezTo>
                <a:cubicBezTo>
                  <a:pt x="f755" y="f155"/>
                  <a:pt x="f760" y="f158"/>
                  <a:pt x="f759" y="f158"/>
                </a:cubicBezTo>
                <a:cubicBezTo>
                  <a:pt x="f753" y="f155"/>
                  <a:pt x="f752" y="f154"/>
                  <a:pt x="f761" y="f151"/>
                </a:cubicBezTo>
                <a:cubicBezTo>
                  <a:pt x="f751" y="f151"/>
                  <a:pt x="f750" y="f202"/>
                  <a:pt x="f762" y="f202"/>
                </a:cubicBezTo>
                <a:cubicBezTo>
                  <a:pt x="f763" y="f150"/>
                  <a:pt x="f763" y="f149"/>
                  <a:pt x="f748" y="f159"/>
                </a:cubicBezTo>
                <a:cubicBezTo>
                  <a:pt x="f747" y="f2"/>
                  <a:pt x="f745" y="f2"/>
                  <a:pt x="f766" y="f148"/>
                </a:cubicBezTo>
                <a:cubicBezTo>
                  <a:pt x="f766" y="f147"/>
                  <a:pt x="f1095" y="f147"/>
                  <a:pt x="f1095" y="f147"/>
                </a:cubicBezTo>
                <a:cubicBezTo>
                  <a:pt x="f1094" y="f145"/>
                  <a:pt x="f1093" y="f147"/>
                  <a:pt x="f1092" y="f147"/>
                </a:cubicBezTo>
                <a:cubicBezTo>
                  <a:pt x="f1091" y="f147"/>
                  <a:pt x="f1089" y="f145"/>
                  <a:pt x="f1096" y="f144"/>
                </a:cubicBezTo>
                <a:cubicBezTo>
                  <a:pt x="f1245" y="f94"/>
                  <a:pt x="f1247" y="f89"/>
                  <a:pt x="f1084" y="f105"/>
                </a:cubicBezTo>
                <a:cubicBezTo>
                  <a:pt x="f1086" y="f115"/>
                  <a:pt x="f1086" y="f123"/>
                  <a:pt x="f1248" y="f129"/>
                </a:cubicBezTo>
                <a:cubicBezTo>
                  <a:pt x="f1260" y="f136"/>
                  <a:pt x="f1258" y="f604"/>
                  <a:pt x="f1254" y="f607"/>
                </a:cubicBezTo>
                <a:cubicBezTo>
                  <a:pt x="f1255" y="f606"/>
                  <a:pt x="f1082" y="f634"/>
                  <a:pt x="f1083" y="f632"/>
                </a:cubicBezTo>
                <a:cubicBezTo>
                  <a:pt x="f1080" y="f633"/>
                  <a:pt x="f810" y="f633"/>
                  <a:pt x="f809" y="f631"/>
                </a:cubicBezTo>
                <a:cubicBezTo>
                  <a:pt x="f809" y="f631"/>
                  <a:pt x="f1079" y="f631"/>
                  <a:pt x="f1079" y="f628"/>
                </a:cubicBezTo>
                <a:cubicBezTo>
                  <a:pt x="f1079" y="f630"/>
                  <a:pt x="f1083" y="f628"/>
                  <a:pt x="f1080" y="f627"/>
                </a:cubicBezTo>
                <a:cubicBezTo>
                  <a:pt x="f1080" y="f626"/>
                  <a:pt x="f809" y="f627"/>
                  <a:pt x="f809" y="f625"/>
                </a:cubicBezTo>
                <a:cubicBezTo>
                  <a:pt x="f809" y="f624"/>
                  <a:pt x="f810" y="f624"/>
                  <a:pt x="f1080" y="f623"/>
                </a:cubicBezTo>
                <a:cubicBezTo>
                  <a:pt x="f1082" y="f622"/>
                  <a:pt x="f1253" y="f623"/>
                  <a:pt x="f1254" y="f619"/>
                </a:cubicBezTo>
                <a:cubicBezTo>
                  <a:pt x="f1254" y="f618"/>
                  <a:pt x="f1254" y="f618"/>
                  <a:pt x="f1254" y="f636"/>
                </a:cubicBezTo>
                <a:cubicBezTo>
                  <a:pt x="f1254" y="f637"/>
                  <a:pt x="f1254" y="f637"/>
                  <a:pt x="f1253" y="f638"/>
                </a:cubicBezTo>
                <a:cubicBezTo>
                  <a:pt x="f1253" y="f638"/>
                  <a:pt x="f1253" y="f647"/>
                  <a:pt x="f1253" y="f646"/>
                </a:cubicBezTo>
                <a:cubicBezTo>
                  <a:pt x="f1252" y="f645"/>
                  <a:pt x="f1260" y="f647"/>
                  <a:pt x="f1260" y="f640"/>
                </a:cubicBezTo>
                <a:cubicBezTo>
                  <a:pt x="f1260" y="f642"/>
                  <a:pt x="f1258" y="f642"/>
                  <a:pt x="f1252" y="f644"/>
                </a:cubicBezTo>
                <a:cubicBezTo>
                  <a:pt x="f1253" y="f648"/>
                  <a:pt x="f1253" y="f650"/>
                  <a:pt x="f1255" y="f716"/>
                </a:cubicBezTo>
                <a:cubicBezTo>
                  <a:pt x="f1082" y="f715"/>
                  <a:pt x="f1080" y="f715"/>
                  <a:pt x="f810" y="f713"/>
                </a:cubicBezTo>
                <a:cubicBezTo>
                  <a:pt x="f808" y="f712"/>
                  <a:pt x="f1079" y="f710"/>
                  <a:pt x="f1079" y="f708"/>
                </a:cubicBezTo>
                <a:cubicBezTo>
                  <a:pt x="f808" y="f706"/>
                  <a:pt x="f809" y="f704"/>
                  <a:pt x="f1079" y="f703"/>
                </a:cubicBezTo>
                <a:cubicBezTo>
                  <a:pt x="f1078" y="f702"/>
                  <a:pt x="f767" y="f701"/>
                  <a:pt x="f1077" y="f700"/>
                </a:cubicBezTo>
                <a:cubicBezTo>
                  <a:pt x="f1078" y="f699"/>
                  <a:pt x="f1079" y="f699"/>
                  <a:pt x="f1079" y="f699"/>
                </a:cubicBezTo>
                <a:cubicBezTo>
                  <a:pt x="f808" y="f722"/>
                  <a:pt x="f810" y="f699"/>
                  <a:pt x="f1080" y="f722"/>
                </a:cubicBezTo>
                <a:cubicBezTo>
                  <a:pt x="f1083" y="f723"/>
                  <a:pt x="f1079" y="f723"/>
                  <a:pt x="f1078" y="f697"/>
                </a:cubicBezTo>
                <a:cubicBezTo>
                  <a:pt x="f882" y="f696"/>
                  <a:pt x="f881" y="f693"/>
                  <a:pt x="f767" y="f695"/>
                </a:cubicBezTo>
                <a:cubicBezTo>
                  <a:pt x="f772" y="f695"/>
                  <a:pt x="f768" y="f692"/>
                  <a:pt x="f773" y="f691"/>
                </a:cubicBezTo>
                <a:cubicBezTo>
                  <a:pt x="f774" y="f690"/>
                  <a:pt x="f774" y="f689"/>
                  <a:pt x="f775" y="f689"/>
                </a:cubicBezTo>
                <a:cubicBezTo>
                  <a:pt x="f778" y="f689"/>
                  <a:pt x="f778" y="f690"/>
                  <a:pt x="f777" y="f690"/>
                </a:cubicBezTo>
                <a:cubicBezTo>
                  <a:pt x="f811" y="f691"/>
                  <a:pt x="f781" y="f724"/>
                  <a:pt x="f880" y="f724"/>
                </a:cubicBezTo>
                <a:cubicBezTo>
                  <a:pt x="f782" y="f691"/>
                  <a:pt x="f783" y="f725"/>
                  <a:pt x="f782" y="f730"/>
                </a:cubicBezTo>
                <a:cubicBezTo>
                  <a:pt x="f880" y="f726"/>
                  <a:pt x="f780" y="f688"/>
                  <a:pt x="f781" y="f727"/>
                </a:cubicBezTo>
                <a:cubicBezTo>
                  <a:pt x="f812" y="f728"/>
                  <a:pt x="f880" y="f728"/>
                  <a:pt x="f880" y="f729"/>
                </a:cubicBezTo>
                <a:cubicBezTo>
                  <a:pt x="f880" y="f731"/>
                  <a:pt x="f781" y="f687"/>
                  <a:pt x="f880" y="f732"/>
                </a:cubicBezTo>
                <a:cubicBezTo>
                  <a:pt x="f782" y="f686"/>
                  <a:pt x="f783" y="f732"/>
                  <a:pt x="f815" y="f687"/>
                </a:cubicBezTo>
                <a:cubicBezTo>
                  <a:pt x="f807" y="f687"/>
                  <a:pt x="f784" y="f731"/>
                  <a:pt x="f817" y="f731"/>
                </a:cubicBezTo>
                <a:cubicBezTo>
                  <a:pt x="f785" y="f731"/>
                  <a:pt x="f806" y="f731"/>
                  <a:pt x="f786" y="f687"/>
                </a:cubicBezTo>
                <a:cubicBezTo>
                  <a:pt x="f786" y="f732"/>
                  <a:pt x="f786" y="f733"/>
                  <a:pt x="f805" y="f733"/>
                </a:cubicBezTo>
                <a:cubicBezTo>
                  <a:pt x="f816" y="f686"/>
                  <a:pt x="f787" y="f733"/>
                  <a:pt x="f788" y="f732"/>
                </a:cubicBezTo>
                <a:cubicBezTo>
                  <a:pt x="f804" y="f687"/>
                  <a:pt x="f790" y="f687"/>
                  <a:pt x="f791" y="f731"/>
                </a:cubicBezTo>
                <a:cubicBezTo>
                  <a:pt x="f803" y="f729"/>
                  <a:pt x="f803" y="f728"/>
                  <a:pt x="f792" y="f727"/>
                </a:cubicBezTo>
                <a:cubicBezTo>
                  <a:pt x="f802" y="f727"/>
                  <a:pt x="f793" y="f727"/>
                  <a:pt x="f793" y="f728"/>
                </a:cubicBezTo>
                <a:cubicBezTo>
                  <a:pt x="f794" y="f728"/>
                  <a:pt x="f794" y="f728"/>
                  <a:pt x="f794" y="f729"/>
                </a:cubicBezTo>
                <a:cubicBezTo>
                  <a:pt x="f794" y="f729"/>
                  <a:pt x="f799" y="f729"/>
                  <a:pt x="f799" y="f731"/>
                </a:cubicBezTo>
                <a:cubicBezTo>
                  <a:pt x="f795" y="f687"/>
                  <a:pt x="f799" y="f732"/>
                  <a:pt x="f798" y="f733"/>
                </a:cubicBezTo>
                <a:cubicBezTo>
                  <a:pt x="f797" y="f733"/>
                  <a:pt x="f796" y="f733"/>
                  <a:pt x="f801" y="f733"/>
                </a:cubicBezTo>
                <a:cubicBezTo>
                  <a:pt x="f1294" y="f732"/>
                  <a:pt x="f1293" y="f732"/>
                  <a:pt x="f994" y="f732"/>
                </a:cubicBezTo>
                <a:cubicBezTo>
                  <a:pt x="f996" y="f732"/>
                  <a:pt x="f998" y="f732"/>
                  <a:pt x="f999" y="f733"/>
                </a:cubicBezTo>
                <a:cubicBezTo>
                  <a:pt x="f1000" y="f733"/>
                  <a:pt x="f1001" y="f732"/>
                  <a:pt x="f1002" y="f732"/>
                </a:cubicBezTo>
                <a:cubicBezTo>
                  <a:pt x="f1003" y="f687"/>
                  <a:pt x="f1004" y="f732"/>
                  <a:pt x="f1005" y="f687"/>
                </a:cubicBezTo>
                <a:cubicBezTo>
                  <a:pt x="f1025" y="f687"/>
                  <a:pt x="f1024" y="f731"/>
                  <a:pt x="f1008" y="f729"/>
                </a:cubicBezTo>
                <a:cubicBezTo>
                  <a:pt x="f1023" y="f729"/>
                  <a:pt x="f1011" y="f727"/>
                  <a:pt x="f1012" y="f688"/>
                </a:cubicBezTo>
                <a:cubicBezTo>
                  <a:pt x="f1013" y="f730"/>
                  <a:pt x="f1014" y="f730"/>
                  <a:pt x="f1015" y="f730"/>
                </a:cubicBezTo>
                <a:cubicBezTo>
                  <a:pt x="f1018" y="f725"/>
                  <a:pt x="f1020" y="f689"/>
                  <a:pt x="f1022" y="f690"/>
                </a:cubicBezTo>
                <a:cubicBezTo>
                  <a:pt x="f1067" y="f691"/>
                  <a:pt x="f1065" y="f691"/>
                  <a:pt x="f1264" y="f692"/>
                </a:cubicBezTo>
                <a:cubicBezTo>
                  <a:pt x="f1068" y="f695"/>
                  <a:pt x="f1068" y="f693"/>
                  <a:pt x="f1068" y="f696"/>
                </a:cubicBezTo>
                <a:cubicBezTo>
                  <a:pt x="f1062" y="f723"/>
                  <a:pt x="f1062" y="f698"/>
                  <a:pt x="f1062" y="f699"/>
                </a:cubicBezTo>
                <a:cubicBezTo>
                  <a:pt x="f1062" y="f700"/>
                  <a:pt x="f1062" y="f703"/>
                  <a:pt x="f1068" y="f704"/>
                </a:cubicBezTo>
                <a:cubicBezTo>
                  <a:pt x="f1064" y="f707"/>
                  <a:pt x="f1264" y="f709"/>
                  <a:pt x="f1068" y="f711"/>
                </a:cubicBezTo>
                <a:cubicBezTo>
                  <a:pt x="f1062" y="f712"/>
                  <a:pt x="f1060" y="f713"/>
                  <a:pt x="f1069" y="f715"/>
                </a:cubicBezTo>
                <a:cubicBezTo>
                  <a:pt x="f1059" y="f716"/>
                  <a:pt x="f1059" y="f650"/>
                  <a:pt x="f1059" y="f649"/>
                </a:cubicBezTo>
                <a:cubicBezTo>
                  <a:pt x="f1069" y="f649"/>
                  <a:pt x="f1060" y="f650"/>
                  <a:pt x="f1060" y="f650"/>
                </a:cubicBezTo>
                <a:cubicBezTo>
                  <a:pt x="f1062" y="f716"/>
                  <a:pt x="f1264" y="f716"/>
                  <a:pt x="f1064" y="f649"/>
                </a:cubicBezTo>
                <a:cubicBezTo>
                  <a:pt x="f1068" y="f649"/>
                  <a:pt x="f1062" y="f649"/>
                  <a:pt x="f1062" y="f648"/>
                </a:cubicBezTo>
                <a:cubicBezTo>
                  <a:pt x="f1061" y="f648"/>
                  <a:pt x="f1061" y="f644"/>
                  <a:pt x="f1061" y="f642"/>
                </a:cubicBezTo>
                <a:cubicBezTo>
                  <a:pt x="f1061" y="f641"/>
                  <a:pt x="f1061" y="f641"/>
                  <a:pt x="f1062" y="f640"/>
                </a:cubicBezTo>
                <a:cubicBezTo>
                  <a:pt x="f1068" y="f645"/>
                  <a:pt x="f1068" y="f640"/>
                  <a:pt x="f1064" y="f641"/>
                </a:cubicBezTo>
                <a:cubicBezTo>
                  <a:pt x="f1264" y="f642"/>
                  <a:pt x="f1063" y="f642"/>
                  <a:pt x="f1066" y="f644"/>
                </a:cubicBezTo>
                <a:cubicBezTo>
                  <a:pt x="f1067" y="f643"/>
                  <a:pt x="f1067" y="f643"/>
                  <a:pt x="f1265" y="f643"/>
                </a:cubicBezTo>
                <a:cubicBezTo>
                  <a:pt x="f1020" y="f643"/>
                  <a:pt x="f1016" y="f642"/>
                  <a:pt x="f1270" y="f641"/>
                </a:cubicBezTo>
                <a:cubicBezTo>
                  <a:pt x="f1013" y="f645"/>
                  <a:pt x="f1272" y="f639"/>
                  <a:pt x="f1010" y="f647"/>
                </a:cubicBezTo>
                <a:cubicBezTo>
                  <a:pt x="f1023" y="f637"/>
                  <a:pt x="f1009" y="f619"/>
                  <a:pt x="f1269" y="f622"/>
                </a:cubicBezTo>
                <a:cubicBezTo>
                  <a:pt x="f1024" y="f625"/>
                  <a:pt x="f1006" y="f627"/>
                  <a:pt x="f1007" y="f629"/>
                </a:cubicBezTo>
                <a:cubicBezTo>
                  <a:pt x="f1026" y="f631"/>
                  <a:pt x="f1297" y="f633"/>
                  <a:pt x="f1296" y="f634"/>
                </a:cubicBezTo>
                <a:cubicBezTo>
                  <a:pt x="f1027" y="f606"/>
                  <a:pt x="f1000" y="f607"/>
                  <a:pt x="f999" y="f604"/>
                </a:cubicBezTo>
                <a:cubicBezTo>
                  <a:pt x="f1299" y="f134"/>
                  <a:pt x="f1149" y="f136"/>
                  <a:pt x="f997" y="f132"/>
                </a:cubicBezTo>
                <a:cubicBezTo>
                  <a:pt x="f996" y="f131"/>
                  <a:pt x="f996" y="f129"/>
                  <a:pt x="f994" y="f129"/>
                </a:cubicBezTo>
                <a:cubicBezTo>
                  <a:pt x="f993" y="f129"/>
                  <a:pt x="f993" y="f130"/>
                  <a:pt x="f1293" y="f130"/>
                </a:cubicBezTo>
                <a:cubicBezTo>
                  <a:pt x="f801" y="f131"/>
                  <a:pt x="f800" y="f124"/>
                  <a:pt x="f800" y="f116"/>
                </a:cubicBezTo>
                <a:cubicBezTo>
                  <a:pt x="f800" y="f105"/>
                  <a:pt x="f797" y="f120"/>
                  <a:pt x="f798" y="f105"/>
                </a:cubicBezTo>
                <a:cubicBezTo>
                  <a:pt x="f799" y="f97"/>
                  <a:pt x="f793" y="f89"/>
                  <a:pt x="f802" y="f93"/>
                </a:cubicBezTo>
                <a:cubicBezTo>
                  <a:pt x="f803" y="f94"/>
                  <a:pt x="f791" y="f145"/>
                  <a:pt x="f789" y="f147"/>
                </a:cubicBezTo>
                <a:cubicBezTo>
                  <a:pt x="f788" y="f148"/>
                  <a:pt x="f816" y="f148"/>
                  <a:pt x="f786" y="f2"/>
                </a:cubicBezTo>
                <a:cubicBezTo>
                  <a:pt x="f785" y="f159"/>
                  <a:pt x="f807" y="f159"/>
                  <a:pt x="f783" y="f149"/>
                </a:cubicBezTo>
                <a:cubicBezTo>
                  <a:pt x="f782" y="f150"/>
                  <a:pt x="f812" y="f202"/>
                  <a:pt x="f781" y="f152"/>
                </a:cubicBezTo>
                <a:cubicBezTo>
                  <a:pt x="f811" y="f156"/>
                  <a:pt x="f780" y="f155"/>
                  <a:pt x="f781" y="f157"/>
                </a:cubicBezTo>
                <a:cubicBezTo>
                  <a:pt x="f812" y="f205"/>
                  <a:pt x="f812" y="f210"/>
                  <a:pt x="f781" y="f209"/>
                </a:cubicBezTo>
                <a:cubicBezTo>
                  <a:pt x="f780" y="f77"/>
                  <a:pt x="f777" y="f212"/>
                  <a:pt x="f778" y="f79"/>
                </a:cubicBezTo>
                <a:cubicBezTo>
                  <a:pt x="f776" y="f79"/>
                  <a:pt x="f774" y="f70"/>
                  <a:pt x="f773" y="f75"/>
                </a:cubicBezTo>
                <a:cubicBezTo>
                  <a:pt x="f769" y="f79"/>
                  <a:pt x="f773" y="f212"/>
                  <a:pt x="f769" y="f77"/>
                </a:cubicBezTo>
                <a:cubicBezTo>
                  <a:pt x="f768" y="f77"/>
                  <a:pt x="f772" y="f77"/>
                  <a:pt x="f770" y="f77"/>
                </a:cubicBezTo>
                <a:cubicBezTo>
                  <a:pt x="f881" y="f77"/>
                  <a:pt x="f1077" y="f212"/>
                  <a:pt x="f1079" y="f75"/>
                </a:cubicBezTo>
                <a:cubicBezTo>
                  <a:pt x="f808" y="f73"/>
                  <a:pt x="f810" y="f73"/>
                  <a:pt x="f809" y="f70"/>
                </a:cubicBezTo>
                <a:cubicBezTo>
                  <a:pt x="f808" y="f70"/>
                  <a:pt x="f1079" y="f70"/>
                  <a:pt x="f1079" y="f67"/>
                </a:cubicBezTo>
                <a:cubicBezTo>
                  <a:pt x="f1078" y="f65"/>
                  <a:pt x="f1078" y="f63"/>
                  <a:pt x="f1078" y="f63"/>
                </a:cubicBezTo>
                <a:cubicBezTo>
                  <a:pt x="f1079" y="f62"/>
                  <a:pt x="f808" y="f62"/>
                  <a:pt x="f809" y="f62"/>
                </a:cubicBezTo>
                <a:cubicBezTo>
                  <a:pt x="f1080" y="f60"/>
                  <a:pt x="f1082" y="f57"/>
                  <a:pt x="f1081" y="f55"/>
                </a:cubicBezTo>
                <a:cubicBezTo>
                  <a:pt x="f1253" y="f237"/>
                  <a:pt x="f1252" y="f242"/>
                  <a:pt x="f1258" y="f245"/>
                </a:cubicBezTo>
                <a:cubicBezTo>
                  <a:pt x="f1259" y="f247"/>
                  <a:pt x="f1259" y="f250"/>
                  <a:pt x="f1259" y="f251"/>
                </a:cubicBezTo>
                <a:cubicBezTo>
                  <a:pt x="f1259" y="f252"/>
                  <a:pt x="f1259" y="f285"/>
                  <a:pt x="f1258" y="f253"/>
                </a:cubicBezTo>
                <a:cubicBezTo>
                  <a:pt x="f1258" y="f254"/>
                  <a:pt x="f1258" y="f255"/>
                  <a:pt x="f1257" y="f258"/>
                </a:cubicBezTo>
                <a:cubicBezTo>
                  <a:pt x="f1257" y="f52"/>
                  <a:pt x="f1252" y="f53"/>
                  <a:pt x="f1254" y="f48"/>
                </a:cubicBezTo>
                <a:cubicBezTo>
                  <a:pt x="f1255" y="f9"/>
                  <a:pt x="f1081" y="f46"/>
                  <a:pt x="f1082" y="f12"/>
                </a:cubicBezTo>
                <a:cubicBezTo>
                  <a:pt x="f1082" y="f13"/>
                  <a:pt x="f1082" y="f14"/>
                  <a:pt x="f1082" y="f16"/>
                </a:cubicBezTo>
                <a:cubicBezTo>
                  <a:pt x="f1082" y="f17"/>
                  <a:pt x="f1255" y="f33"/>
                  <a:pt x="f1256" y="f30"/>
                </a:cubicBezTo>
                <a:cubicBezTo>
                  <a:pt x="f1256" y="f24"/>
                  <a:pt x="f1256" y="f27"/>
                  <a:pt x="f1255" y="f346"/>
                </a:cubicBezTo>
                <a:cubicBezTo>
                  <a:pt x="f1082" y="f350"/>
                  <a:pt x="f1083" y="f402"/>
                  <a:pt x="f1080" y="f348"/>
                </a:cubicBezTo>
                <a:cubicBezTo>
                  <a:pt x="f810" y="f403"/>
                  <a:pt x="f808" y="f403"/>
                  <a:pt x="f1079" y="f405"/>
                </a:cubicBezTo>
                <a:cubicBezTo>
                  <a:pt x="f1079" y="f536"/>
                  <a:pt x="f1078" y="f406"/>
                  <a:pt x="f1078" y="f543"/>
                </a:cubicBezTo>
                <a:cubicBezTo>
                  <a:pt x="f1078" y="f407"/>
                  <a:pt x="f1079" y="f407"/>
                  <a:pt x="f808" y="f407"/>
                </a:cubicBezTo>
                <a:cubicBezTo>
                  <a:pt x="f809" y="f407"/>
                  <a:pt x="f810" y="f407"/>
                  <a:pt x="f1080" y="f407"/>
                </a:cubicBezTo>
                <a:cubicBezTo>
                  <a:pt x="f1082" y="f407"/>
                  <a:pt x="f1082" y="f544"/>
                  <a:pt x="f1083" y="f408"/>
                </a:cubicBezTo>
                <a:cubicBezTo>
                  <a:pt x="f1080" y="f409"/>
                  <a:pt x="f1083" y="f414"/>
                  <a:pt x="f1083" y="f413"/>
                </a:cubicBezTo>
                <a:cubicBezTo>
                  <a:pt x="f1080" y="f416"/>
                  <a:pt x="f810" y="f416"/>
                  <a:pt x="f810" y="f417"/>
                </a:cubicBezTo>
                <a:cubicBezTo>
                  <a:pt x="f810" y="f535"/>
                  <a:pt x="f809" y="f535"/>
                  <a:pt x="f810" y="f418"/>
                </a:cubicBezTo>
                <a:cubicBezTo>
                  <a:pt x="f810" y="f419"/>
                  <a:pt x="f1080" y="f421"/>
                  <a:pt x="f1082" y="f422"/>
                </a:cubicBezTo>
                <a:cubicBezTo>
                  <a:pt x="f1081" y="f534"/>
                  <a:pt x="f1256" y="f424"/>
                  <a:pt x="f1256" y="f426"/>
                </a:cubicBezTo>
                <a:cubicBezTo>
                  <a:pt x="f1256" y="f427"/>
                  <a:pt x="f1081" y="f530"/>
                  <a:pt x="f1081" y="f529"/>
                </a:cubicBezTo>
                <a:cubicBezTo>
                  <a:pt x="f1082" y="f431"/>
                  <a:pt x="f1082" y="f434"/>
                  <a:pt x="f1082" y="f528"/>
                </a:cubicBezTo>
                <a:cubicBezTo>
                  <a:pt x="f1082" y="f437"/>
                  <a:pt x="f1082" y="f440"/>
                  <a:pt x="f1082" y="f442"/>
                </a:cubicBezTo>
                <a:cubicBezTo>
                  <a:pt x="f1083" y="f443"/>
                  <a:pt x="f1083" y="f443"/>
                  <a:pt x="f1080" y="f525"/>
                </a:cubicBezTo>
                <a:cubicBezTo>
                  <a:pt x="f810" y="f444"/>
                  <a:pt x="f810" y="f444"/>
                  <a:pt x="f809" y="f445"/>
                </a:cubicBezTo>
                <a:cubicBezTo>
                  <a:pt x="f808" y="f448"/>
                  <a:pt x="f1077" y="f446"/>
                  <a:pt x="f1077" y="f444"/>
                </a:cubicBezTo>
                <a:cubicBezTo>
                  <a:pt x="f1077" y="f442"/>
                  <a:pt x="f882" y="f441"/>
                  <a:pt x="f767" y="f443"/>
                </a:cubicBezTo>
                <a:cubicBezTo>
                  <a:pt x="f770" y="f525"/>
                  <a:pt x="f768" y="f444"/>
                  <a:pt x="f769" y="f446"/>
                </a:cubicBezTo>
                <a:cubicBezTo>
                  <a:pt x="f774" y="f447"/>
                  <a:pt x="f776" y="f448"/>
                  <a:pt x="f777" y="f448"/>
                </a:cubicBezTo>
                <a:cubicBezTo>
                  <a:pt x="f811" y="f449"/>
                  <a:pt x="f780" y="f450"/>
                  <a:pt x="f812" y="f450"/>
                </a:cubicBezTo>
                <a:cubicBezTo>
                  <a:pt x="f880" y="f519"/>
                  <a:pt x="f813" y="f450"/>
                  <a:pt x="f783" y="f519"/>
                </a:cubicBezTo>
                <a:cubicBezTo>
                  <a:pt x="f815" y="f519"/>
                  <a:pt x="f815" y="f518"/>
                  <a:pt x="f807" y="f518"/>
                </a:cubicBezTo>
                <a:cubicBezTo>
                  <a:pt x="f784" y="f451"/>
                  <a:pt x="f784" y="f451"/>
                  <a:pt x="f784" y="f516"/>
                </a:cubicBezTo>
                <a:cubicBezTo>
                  <a:pt x="f817" y="f515"/>
                  <a:pt x="f784" y="f514"/>
                  <a:pt x="f784" y="f452"/>
                </a:cubicBezTo>
                <a:cubicBezTo>
                  <a:pt x="f807" y="f512"/>
                  <a:pt x="f813" y="f522"/>
                  <a:pt x="f813" y="f453"/>
                </a:cubicBezTo>
                <a:cubicBezTo>
                  <a:pt x="f813" y="f454"/>
                  <a:pt x="f813" y="f455"/>
                  <a:pt x="f813" y="f509"/>
                </a:cubicBezTo>
                <a:cubicBezTo>
                  <a:pt x="f813" y="f456"/>
                  <a:pt x="f782" y="f457"/>
                  <a:pt x="f782" y="f457"/>
                </a:cubicBezTo>
                <a:cubicBezTo>
                  <a:pt x="f812" y="f505"/>
                  <a:pt x="f815" y="f459"/>
                  <a:pt x="f784" y="f459"/>
                </a:cubicBezTo>
                <a:cubicBezTo>
                  <a:pt x="f785" y="f459"/>
                  <a:pt x="f786" y="f505"/>
                  <a:pt x="f816" y="f458"/>
                </a:cubicBezTo>
                <a:cubicBezTo>
                  <a:pt x="f787" y="f506"/>
                  <a:pt x="f787" y="f456"/>
                  <a:pt x="f788" y="f509"/>
                </a:cubicBezTo>
                <a:cubicBezTo>
                  <a:pt x="f804" y="f455"/>
                  <a:pt x="f789" y="f455"/>
                  <a:pt x="f790" y="f455"/>
                </a:cubicBezTo>
                <a:cubicBezTo>
                  <a:pt x="f791" y="f509"/>
                  <a:pt x="f790" y="f456"/>
                  <a:pt x="f803" y="f456"/>
                </a:cubicBezTo>
                <a:cubicBezTo>
                  <a:pt x="f802" y="f457"/>
                  <a:pt x="f794" y="f456"/>
                  <a:pt x="f799" y="f506"/>
                </a:cubicBezTo>
                <a:cubicBezTo>
                  <a:pt x="f795" y="f505"/>
                  <a:pt x="f794" y="f504"/>
                  <a:pt x="f794" y="f503"/>
                </a:cubicBezTo>
                <a:cubicBezTo>
                  <a:pt x="f799" y="f487"/>
                  <a:pt x="f797" y="f503"/>
                  <a:pt x="f796" y="f503"/>
                </a:cubicBezTo>
                <a:cubicBezTo>
                  <a:pt x="f801" y="f460"/>
                  <a:pt x="f801" y="f504"/>
                  <a:pt x="f800" y="f504"/>
                </a:cubicBezTo>
                <a:cubicBezTo>
                  <a:pt x="f1294" y="f505"/>
                  <a:pt x="f1293" y="f505"/>
                  <a:pt x="f993" y="f505"/>
                </a:cubicBezTo>
                <a:cubicBezTo>
                  <a:pt x="f996" y="f505"/>
                  <a:pt x="f998" y="f504"/>
                  <a:pt x="f1295" y="f505"/>
                </a:cubicBezTo>
                <a:cubicBezTo>
                  <a:pt x="f1298" y="f505"/>
                  <a:pt x="f1027" y="f459"/>
                  <a:pt x="f1296" y="f459"/>
                </a:cubicBezTo>
                <a:cubicBezTo>
                  <a:pt x="f1297" y="f458"/>
                  <a:pt x="f1005" y="f459"/>
                  <a:pt x="f1007" y="f506"/>
                </a:cubicBezTo>
                <a:cubicBezTo>
                  <a:pt x="f1025" y="f506"/>
                  <a:pt x="f1006" y="f457"/>
                  <a:pt x="f1024" y="f457"/>
                </a:cubicBezTo>
                <a:cubicBezTo>
                  <a:pt x="f1024" y="f506"/>
                  <a:pt x="f1269" y="f506"/>
                  <a:pt x="f1269" y="f506"/>
                </a:cubicBezTo>
                <a:cubicBezTo>
                  <a:pt x="f1269" y="f458"/>
                  <a:pt x="f1008" y="f458"/>
                  <a:pt x="f1008" y="f458"/>
                </a:cubicBezTo>
                <a:cubicBezTo>
                  <a:pt x="f1009" y="f458"/>
                  <a:pt x="f1009" y="f505"/>
                  <a:pt x="f1023" y="f505"/>
                </a:cubicBezTo>
                <a:cubicBezTo>
                  <a:pt x="f1010" y="f504"/>
                  <a:pt x="f1011" y="f459"/>
                  <a:pt x="f1010" y="f458"/>
                </a:cubicBezTo>
                <a:cubicBezTo>
                  <a:pt x="f1010" y="f506"/>
                  <a:pt x="f1012" y="f506"/>
                  <a:pt x="f1012" y="f457"/>
                </a:cubicBezTo>
                <a:cubicBezTo>
                  <a:pt x="f1012" y="f456"/>
                  <a:pt x="f1012" y="f509"/>
                  <a:pt x="f1012" y="f455"/>
                </a:cubicBezTo>
                <a:cubicBezTo>
                  <a:pt x="f1272" y="f453"/>
                  <a:pt x="f1274" y="f453"/>
                  <a:pt x="f1270" y="f453"/>
                </a:cubicBezTo>
                <a:cubicBezTo>
                  <a:pt x="f1017" y="f453"/>
                  <a:pt x="f1019" y="f522"/>
                  <a:pt x="f1021" y="f522"/>
                </a:cubicBezTo>
                <a:cubicBezTo>
                  <a:pt x="f1265" y="f522"/>
                  <a:pt x="f1066" y="f453"/>
                  <a:pt x="f1264" y="f522"/>
                </a:cubicBezTo>
                <a:cubicBezTo>
                  <a:pt x="f1068" y="f512"/>
                  <a:pt x="f1061" y="f512"/>
                  <a:pt x="f1069" y="f512"/>
                </a:cubicBezTo>
                <a:cubicBezTo>
                  <a:pt x="f1058" y="f512"/>
                  <a:pt x="f1057" y="f452"/>
                  <a:pt x="f1057" y="f516"/>
                </a:cubicBezTo>
                <a:cubicBezTo>
                  <a:pt x="f1071" y="f518"/>
                  <a:pt x="f1268" y="f518"/>
                  <a:pt x="f1055" y="f516"/>
                </a:cubicBezTo>
                <a:cubicBezTo>
                  <a:pt x="f1055" y="f515"/>
                  <a:pt x="f1073" y="f515"/>
                  <a:pt x="f1273" y="f515"/>
                </a:cubicBezTo>
                <a:cubicBezTo>
                  <a:pt x="f1028" y="f515"/>
                  <a:pt x="f1028" y="f515"/>
                  <a:pt x="f1030" y="f514"/>
                </a:cubicBezTo>
                <a:cubicBezTo>
                  <a:pt x="f1030" y="f514"/>
                  <a:pt x="f1030" y="f452"/>
                  <a:pt x="f1029" y="f452"/>
                </a:cubicBezTo>
                <a:cubicBezTo>
                  <a:pt x="f1267" y="f512"/>
                  <a:pt x="f1029" y="f519"/>
                  <a:pt x="f1267" y="f518"/>
                </a:cubicBezTo>
                <a:cubicBezTo>
                  <a:pt x="f1032" y="f516"/>
                  <a:pt x="f1035" y="f516"/>
                  <a:pt x="f1054" y="f518"/>
                </a:cubicBezTo>
                <a:cubicBezTo>
                  <a:pt x="f1054" y="f519"/>
                  <a:pt x="f1033" y="f450"/>
                  <a:pt x="f1033" y="f449"/>
                </a:cubicBezTo>
                <a:cubicBezTo>
                  <a:pt x="f1032" y="f447"/>
                  <a:pt x="f1054" y="f448"/>
                  <a:pt x="f1034" y="f449"/>
                </a:cubicBezTo>
                <a:cubicBezTo>
                  <a:pt x="f1035" y="f450"/>
                  <a:pt x="f1035" y="f450"/>
                  <a:pt x="f1036" y="f450"/>
                </a:cubicBezTo>
                <a:cubicBezTo>
                  <a:pt x="f1053" y="f450"/>
                  <a:pt x="f1037" y="f449"/>
                  <a:pt x="f1276" y="f449"/>
                </a:cubicBezTo>
                <a:cubicBezTo>
                  <a:pt x="f1275" y="f449"/>
                  <a:pt x="f1052" y="f448"/>
                  <a:pt x="f989" y="f446"/>
                </a:cubicBezTo>
                <a:cubicBezTo>
                  <a:pt x="f963" y="f445"/>
                  <a:pt x="f965" y="f445"/>
                  <a:pt x="f967" y="f445"/>
                </a:cubicBezTo>
                <a:cubicBezTo>
                  <a:pt x="f969" y="f445"/>
                  <a:pt x="f971" y="f445"/>
                  <a:pt x="f975" y="f445"/>
                </a:cubicBezTo>
                <a:cubicBezTo>
                  <a:pt x="f983" y="f446"/>
                  <a:pt x="f981" y="f446"/>
                  <a:pt x="f1051" y="f446"/>
                </a:cubicBezTo>
                <a:cubicBezTo>
                  <a:pt x="f1049" y="f446"/>
                  <a:pt x="f1048" y="f446"/>
                  <a:pt x="f1042" y="f446"/>
                </a:cubicBezTo>
                <a:cubicBezTo>
                  <a:pt x="f1043" y="f445"/>
                  <a:pt x="f1121" y="f444"/>
                  <a:pt x="f1044" y="f444"/>
                </a:cubicBezTo>
                <a:cubicBezTo>
                  <a:pt x="f1074" y="f525"/>
                  <a:pt x="f1075" y="f525"/>
                  <a:pt x="f1128" y="f443"/>
                </a:cubicBezTo>
                <a:cubicBezTo>
                  <a:pt x="f1136" y="f443"/>
                  <a:pt x="f1141" y="f443"/>
                  <a:pt x="f1289" y="f442"/>
                </a:cubicBezTo>
                <a:cubicBezTo>
                  <a:pt x="f1286" y="f441"/>
                  <a:pt x="f1290" y="f440"/>
                  <a:pt x="f1291" y="f439"/>
                </a:cubicBezTo>
                <a:cubicBezTo>
                  <a:pt x="f1284" y="f439"/>
                  <a:pt x="f1283" y="f439"/>
                  <a:pt x="f905" y="f438"/>
                </a:cubicBezTo>
                <a:cubicBezTo>
                  <a:pt x="f905" y="f438"/>
                  <a:pt x="f902" y="f437"/>
                  <a:pt x="f899" y="f436"/>
                </a:cubicBezTo>
                <a:cubicBezTo>
                  <a:pt x="f897" y="f439"/>
                  <a:pt x="f902" y="f440"/>
                  <a:pt x="f1283" y="f441"/>
                </a:cubicBezTo>
                <a:cubicBezTo>
                  <a:pt x="f1292" y="f441"/>
                  <a:pt x="f1292" y="f442"/>
                  <a:pt x="f1292" y="f442"/>
                </a:cubicBezTo>
                <a:cubicBezTo>
                  <a:pt x="f1292" y="f443"/>
                  <a:pt x="f1283" y="f443"/>
                  <a:pt x="f1283" y="f443"/>
                </a:cubicBezTo>
                <a:cubicBezTo>
                  <a:pt x="f1283" y="f525"/>
                  <a:pt x="f1283" y="f525"/>
                  <a:pt x="f1283" y="f525"/>
                </a:cubicBezTo>
                <a:cubicBezTo>
                  <a:pt x="f905" y="f444"/>
                  <a:pt x="f905" y="f446"/>
                  <a:pt x="f905" y="f446"/>
                </a:cubicBezTo>
                <a:cubicBezTo>
                  <a:pt x="f1283" y="f447"/>
                  <a:pt x="f1283" y="f445"/>
                  <a:pt x="f1292" y="f445"/>
                </a:cubicBezTo>
                <a:cubicBezTo>
                  <a:pt x="f1284" y="f444"/>
                  <a:pt x="f1284" y="f444"/>
                  <a:pt x="f1291" y="f525"/>
                </a:cubicBezTo>
                <a:cubicBezTo>
                  <a:pt x="f1285" y="f525"/>
                  <a:pt x="f1285" y="f443"/>
                  <a:pt x="f1290" y="f443"/>
                </a:cubicBezTo>
                <a:cubicBezTo>
                  <a:pt x="f1290" y="f525"/>
                  <a:pt x="f1285" y="f525"/>
                  <a:pt x="f1291" y="f444"/>
                </a:cubicBezTo>
                <a:cubicBezTo>
                  <a:pt x="f1291" y="f445"/>
                  <a:pt x="f1291" y="f446"/>
                  <a:pt x="f1284" y="f447"/>
                </a:cubicBezTo>
                <a:cubicBezTo>
                  <a:pt x="f1284" y="f448"/>
                  <a:pt x="f1292" y="f447"/>
                  <a:pt x="f1283" y="f448"/>
                </a:cubicBezTo>
                <a:cubicBezTo>
                  <a:pt x="f905" y="f449"/>
                  <a:pt x="f905" y="f450"/>
                  <a:pt x="f902" y="f519"/>
                </a:cubicBezTo>
                <a:cubicBezTo>
                  <a:pt x="f899" y="f518"/>
                  <a:pt x="f896" y="f518"/>
                  <a:pt x="f894" y="f451"/>
                </a:cubicBezTo>
                <a:cubicBezTo>
                  <a:pt x="f893" y="f516"/>
                  <a:pt x="f891" y="f514"/>
                  <a:pt x="f919" y="f514"/>
                </a:cubicBezTo>
                <a:cubicBezTo>
                  <a:pt x="f1271" y="f452"/>
                  <a:pt x="f885" y="f452"/>
                  <a:pt x="f883" y="f512"/>
                </a:cubicBezTo>
                <a:cubicBezTo>
                  <a:pt x="f921" y="f522"/>
                  <a:pt x="f922" y="f453"/>
                  <a:pt x="f925" y="f453"/>
                </a:cubicBezTo>
                <a:cubicBezTo>
                  <a:pt x="f927" y="f453"/>
                  <a:pt x="f929" y="f455"/>
                  <a:pt x="f932" y="f509"/>
                </a:cubicBezTo>
                <a:cubicBezTo>
                  <a:pt x="f933" y="f509"/>
                  <a:pt x="f934" y="f456"/>
                  <a:pt x="f962" y="f456"/>
                </a:cubicBezTo>
                <a:cubicBezTo>
                  <a:pt x="f937" y="f456"/>
                  <a:pt x="f939" y="f457"/>
                  <a:pt x="f941" y="f458"/>
                </a:cubicBezTo>
                <a:cubicBezTo>
                  <a:pt x="f942" y="f458"/>
                  <a:pt x="f961" y="f459"/>
                  <a:pt x="f960" y="f459"/>
                </a:cubicBezTo>
                <a:cubicBezTo>
                  <a:pt x="f944" y="f505"/>
                  <a:pt x="f944" y="f505"/>
                  <a:pt x="f946" y="f504"/>
                </a:cubicBezTo>
                <a:cubicBezTo>
                  <a:pt x="f959" y="f460"/>
                  <a:pt x="f947" y="f502"/>
                  <a:pt x="f944" y="f461"/>
                </a:cubicBezTo>
                <a:cubicBezTo>
                  <a:pt x="f960" y="f461"/>
                  <a:pt x="f961" y="f461"/>
                  <a:pt x="f961" y="f503"/>
                </a:cubicBezTo>
                <a:cubicBezTo>
                  <a:pt x="f942" y="f503"/>
                  <a:pt x="f941" y="f503"/>
                  <a:pt x="f940" y="f503"/>
                </a:cubicBezTo>
                <a:cubicBezTo>
                  <a:pt x="f938" y="f460"/>
                  <a:pt x="f937" y="f504"/>
                  <a:pt x="f935" y="f504"/>
                </a:cubicBezTo>
                <a:cubicBezTo>
                  <a:pt x="f962" y="f504"/>
                  <a:pt x="f934" y="f504"/>
                  <a:pt x="f933" y="f504"/>
                </a:cubicBezTo>
                <a:cubicBezTo>
                  <a:pt x="f932" y="f504"/>
                  <a:pt x="f932" y="f504"/>
                  <a:pt x="f931" y="f505"/>
                </a:cubicBezTo>
                <a:cubicBezTo>
                  <a:pt x="f930" y="f505"/>
                  <a:pt x="f929" y="f505"/>
                  <a:pt x="f928" y="f505"/>
                </a:cubicBezTo>
                <a:cubicBezTo>
                  <a:pt x="f927" y="f505"/>
                  <a:pt x="f926" y="f459"/>
                  <a:pt x="f926" y="f459"/>
                </a:cubicBezTo>
                <a:cubicBezTo>
                  <a:pt x="f920" y="f506"/>
                  <a:pt x="f888" y="f504"/>
                  <a:pt x="f891" y="f487"/>
                </a:cubicBezTo>
                <a:cubicBezTo>
                  <a:pt x="f913" y="f462"/>
                  <a:pt x="f894" y="f486"/>
                  <a:pt x="f896" y="f486"/>
                </a:cubicBezTo>
                <a:cubicBezTo>
                  <a:pt x="f899" y="f462"/>
                  <a:pt x="f905" y="f487"/>
                  <a:pt x="f1292" y="f487"/>
                </a:cubicBezTo>
                <a:cubicBezTo>
                  <a:pt x="f1291" y="f502"/>
                  <a:pt x="f1285" y="f487"/>
                  <a:pt x="f1286" y="f462"/>
                </a:cubicBezTo>
                <a:cubicBezTo>
                  <a:pt x="f1287" y="f462"/>
                  <a:pt x="f1289" y="f486"/>
                  <a:pt x="f1141" y="f463"/>
                </a:cubicBezTo>
                <a:cubicBezTo>
                  <a:pt x="f1140" y="f464"/>
                  <a:pt x="f1136" y="f463"/>
                  <a:pt x="f1128" y="f486"/>
                </a:cubicBezTo>
                <a:cubicBezTo>
                  <a:pt x="f1126" y="f486"/>
                  <a:pt x="f1126" y="f464"/>
                  <a:pt x="f1126" y="f501"/>
                </a:cubicBezTo>
                <a:cubicBezTo>
                  <a:pt x="f1075" y="f500"/>
                  <a:pt x="f1075" y="f485"/>
                  <a:pt x="f1075" y="f488"/>
                </a:cubicBezTo>
                <a:cubicBezTo>
                  <a:pt x="f1075" y="f468"/>
                  <a:pt x="f1075" y="f484"/>
                  <a:pt x="f1046" y="f469"/>
                </a:cubicBezTo>
                <a:cubicBezTo>
                  <a:pt x="f1046" y="f469"/>
                  <a:pt x="f1075" y="f470"/>
                  <a:pt x="f1046" y="f470"/>
                </a:cubicBezTo>
                <a:cubicBezTo>
                  <a:pt x="f1145" y="f498"/>
                  <a:pt x="f1074" y="f498"/>
                  <a:pt x="f1076" y="f472"/>
                </a:cubicBezTo>
                <a:cubicBezTo>
                  <a:pt x="f1045" y="f472"/>
                  <a:pt x="f1045" y="f482"/>
                  <a:pt x="f1044" y="f482"/>
                </a:cubicBezTo>
                <a:cubicBezTo>
                  <a:pt x="f1043" y="f482"/>
                  <a:pt x="f1048" y="f472"/>
                  <a:pt x="f1041" y="f498"/>
                </a:cubicBezTo>
                <a:cubicBezTo>
                  <a:pt x="f1050" y="f470"/>
                  <a:pt x="f977" y="f472"/>
                  <a:pt x="f975" y="f472"/>
                </a:cubicBezTo>
                <a:cubicBezTo>
                  <a:pt x="f984" y="f472"/>
                  <a:pt x="f971" y="f472"/>
                  <a:pt x="f970" y="f498"/>
                </a:cubicBezTo>
                <a:cubicBezTo>
                  <a:pt x="f968" y="f470"/>
                  <a:pt x="f967" y="f483"/>
                  <a:pt x="f966" y="f469"/>
                </a:cubicBezTo>
                <a:cubicBezTo>
                  <a:pt x="f964" y="f469"/>
                  <a:pt x="f988" y="f469"/>
                  <a:pt x="f990" y="f469"/>
                </a:cubicBezTo>
                <a:cubicBezTo>
                  <a:pt x="f1052" y="f469"/>
                  <a:pt x="f1038" y="f484"/>
                  <a:pt x="f1053" y="f484"/>
                </a:cubicBezTo>
                <a:cubicBezTo>
                  <a:pt x="f1036" y="f468"/>
                  <a:pt x="f1034" y="f468"/>
                  <a:pt x="f1033" y="f468"/>
                </a:cubicBezTo>
                <a:cubicBezTo>
                  <a:pt x="f1267" y="f468"/>
                  <a:pt x="f1029" y="f468"/>
                  <a:pt x="f1273" y="f468"/>
                </a:cubicBezTo>
                <a:cubicBezTo>
                  <a:pt x="f1055" y="f488"/>
                  <a:pt x="f1072" y="f468"/>
                  <a:pt x="f1056" y="f488"/>
                </a:cubicBezTo>
                <a:cubicBezTo>
                  <a:pt x="f1057" y="f488"/>
                  <a:pt x="f1070" y="f485"/>
                  <a:pt x="f1058" y="f466"/>
                </a:cubicBezTo>
                <a:cubicBezTo>
                  <a:pt x="f1059" y="f465"/>
                  <a:pt x="f1059" y="f500"/>
                  <a:pt x="f1059" y="f485"/>
                </a:cubicBezTo>
                <a:cubicBezTo>
                  <a:pt x="f1266" y="f485"/>
                  <a:pt x="f1059" y="f467"/>
                  <a:pt x="f1266" y="f467"/>
                </a:cubicBezTo>
                <a:cubicBezTo>
                  <a:pt x="f1266" y="f488"/>
                  <a:pt x="f1058" y="f488"/>
                  <a:pt x="f1058" y="f468"/>
                </a:cubicBezTo>
                <a:cubicBezTo>
                  <a:pt x="f1058" y="f484"/>
                  <a:pt x="f1266" y="f484"/>
                  <a:pt x="f1059" y="f469"/>
                </a:cubicBezTo>
                <a:cubicBezTo>
                  <a:pt x="f1060" y="f469"/>
                  <a:pt x="f1061" y="f483"/>
                  <a:pt x="f1062" y="f483"/>
                </a:cubicBezTo>
                <a:cubicBezTo>
                  <a:pt x="f1068" y="f470"/>
                  <a:pt x="f1264" y="f483"/>
                  <a:pt x="f1065" y="f483"/>
                </a:cubicBezTo>
                <a:cubicBezTo>
                  <a:pt x="f1066" y="f483"/>
                  <a:pt x="f1067" y="f483"/>
                  <a:pt x="f1022" y="f483"/>
                </a:cubicBezTo>
                <a:cubicBezTo>
                  <a:pt x="f1020" y="f483"/>
                  <a:pt x="f1017" y="f483"/>
                  <a:pt x="f1015" y="f483"/>
                </a:cubicBezTo>
                <a:cubicBezTo>
                  <a:pt x="f1014" y="f470"/>
                  <a:pt x="f1013" y="f470"/>
                  <a:pt x="f1010" y="f470"/>
                </a:cubicBezTo>
                <a:cubicBezTo>
                  <a:pt x="f1023" y="f498"/>
                  <a:pt x="f1008" y="f472"/>
                  <a:pt x="f1024" y="f482"/>
                </a:cubicBezTo>
                <a:cubicBezTo>
                  <a:pt x="f1025" y="f482"/>
                  <a:pt x="f1005" y="f473"/>
                  <a:pt x="f1004" y="f481"/>
                </a:cubicBezTo>
                <a:cubicBezTo>
                  <a:pt x="f1003" y="f475"/>
                  <a:pt x="f1002" y="f476"/>
                  <a:pt x="f1001" y="f477"/>
                </a:cubicBezTo>
                <a:cubicBezTo>
                  <a:pt x="f1000" y="f45"/>
                  <a:pt x="f999" y="f45"/>
                  <a:pt x="f998" y="f45"/>
                </a:cubicBezTo>
                <a:cubicBezTo>
                  <a:pt x="f997" y="f45"/>
                  <a:pt x="f995" y="f44"/>
                  <a:pt x="f993" y="f43"/>
                </a:cubicBezTo>
                <a:cubicBezTo>
                  <a:pt x="f1293" y="f42"/>
                  <a:pt x="f992" y="f42"/>
                  <a:pt x="f1294" y="f41"/>
                </a:cubicBezTo>
                <a:cubicBezTo>
                  <a:pt x="f800" y="f40"/>
                  <a:pt x="f1294" y="f39"/>
                  <a:pt x="f1294" y="f38"/>
                </a:cubicBezTo>
                <a:cubicBezTo>
                  <a:pt x="f800" y="f38"/>
                  <a:pt x="f800" y="f37"/>
                  <a:pt x="f800" y="f35"/>
                </a:cubicBezTo>
                <a:cubicBezTo>
                  <a:pt x="f800" y="f35"/>
                  <a:pt x="f992" y="f32"/>
                  <a:pt x="f1293" y="f35"/>
                </a:cubicBezTo>
                <a:cubicBezTo>
                  <a:pt x="f1293" y="f35"/>
                  <a:pt x="f995" y="f35"/>
                  <a:pt x="f995" y="f32"/>
                </a:cubicBezTo>
                <a:cubicBezTo>
                  <a:pt x="f995" y="f31"/>
                  <a:pt x="f993" y="f10"/>
                  <a:pt x="f1293" y="f15"/>
                </a:cubicBezTo>
                <a:cubicBezTo>
                  <a:pt x="f1293" y="f18"/>
                  <a:pt x="f1293" y="f54"/>
                  <a:pt x="f992" y="f23"/>
                </a:cubicBezTo>
                <a:cubicBezTo>
                  <a:pt x="f992" y="f25"/>
                  <a:pt x="f800" y="f25"/>
                  <a:pt x="f1294" y="f49"/>
                </a:cubicBezTo>
                <a:cubicBezTo>
                  <a:pt x="f992" y="f50"/>
                  <a:pt x="f994" y="f49"/>
                  <a:pt x="f996" y="f49"/>
                </a:cubicBezTo>
                <a:cubicBezTo>
                  <a:pt x="f997" y="f49"/>
                  <a:pt x="f998" y="f51"/>
                  <a:pt x="f998" y="f49"/>
                </a:cubicBezTo>
                <a:cubicBezTo>
                  <a:pt x="f1149" y="f50"/>
                  <a:pt x="f996" y="f50"/>
                  <a:pt x="f996" y="f50"/>
                </a:cubicBezTo>
                <a:cubicBezTo>
                  <a:pt x="f995" y="f50"/>
                  <a:pt x="f993" y="f50"/>
                  <a:pt x="f1293" y="f50"/>
                </a:cubicBezTo>
                <a:cubicBezTo>
                  <a:pt x="f1293" y="f814"/>
                  <a:pt x="f993" y="f594"/>
                  <a:pt x="f993" y="f595"/>
                </a:cubicBezTo>
                <a:cubicBezTo>
                  <a:pt x="f993" y="f592"/>
                  <a:pt x="f1293" y="f591"/>
                  <a:pt x="f992" y="f592"/>
                </a:cubicBezTo>
                <a:cubicBezTo>
                  <a:pt x="f992" y="f593"/>
                  <a:pt x="f1293" y="f590"/>
                  <a:pt x="f1293" y="f589"/>
                </a:cubicBezTo>
                <a:cubicBezTo>
                  <a:pt x="f993" y="f588"/>
                  <a:pt x="f994" y="f588"/>
                  <a:pt x="f995" y="f586"/>
                </a:cubicBezTo>
                <a:cubicBezTo>
                  <a:pt x="f997" y="f596"/>
                  <a:pt x="f997" y="f585"/>
                  <a:pt x="f998" y="f584"/>
                </a:cubicBezTo>
                <a:cubicBezTo>
                  <a:pt x="f1299" y="f583"/>
                  <a:pt x="f999" y="f597"/>
                  <a:pt x="f1295" y="f582"/>
                </a:cubicBezTo>
                <a:cubicBezTo>
                  <a:pt x="f1298" y="f598"/>
                  <a:pt x="f1027" y="f581"/>
                  <a:pt x="f1296" y="f581"/>
                </a:cubicBezTo>
                <a:cubicBezTo>
                  <a:pt x="f1297" y="f580"/>
                  <a:pt x="f1004" y="f579"/>
                  <a:pt x="f1007" y="f580"/>
                </a:cubicBezTo>
                <a:cubicBezTo>
                  <a:pt x="f1006" y="f580"/>
                  <a:pt x="f1024" y="f581"/>
                  <a:pt x="f1269" y="f582"/>
                </a:cubicBezTo>
                <a:cubicBezTo>
                  <a:pt x="f1009" y="f597"/>
                  <a:pt x="f1010" y="f582"/>
                  <a:pt x="f1011" y="f581"/>
                </a:cubicBezTo>
                <a:cubicBezTo>
                  <a:pt x="f1011" y="f579"/>
                  <a:pt x="f1009" y="f578"/>
                  <a:pt x="f1009" y="f576"/>
                </a:cubicBezTo>
                <a:cubicBezTo>
                  <a:pt x="f1008" y="f574"/>
                  <a:pt x="f1009" y="f573"/>
                  <a:pt x="f1008" y="f571"/>
                </a:cubicBezTo>
                <a:cubicBezTo>
                  <a:pt x="f1269" y="f569"/>
                  <a:pt x="f1024" y="f567"/>
                  <a:pt x="f1006" y="f565"/>
                </a:cubicBezTo>
                <a:cubicBezTo>
                  <a:pt x="f1006" y="f562"/>
                  <a:pt x="f1007" y="f554"/>
                  <a:pt x="f1006" y="f552"/>
                </a:cubicBezTo>
                <a:cubicBezTo>
                  <a:pt x="f1024" y="f550"/>
                  <a:pt x="f1269" y="f548"/>
                  <a:pt x="f1269" y="f547"/>
                </a:cubicBezTo>
                <a:cubicBezTo>
                  <a:pt x="f1269" y="f88"/>
                  <a:pt x="f1008" y="f92"/>
                  <a:pt x="f1269" y="f95"/>
                </a:cubicBezTo>
                <a:cubicBezTo>
                  <a:pt x="f1269" y="f99"/>
                  <a:pt x="f1006" y="f101"/>
                  <a:pt x="f1025" y="f104"/>
                </a:cubicBezTo>
                <a:cubicBezTo>
                  <a:pt x="f1005" y="f545"/>
                  <a:pt x="f1026" y="f106"/>
                  <a:pt x="f1297" y="f108"/>
                </a:cubicBezTo>
                <a:cubicBezTo>
                  <a:pt x="f1003" y="f107"/>
                  <a:pt x="f1003" y="f109"/>
                  <a:pt x="f1296" y="f109"/>
                </a:cubicBezTo>
                <a:cubicBezTo>
                  <a:pt x="f1002" y="f110"/>
                  <a:pt x="f1027" y="f111"/>
                  <a:pt x="f1001" y="f111"/>
                </a:cubicBezTo>
                <a:cubicBezTo>
                  <a:pt x="f1295" y="f113"/>
                  <a:pt x="f995" y="f112"/>
                  <a:pt x="f1293" y="f111"/>
                </a:cubicBezTo>
                <a:cubicBezTo>
                  <a:pt x="f1294" y="f110"/>
                  <a:pt x="f800" y="f109"/>
                  <a:pt x="f796" y="f108"/>
                </a:cubicBezTo>
                <a:cubicBezTo>
                  <a:pt x="f797" y="f108"/>
                  <a:pt x="f797" y="f106"/>
                  <a:pt x="f798" y="f545"/>
                </a:cubicBezTo>
                <a:cubicBezTo>
                  <a:pt x="f798" y="f545"/>
                  <a:pt x="f798" y="f103"/>
                  <a:pt x="f795" y="f101"/>
                </a:cubicBezTo>
                <a:cubicBezTo>
                  <a:pt x="f799" y="f95"/>
                  <a:pt x="f792" y="f90"/>
                  <a:pt x="f789" y="f546"/>
                </a:cubicBezTo>
                <a:cubicBezTo>
                  <a:pt x="f804" y="f547"/>
                  <a:pt x="f788" y="f559"/>
                  <a:pt x="f816" y="f548"/>
                </a:cubicBezTo>
                <a:cubicBezTo>
                  <a:pt x="f805" y="f550"/>
                  <a:pt x="f786" y="f551"/>
                  <a:pt x="f785" y="f552"/>
                </a:cubicBezTo>
                <a:cubicBezTo>
                  <a:pt x="f807" y="f556"/>
                  <a:pt x="f880" y="f556"/>
                  <a:pt x="f811" y="f553"/>
                </a:cubicBezTo>
                <a:cubicBezTo>
                  <a:pt x="f778" y="f552"/>
                  <a:pt x="f774" y="f552"/>
                  <a:pt x="f772" y="f552"/>
                </a:cubicBezTo>
                <a:cubicBezTo>
                  <a:pt x="f771" y="f551"/>
                  <a:pt x="f881" y="f551"/>
                  <a:pt x="f882" y="f550"/>
                </a:cubicBezTo>
                <a:cubicBezTo>
                  <a:pt x="f1078" y="f557"/>
                  <a:pt x="f1079" y="f548"/>
                  <a:pt x="f808" y="f559"/>
                </a:cubicBezTo>
                <a:cubicBezTo>
                  <a:pt x="f809" y="f547"/>
                  <a:pt x="f810" y="f546"/>
                  <a:pt x="f1080" y="f90"/>
                </a:cubicBezTo>
                <a:cubicBezTo>
                  <a:pt x="f1083" y="f96"/>
                  <a:pt x="f1081" y="f98"/>
                  <a:pt x="f1081" y="f100"/>
                </a:cubicBezTo>
                <a:cubicBezTo>
                  <a:pt x="f1081" y="f103"/>
                  <a:pt x="f1081" y="f106"/>
                  <a:pt x="f1081" y="f107"/>
                </a:cubicBezTo>
                <a:cubicBezTo>
                  <a:pt x="f1081" y="f111"/>
                  <a:pt x="f1256" y="f112"/>
                  <a:pt x="f1253" y="f117"/>
                </a:cubicBezTo>
                <a:cubicBezTo>
                  <a:pt x="f1258" y="f118"/>
                  <a:pt x="f1250" y="f122"/>
                  <a:pt x="f1250" y="f128"/>
                </a:cubicBezTo>
                <a:cubicBezTo>
                  <a:pt x="f1250" y="f135"/>
                  <a:pt x="f1250" y="f139"/>
                  <a:pt x="f1250" y="f141"/>
                </a:cubicBezTo>
                <a:cubicBezTo>
                  <a:pt x="f1250" y="f143"/>
                  <a:pt x="f1250" y="f160"/>
                  <a:pt x="f1249" y="f162"/>
                </a:cubicBezTo>
                <a:cubicBezTo>
                  <a:pt x="f1249" y="f163"/>
                  <a:pt x="f1249" y="f540"/>
                  <a:pt x="f1249" y="f166"/>
                </a:cubicBezTo>
                <a:cubicBezTo>
                  <a:pt x="f1249" y="f167"/>
                  <a:pt x="f1250" y="f168"/>
                  <a:pt x="f1250" y="f169"/>
                </a:cubicBezTo>
                <a:cubicBezTo>
                  <a:pt x="f1250" y="f171"/>
                  <a:pt x="f1250" y="f174"/>
                  <a:pt x="f1250" y="f176"/>
                </a:cubicBezTo>
                <a:cubicBezTo>
                  <a:pt x="f1250" y="f204"/>
                  <a:pt x="f1250" y="f203"/>
                  <a:pt x="f1250" y="f181"/>
                </a:cubicBezTo>
                <a:cubicBezTo>
                  <a:pt x="f1260" y="f185"/>
                  <a:pt x="f1258" y="f199"/>
                  <a:pt x="f1261" y="f189"/>
                </a:cubicBezTo>
                <a:cubicBezTo>
                  <a:pt x="f1250" y="f191"/>
                  <a:pt x="f1086" y="f213"/>
                  <a:pt x="f1087" y="f214"/>
                </a:cubicBezTo>
                <a:cubicBezTo>
                  <a:pt x="f1251" y="f216"/>
                  <a:pt x="f1244" y="f719"/>
                  <a:pt x="f1090" y="f218"/>
                </a:cubicBezTo>
                <a:cubicBezTo>
                  <a:pt x="f1093" y="f223"/>
                  <a:pt x="f765" y="f223"/>
                  <a:pt x="f764" y="f220"/>
                </a:cubicBezTo>
                <a:cubicBezTo>
                  <a:pt x="f763" y="f221"/>
                  <a:pt x="f750" y="f222"/>
                  <a:pt x="f751" y="f225"/>
                </a:cubicBezTo>
                <a:cubicBezTo>
                  <a:pt x="f761" y="f226"/>
                  <a:pt x="f751" y="f233"/>
                  <a:pt x="f761" y="f229"/>
                </a:cubicBezTo>
                <a:cubicBezTo>
                  <a:pt x="f752" y="f235"/>
                  <a:pt x="f754" y="f231"/>
                  <a:pt x="f759" y="f260"/>
                </a:cubicBezTo>
                <a:cubicBezTo>
                  <a:pt x="f760" y="f527"/>
                  <a:pt x="f755" y="f526"/>
                  <a:pt x="f757" y="f262"/>
                </a:cubicBezTo>
                <a:cubicBezTo>
                  <a:pt x="f758" y="f59"/>
                  <a:pt x="f1349" y="f59"/>
                  <a:pt x="f2335" y="f263"/>
                </a:cubicBezTo>
                <a:cubicBezTo>
                  <a:pt x="f1347" y="f263"/>
                  <a:pt x="f1346" y="f263"/>
                  <a:pt x="f1345" y="f264"/>
                </a:cubicBezTo>
                <a:cubicBezTo>
                  <a:pt x="f1344" y="f264"/>
                  <a:pt x="f1343" y="f264"/>
                  <a:pt x="f832" y="f61"/>
                </a:cubicBezTo>
                <a:cubicBezTo>
                  <a:pt x="f831" y="f61"/>
                  <a:pt x="f830" y="f58"/>
                  <a:pt x="f829" y="f58"/>
                </a:cubicBezTo>
                <a:cubicBezTo>
                  <a:pt x="f833" y="f56"/>
                  <a:pt x="f835" y="f56"/>
                  <a:pt x="f837" y="f58"/>
                </a:cubicBezTo>
                <a:cubicBezTo>
                  <a:pt x="f840" y="f61"/>
                  <a:pt x="f844" y="f263"/>
                  <a:pt x="f845" y="f526"/>
                </a:cubicBezTo>
                <a:cubicBezTo>
                  <a:pt x="f859" y="f527"/>
                  <a:pt x="f859" y="f232"/>
                  <a:pt x="f846" y="f234"/>
                </a:cubicBezTo>
                <a:cubicBezTo>
                  <a:pt x="f858" y="f235"/>
                  <a:pt x="f848" y="f228"/>
                  <a:pt x="f846" y="f233"/>
                </a:cubicBezTo>
                <a:cubicBezTo>
                  <a:pt x="f845" y="f233"/>
                  <a:pt x="f843" y="f230"/>
                  <a:pt x="f841" y="f235"/>
                </a:cubicBezTo>
                <a:cubicBezTo>
                  <a:pt x="f840" y="f234"/>
                  <a:pt x="f839" y="f231"/>
                  <a:pt x="f838" y="f231"/>
                </a:cubicBezTo>
                <a:cubicBezTo>
                  <a:pt x="f837" y="f232"/>
                  <a:pt x="f838" y="f234"/>
                  <a:pt x="f838" y="f234"/>
                </a:cubicBezTo>
                <a:cubicBezTo>
                  <a:pt x="f840" y="f230"/>
                  <a:pt x="f842" y="f228"/>
                  <a:pt x="f844" y="f233"/>
                </a:cubicBezTo>
                <a:cubicBezTo>
                  <a:pt x="f859" y="f227"/>
                  <a:pt x="f858" y="f226"/>
                  <a:pt x="f848" y="f226"/>
                </a:cubicBezTo>
                <a:cubicBezTo>
                  <a:pt x="f857" y="f236"/>
                  <a:pt x="f851" y="f236"/>
                  <a:pt x="f852" y="f236"/>
                </a:cubicBezTo>
                <a:cubicBezTo>
                  <a:pt x="f853" y="f236"/>
                  <a:pt x="f854" y="f236"/>
                  <a:pt x="f1363" y="f236"/>
                </a:cubicBezTo>
                <a:cubicBezTo>
                  <a:pt x="f2350" y="f236"/>
                  <a:pt x="f2349" y="f226"/>
                  <a:pt x="f2344" y="f226"/>
                </a:cubicBezTo>
                <a:cubicBezTo>
                  <a:pt x="f2346" y="f227"/>
                  <a:pt x="f1106" y="f227"/>
                  <a:pt x="f2347" y="f233"/>
                </a:cubicBezTo>
                <a:cubicBezTo>
                  <a:pt x="f1104" y="f228"/>
                  <a:pt x="f1103" y="f229"/>
                  <a:pt x="f1112" y="f230"/>
                </a:cubicBezTo>
                <a:cubicBezTo>
                  <a:pt x="f1114" y="f235"/>
                  <a:pt x="f1099" y="f235"/>
                  <a:pt x="f875" y="f234"/>
                </a:cubicBezTo>
                <a:cubicBezTo>
                  <a:pt x="f873" y="f234"/>
                  <a:pt x="f871" y="f231"/>
                  <a:pt x="f870" y="f232"/>
                </a:cubicBezTo>
                <a:cubicBezTo>
                  <a:pt x="f868" y="f232"/>
                  <a:pt x="f866" y="f260"/>
                  <a:pt x="f1110" y="f527"/>
                </a:cubicBezTo>
                <a:cubicBezTo>
                  <a:pt x="f862" y="f527"/>
                  <a:pt x="f860" y="f527"/>
                  <a:pt x="f876" y="f261"/>
                </a:cubicBezTo>
                <a:cubicBezTo>
                  <a:pt x="f878" y="f526"/>
                  <a:pt x="f879" y="f59"/>
                  <a:pt x="f1116" y="f264"/>
                </a:cubicBezTo>
                <a:cubicBezTo>
                  <a:pt x="f1117" y="f58"/>
                  <a:pt x="f1262" y="f68"/>
                  <a:pt x="f1243" y="f69"/>
                </a:cubicBezTo>
                <a:cubicBezTo>
                  <a:pt x="f1242" y="f71"/>
                  <a:pt x="f1236" y="f74"/>
                  <a:pt x="f1238" y="f74"/>
                </a:cubicBezTo>
                <a:cubicBezTo>
                  <a:pt x="f1390" y="f76"/>
                  <a:pt x="f903" y="f76"/>
                  <a:pt x="f895" y="f84"/>
                </a:cubicBezTo>
                <a:cubicBezTo>
                  <a:pt x="f610" y="f83"/>
                  <a:pt x="f820" y="f80"/>
                  <a:pt x="f909" y="f265"/>
                </a:cubicBezTo>
                <a:cubicBezTo>
                  <a:pt x="f914" y="f266"/>
                  <a:pt x="f916" y="f268"/>
                  <a:pt x="f393" y="f268"/>
                </a:cubicBezTo>
                <a:cubicBezTo>
                  <a:pt x="f391" y="f268"/>
                  <a:pt x="f392" y="f268"/>
                  <a:pt x="f390" y="f266"/>
                </a:cubicBezTo>
                <a:cubicBezTo>
                  <a:pt x="f1430" y="f265"/>
                  <a:pt x="f389" y="f81"/>
                  <a:pt x="f388" y="f265"/>
                </a:cubicBezTo>
                <a:cubicBezTo>
                  <a:pt x="f388" y="f266"/>
                  <a:pt x="f388" y="f266"/>
                  <a:pt x="f388" y="f267"/>
                </a:cubicBezTo>
                <a:cubicBezTo>
                  <a:pt x="f388" y="f267"/>
                  <a:pt x="f387" y="f268"/>
                  <a:pt x="f387" y="f268"/>
                </a:cubicBezTo>
                <a:cubicBezTo>
                  <a:pt x="f386" y="f268"/>
                  <a:pt x="f385" y="f269"/>
                  <a:pt x="f384" y="f269"/>
                </a:cubicBezTo>
                <a:cubicBezTo>
                  <a:pt x="f383" y="f269"/>
                  <a:pt x="f383" y="f738"/>
                  <a:pt x="f383" y="f268"/>
                </a:cubicBezTo>
                <a:cubicBezTo>
                  <a:pt x="f383" y="f266"/>
                  <a:pt x="f384" y="f266"/>
                  <a:pt x="f383" y="f265"/>
                </a:cubicBezTo>
                <a:cubicBezTo>
                  <a:pt x="f382" y="f78"/>
                  <a:pt x="f383" y="f83"/>
                  <a:pt x="f381" y="f83"/>
                </a:cubicBezTo>
                <a:cubicBezTo>
                  <a:pt x="f380" y="f83"/>
                  <a:pt x="f400" y="f83"/>
                  <a:pt x="f378" y="f83"/>
                </a:cubicBezTo>
                <a:cubicBezTo>
                  <a:pt x="f377" y="f84"/>
                  <a:pt x="f376" y="f83"/>
                  <a:pt x="f375" y="f84"/>
                </a:cubicBezTo>
                <a:cubicBezTo>
                  <a:pt x="f374" y="f84"/>
                  <a:pt x="f374" y="f76"/>
                  <a:pt x="f373" y="f76"/>
                </a:cubicBezTo>
                <a:cubicBezTo>
                  <a:pt x="f371" y="f76"/>
                  <a:pt x="f371" y="f76"/>
                  <a:pt x="f371" y="f74"/>
                </a:cubicBezTo>
                <a:cubicBezTo>
                  <a:pt x="f371" y="f71"/>
                  <a:pt x="f401" y="f71"/>
                  <a:pt x="f401" y="f69"/>
                </a:cubicBezTo>
                <a:cubicBezTo>
                  <a:pt x="f371" y="f68"/>
                  <a:pt x="f372" y="f76"/>
                  <a:pt x="f375" y="f74"/>
                </a:cubicBezTo>
                <a:cubicBezTo>
                  <a:pt x="f376" y="f71"/>
                  <a:pt x="f375" y="f69"/>
                  <a:pt x="f375" y="f68"/>
                </a:cubicBezTo>
                <a:cubicBezTo>
                  <a:pt x="f376" y="f66"/>
                  <a:pt x="f377" y="f68"/>
                  <a:pt x="f378" y="f68"/>
                </a:cubicBezTo>
                <a:cubicBezTo>
                  <a:pt x="f379" y="f66"/>
                  <a:pt x="f400" y="f56"/>
                  <a:pt x="f380" y="f56"/>
                </a:cubicBezTo>
                <a:cubicBezTo>
                  <a:pt x="f399" y="f56"/>
                  <a:pt x="f399" y="f56"/>
                  <a:pt x="f381" y="f66"/>
                </a:cubicBezTo>
                <a:cubicBezTo>
                  <a:pt x="f381" y="f68"/>
                  <a:pt x="f398" y="f71"/>
                  <a:pt x="f382" y="f68"/>
                </a:cubicBezTo>
                <a:cubicBezTo>
                  <a:pt x="f382" y="f66"/>
                  <a:pt x="f398" y="f66"/>
                  <a:pt x="f398" y="f56"/>
                </a:cubicBezTo>
                <a:cubicBezTo>
                  <a:pt x="f381" y="f58"/>
                  <a:pt x="f381" y="f58"/>
                  <a:pt x="f399" y="f61"/>
                </a:cubicBezTo>
                <a:cubicBezTo>
                  <a:pt x="f399" y="f264"/>
                  <a:pt x="f400" y="f264"/>
                  <a:pt x="f400" y="f263"/>
                </a:cubicBezTo>
                <a:cubicBezTo>
                  <a:pt x="f379" y="f59"/>
                  <a:pt x="f400" y="f262"/>
                  <a:pt x="f380" y="f526"/>
                </a:cubicBezTo>
                <a:cubicBezTo>
                  <a:pt x="f399" y="f526"/>
                  <a:pt x="f381" y="f526"/>
                  <a:pt x="f381" y="f261"/>
                </a:cubicBezTo>
                <a:cubicBezTo>
                  <a:pt x="f399" y="f260"/>
                  <a:pt x="f379" y="f527"/>
                  <a:pt x="f377" y="f527"/>
                </a:cubicBezTo>
                <a:cubicBezTo>
                  <a:pt x="f377" y="f527"/>
                  <a:pt x="f376" y="f527"/>
                  <a:pt x="f376" y="f527"/>
                </a:cubicBezTo>
                <a:cubicBezTo>
                  <a:pt x="f375" y="f527"/>
                  <a:pt x="f375" y="f527"/>
                  <a:pt x="f374" y="f527"/>
                </a:cubicBezTo>
                <a:cubicBezTo>
                  <a:pt x="f373" y="f261"/>
                  <a:pt x="f373" y="f527"/>
                  <a:pt x="f373" y="f232"/>
                </a:cubicBezTo>
                <a:cubicBezTo>
                  <a:pt x="f373" y="f231"/>
                  <a:pt x="f374" y="f234"/>
                  <a:pt x="f375" y="f234"/>
                </a:cubicBezTo>
                <a:cubicBezTo>
                  <a:pt x="f375" y="f234"/>
                  <a:pt x="f376" y="f234"/>
                  <a:pt x="f376" y="f234"/>
                </a:cubicBezTo>
                <a:cubicBezTo>
                  <a:pt x="f377" y="f235"/>
                  <a:pt x="f376" y="f235"/>
                  <a:pt x="f375" y="f235"/>
                </a:cubicBezTo>
                <a:cubicBezTo>
                  <a:pt x="f374" y="f235"/>
                  <a:pt x="f374" y="f235"/>
                  <a:pt x="f373" y="f235"/>
                </a:cubicBezTo>
                <a:cubicBezTo>
                  <a:pt x="f372" y="f235"/>
                  <a:pt x="f372" y="f235"/>
                  <a:pt x="f371" y="f235"/>
                </a:cubicBezTo>
                <a:cubicBezTo>
                  <a:pt x="f401" y="f234"/>
                  <a:pt x="f370" y="f234"/>
                  <a:pt x="f370" y="f231"/>
                </a:cubicBezTo>
                <a:cubicBezTo>
                  <a:pt x="f370" y="f231"/>
                  <a:pt x="f371" y="f232"/>
                  <a:pt x="f371" y="f232"/>
                </a:cubicBezTo>
                <a:cubicBezTo>
                  <a:pt x="f372" y="f260"/>
                  <a:pt x="f372" y="f527"/>
                  <a:pt x="f371" y="f261"/>
                </a:cubicBezTo>
                <a:cubicBezTo>
                  <a:pt x="f370" y="f261"/>
                  <a:pt x="f370" y="f260"/>
                  <a:pt x="f369" y="f527"/>
                </a:cubicBezTo>
                <a:cubicBezTo>
                  <a:pt x="f367" y="f527"/>
                  <a:pt x="f367" y="f261"/>
                  <a:pt x="f368" y="f526"/>
                </a:cubicBezTo>
                <a:cubicBezTo>
                  <a:pt x="f368" y="f262"/>
                  <a:pt x="f368" y="f59"/>
                  <a:pt x="f367" y="f263"/>
                </a:cubicBezTo>
                <a:cubicBezTo>
                  <a:pt x="f367" y="f264"/>
                  <a:pt x="f367" y="f263"/>
                  <a:pt x="f367" y="f264"/>
                </a:cubicBezTo>
                <a:cubicBezTo>
                  <a:pt x="f367" y="f61"/>
                  <a:pt x="f367" y="f61"/>
                  <a:pt x="f367" y="f61"/>
                </a:cubicBezTo>
                <a:cubicBezTo>
                  <a:pt x="f368" y="f56"/>
                  <a:pt x="f366" y="f58"/>
                  <a:pt x="f366" y="f61"/>
                </a:cubicBezTo>
                <a:cubicBezTo>
                  <a:pt x="f365" y="f264"/>
                  <a:pt x="f365" y="f59"/>
                  <a:pt x="f425" y="f263"/>
                </a:cubicBezTo>
                <a:cubicBezTo>
                  <a:pt x="f364" y="f263"/>
                  <a:pt x="f917" y="f264"/>
                  <a:pt x="f917" y="f264"/>
                </a:cubicBezTo>
                <a:cubicBezTo>
                  <a:pt x="f471" y="f61"/>
                  <a:pt x="f363" y="f61"/>
                  <a:pt x="f2351" y="f61"/>
                </a:cubicBezTo>
                <a:cubicBezTo>
                  <a:pt x="f361" y="f61"/>
                  <a:pt x="f361" y="f58"/>
                  <a:pt x="f360" y="f58"/>
                </a:cubicBezTo>
                <a:cubicBezTo>
                  <a:pt x="f359" y="f56"/>
                  <a:pt x="f918" y="f56"/>
                  <a:pt x="f357" y="f58"/>
                </a:cubicBezTo>
                <a:cubicBezTo>
                  <a:pt x="f355" y="f58"/>
                  <a:pt x="f356" y="f56"/>
                  <a:pt x="f353" y="f56"/>
                </a:cubicBezTo>
                <a:cubicBezTo>
                  <a:pt x="f478" y="f61"/>
                  <a:pt x="f356" y="f61"/>
                  <a:pt x="f355" y="f61"/>
                </a:cubicBezTo>
                <a:cubicBezTo>
                  <a:pt x="f354" y="f61"/>
                  <a:pt x="f354" y="f61"/>
                  <a:pt x="f357" y="f61"/>
                </a:cubicBezTo>
                <a:cubicBezTo>
                  <a:pt x="f918" y="f264"/>
                  <a:pt x="f358" y="f264"/>
                  <a:pt x="f359" y="f264"/>
                </a:cubicBezTo>
                <a:cubicBezTo>
                  <a:pt x="f360" y="f264"/>
                  <a:pt x="f361" y="f264"/>
                  <a:pt x="f362" y="f263"/>
                </a:cubicBezTo>
                <a:cubicBezTo>
                  <a:pt x="f2351" y="f263"/>
                  <a:pt x="f2351" y="f59"/>
                  <a:pt x="f362" y="f59"/>
                </a:cubicBezTo>
                <a:cubicBezTo>
                  <a:pt x="f361" y="f59"/>
                  <a:pt x="f360" y="f263"/>
                  <a:pt x="f359" y="f263"/>
                </a:cubicBezTo>
                <a:cubicBezTo>
                  <a:pt x="f918" y="f59"/>
                  <a:pt x="f354" y="f526"/>
                  <a:pt x="f356" y="f59"/>
                </a:cubicBezTo>
                <a:cubicBezTo>
                  <a:pt x="f353" y="f59"/>
                  <a:pt x="f353" y="f263"/>
                  <a:pt x="f353" y="f264"/>
                </a:cubicBezTo>
                <a:cubicBezTo>
                  <a:pt x="f478" y="f264"/>
                  <a:pt x="f479" y="f61"/>
                  <a:pt x="f480" y="f61"/>
                </a:cubicBezTo>
                <a:cubicBezTo>
                  <a:pt x="f352" y="f58"/>
                  <a:pt x="f352" y="f66"/>
                  <a:pt x="f343" y="f69"/>
                </a:cubicBezTo>
                <a:cubicBezTo>
                  <a:pt x="f342" y="f71"/>
                  <a:pt x="f341" y="f76"/>
                  <a:pt x="f345" y="f84"/>
                </a:cubicBezTo>
                <a:cubicBezTo>
                  <a:pt x="f345" y="f83"/>
                  <a:pt x="f339" y="f82"/>
                  <a:pt x="f340" y="f82"/>
                </a:cubicBezTo>
                <a:cubicBezTo>
                  <a:pt x="f340" y="f82"/>
                  <a:pt x="f336" y="f78"/>
                  <a:pt x="f336" y="f82"/>
                </a:cubicBezTo>
                <a:cubicBezTo>
                  <a:pt x="f337" y="f82"/>
                  <a:pt x="f337" y="f82"/>
                  <a:pt x="f334" y="f83"/>
                </a:cubicBezTo>
                <a:cubicBezTo>
                  <a:pt x="f333" y="f84"/>
                  <a:pt x="f332" y="f83"/>
                  <a:pt x="f330" y="f83"/>
                </a:cubicBezTo>
                <a:cubicBezTo>
                  <a:pt x="f329" y="f82"/>
                  <a:pt x="f329" y="f78"/>
                  <a:pt x="f328" y="f78"/>
                </a:cubicBezTo>
                <a:cubicBezTo>
                  <a:pt x="f326" y="f80"/>
                  <a:pt x="f323" y="f81"/>
                  <a:pt x="f322" y="f265"/>
                </a:cubicBezTo>
                <a:cubicBezTo>
                  <a:pt x="f321" y="f266"/>
                  <a:pt x="f319" y="f267"/>
                  <a:pt x="f489" y="f268"/>
                </a:cubicBezTo>
                <a:cubicBezTo>
                  <a:pt x="f316" y="f738"/>
                  <a:pt x="f313" y="f738"/>
                  <a:pt x="f312" y="f268"/>
                </a:cubicBezTo>
                <a:cubicBezTo>
                  <a:pt x="f491" y="f268"/>
                  <a:pt x="f308" y="f738"/>
                  <a:pt x="f492" y="f267"/>
                </a:cubicBezTo>
                <a:cubicBezTo>
                  <a:pt x="f307" y="f266"/>
                  <a:pt x="f308" y="f80"/>
                  <a:pt x="f492" y="f78"/>
                </a:cubicBezTo>
                <a:cubicBezTo>
                  <a:pt x="f310" y="f83"/>
                  <a:pt x="f310" y="f84"/>
                  <a:pt x="f310" y="f74"/>
                </a:cubicBezTo>
                <a:cubicBezTo>
                  <a:pt x="f717" y="f71"/>
                  <a:pt x="f717" y="f69"/>
                  <a:pt x="f311" y="f69"/>
                </a:cubicBezTo>
                <a:cubicBezTo>
                  <a:pt x="f311" y="f68"/>
                  <a:pt x="f491" y="f66"/>
                  <a:pt x="f312" y="f66"/>
                </a:cubicBezTo>
                <a:cubicBezTo>
                  <a:pt x="f313" y="f61"/>
                  <a:pt x="f310" y="f58"/>
                  <a:pt x="f492" y="f61"/>
                </a:cubicBezTo>
                <a:cubicBezTo>
                  <a:pt x="f308" y="f61"/>
                  <a:pt x="f493" y="f58"/>
                  <a:pt x="f493" y="f58"/>
                </a:cubicBezTo>
                <a:cubicBezTo>
                  <a:pt x="f494" y="f66"/>
                  <a:pt x="f304" y="f68"/>
                  <a:pt x="f495" y="f66"/>
                </a:cubicBezTo>
                <a:cubicBezTo>
                  <a:pt x="f742" y="f66"/>
                  <a:pt x="f496" y="f56"/>
                  <a:pt x="f741" y="f56"/>
                </a:cubicBezTo>
                <a:cubicBezTo>
                  <a:pt x="f303" y="f56"/>
                  <a:pt x="f303" y="f58"/>
                  <a:pt x="f299" y="f58"/>
                </a:cubicBezTo>
                <a:cubicBezTo>
                  <a:pt x="f300" y="f61"/>
                  <a:pt x="f297" y="f59"/>
                  <a:pt x="f296" y="f59"/>
                </a:cubicBezTo>
                <a:cubicBezTo>
                  <a:pt x="f295" y="f263"/>
                  <a:pt x="f294" y="f61"/>
                  <a:pt x="f302" y="f61"/>
                </a:cubicBezTo>
                <a:cubicBezTo>
                  <a:pt x="f499" y="f61"/>
                  <a:pt x="f497" y="f264"/>
                  <a:pt x="f499" y="f263"/>
                </a:cubicBezTo>
                <a:cubicBezTo>
                  <a:pt x="f293" y="f59"/>
                  <a:pt x="f601" y="f263"/>
                  <a:pt x="f291" y="f59"/>
                </a:cubicBezTo>
                <a:cubicBezTo>
                  <a:pt x="f289" y="f526"/>
                  <a:pt x="f601" y="f527"/>
                  <a:pt x="f601" y="f260"/>
                </a:cubicBezTo>
                <a:cubicBezTo>
                  <a:pt x="f601" y="f231"/>
                  <a:pt x="f290" y="f234"/>
                  <a:pt x="f291" y="f230"/>
                </a:cubicBezTo>
                <a:cubicBezTo>
                  <a:pt x="f291" y="f229"/>
                  <a:pt x="f601" y="f228"/>
                  <a:pt x="f291" y="f233"/>
                </a:cubicBezTo>
                <a:cubicBezTo>
                  <a:pt x="f290" y="f226"/>
                  <a:pt x="f290" y="f233"/>
                  <a:pt x="f289" y="f228"/>
                </a:cubicBezTo>
                <a:cubicBezTo>
                  <a:pt x="f287" y="f229"/>
                  <a:pt x="f287" y="f233"/>
                  <a:pt x="f284" y="f227"/>
                </a:cubicBezTo>
                <a:cubicBezTo>
                  <a:pt x="f281" y="f226"/>
                  <a:pt x="f278" y="f233"/>
                  <a:pt x="f510" y="f227"/>
                </a:cubicBezTo>
                <a:cubicBezTo>
                  <a:pt x="f739" y="f227"/>
                  <a:pt x="f510" y="f226"/>
                  <a:pt x="f510" y="f226"/>
                </a:cubicBezTo>
                <a:cubicBezTo>
                  <a:pt x="f508" y="f236"/>
                  <a:pt x="f510" y="f236"/>
                  <a:pt x="f508" y="f225"/>
                </a:cubicBezTo>
                <a:cubicBezTo>
                  <a:pt x="f508" y="f224"/>
                  <a:pt x="f282" y="f222"/>
                  <a:pt x="f279" y="f222"/>
                </a:cubicBezTo>
                <a:cubicBezTo>
                  <a:pt x="f280" y="f236"/>
                  <a:pt x="f283" y="f222"/>
                  <a:pt x="f280" y="f220"/>
                </a:cubicBezTo>
                <a:cubicBezTo>
                  <a:pt x="f280" y="f220"/>
                  <a:pt x="f282" y="f220"/>
                  <a:pt x="f282" y="f223"/>
                </a:cubicBezTo>
                <a:cubicBezTo>
                  <a:pt x="f282" y="f257"/>
                  <a:pt x="f280" y="f219"/>
                  <a:pt x="f280" y="f219"/>
                </a:cubicBezTo>
                <a:cubicBezTo>
                  <a:pt x="f281" y="f257"/>
                  <a:pt x="f281" y="f223"/>
                  <a:pt x="f283" y="f220"/>
                </a:cubicBezTo>
                <a:cubicBezTo>
                  <a:pt x="f284" y="f220"/>
                  <a:pt x="f287" y="f221"/>
                  <a:pt x="f287" y="f222"/>
                </a:cubicBezTo>
                <a:cubicBezTo>
                  <a:pt x="f288" y="f224"/>
                  <a:pt x="f289" y="f226"/>
                  <a:pt x="f291" y="f236"/>
                </a:cubicBezTo>
                <a:cubicBezTo>
                  <a:pt x="f291" y="f225"/>
                  <a:pt x="f291" y="f225"/>
                  <a:pt x="f291" y="f225"/>
                </a:cubicBezTo>
                <a:cubicBezTo>
                  <a:pt x="f291" y="f224"/>
                  <a:pt x="f291" y="f222"/>
                  <a:pt x="f601" y="f222"/>
                </a:cubicBezTo>
                <a:cubicBezTo>
                  <a:pt x="f601" y="f221"/>
                  <a:pt x="f292" y="f221"/>
                  <a:pt x="f601" y="f220"/>
                </a:cubicBezTo>
                <a:cubicBezTo>
                  <a:pt x="f601" y="f223"/>
                  <a:pt x="f290" y="f223"/>
                  <a:pt x="f289" y="f223"/>
                </a:cubicBezTo>
                <a:cubicBezTo>
                  <a:pt x="f289" y="f257"/>
                  <a:pt x="f289" y="f219"/>
                  <a:pt x="f288" y="f219"/>
                </a:cubicBezTo>
                <a:cubicBezTo>
                  <a:pt x="f287" y="f218"/>
                  <a:pt x="f284" y="f218"/>
                  <a:pt x="f283" y="f218"/>
                </a:cubicBezTo>
                <a:cubicBezTo>
                  <a:pt x="f281" y="f218"/>
                  <a:pt x="f280" y="f533"/>
                  <a:pt x="f279" y="f218"/>
                </a:cubicBezTo>
                <a:cubicBezTo>
                  <a:pt x="f282" y="f218"/>
                  <a:pt x="f282" y="f219"/>
                  <a:pt x="f278" y="f219"/>
                </a:cubicBezTo>
                <a:cubicBezTo>
                  <a:pt x="f508" y="f223"/>
                  <a:pt x="f508" y="f257"/>
                  <a:pt x="f510" y="f219"/>
                </a:cubicBezTo>
                <a:cubicBezTo>
                  <a:pt x="f739" y="f219"/>
                  <a:pt x="f277" y="f219"/>
                  <a:pt x="f277" y="f218"/>
                </a:cubicBezTo>
                <a:cubicBezTo>
                  <a:pt x="f511" y="f533"/>
                  <a:pt x="f277" y="f719"/>
                  <a:pt x="f739" y="f217"/>
                </a:cubicBezTo>
                <a:cubicBezTo>
                  <a:pt x="f510" y="f217"/>
                  <a:pt x="f510" y="f720"/>
                  <a:pt x="f508" y="f720"/>
                </a:cubicBezTo>
                <a:cubicBezTo>
                  <a:pt x="f278" y="f720"/>
                  <a:pt x="f282" y="f217"/>
                  <a:pt x="f279" y="f720"/>
                </a:cubicBezTo>
                <a:cubicBezTo>
                  <a:pt x="f281" y="f216"/>
                  <a:pt x="f280" y="f215"/>
                  <a:pt x="f279" y="f193"/>
                </a:cubicBezTo>
                <a:cubicBezTo>
                  <a:pt x="f282" y="f193"/>
                  <a:pt x="f282" y="f192"/>
                  <a:pt x="f278" y="f213"/>
                </a:cubicBezTo>
                <a:cubicBezTo>
                  <a:pt x="f508" y="f194"/>
                  <a:pt x="f278" y="f195"/>
                  <a:pt x="f508" y="f196"/>
                </a:cubicBezTo>
                <a:cubicBezTo>
                  <a:pt x="f508" y="f189"/>
                  <a:pt x="f510" y="f197"/>
                  <a:pt x="f508" y="f188"/>
                </a:cubicBezTo>
                <a:cubicBezTo>
                  <a:pt x="f278" y="f198"/>
                  <a:pt x="f282" y="f198"/>
                  <a:pt x="f282" y="f198"/>
                </a:cubicBezTo>
                <a:cubicBezTo>
                  <a:pt x="f279" y="f187"/>
                  <a:pt x="f280" y="f199"/>
                  <a:pt x="f280" y="f186"/>
                </a:cubicBezTo>
                <a:cubicBezTo>
                  <a:pt x="f281" y="f200"/>
                  <a:pt x="f280" y="f200"/>
                  <a:pt x="f279" y="f185"/>
                </a:cubicBezTo>
                <a:cubicBezTo>
                  <a:pt x="f282" y="f185"/>
                  <a:pt x="f278" y="f201"/>
                  <a:pt x="f279" y="f201"/>
                </a:cubicBezTo>
                <a:cubicBezTo>
                  <a:pt x="f280" y="f184"/>
                  <a:pt x="f281" y="f201"/>
                  <a:pt x="f283" y="f201"/>
                </a:cubicBezTo>
                <a:cubicBezTo>
                  <a:pt x="f284" y="f201"/>
                  <a:pt x="f287" y="f201"/>
                  <a:pt x="f288" y="f201"/>
                </a:cubicBezTo>
                <a:cubicBezTo>
                  <a:pt x="f291" y="f201"/>
                  <a:pt x="f292" y="f201"/>
                  <a:pt x="f601" y="f183"/>
                </a:cubicBezTo>
                <a:cubicBezTo>
                  <a:pt x="f601" y="f180"/>
                  <a:pt x="f290" y="f177"/>
                  <a:pt x="f292" y="f179"/>
                </a:cubicBezTo>
                <a:cubicBezTo>
                  <a:pt x="f293" y="f203"/>
                  <a:pt x="f499" y="f181"/>
                  <a:pt x="f302" y="f179"/>
                </a:cubicBezTo>
                <a:cubicBezTo>
                  <a:pt x="f294" y="f204"/>
                  <a:pt x="f302" y="f177"/>
                  <a:pt x="f302" y="f178"/>
                </a:cubicBezTo>
                <a:cubicBezTo>
                  <a:pt x="f302" y="f176"/>
                  <a:pt x="f294" y="f175"/>
                  <a:pt x="f294" y="f174"/>
                </a:cubicBezTo>
                <a:cubicBezTo>
                  <a:pt x="f296" y="f172"/>
                  <a:pt x="f295" y="f170"/>
                  <a:pt x="f295" y="f211"/>
                </a:cubicBezTo>
                <a:cubicBezTo>
                  <a:pt x="f296" y="f168"/>
                  <a:pt x="f296" y="f538"/>
                  <a:pt x="f297" y="f538"/>
                </a:cubicBezTo>
                <a:cubicBezTo>
                  <a:pt x="f297" y="f167"/>
                  <a:pt x="f297" y="f166"/>
                  <a:pt x="f301" y="f166"/>
                </a:cubicBezTo>
                <a:cubicBezTo>
                  <a:pt x="f298" y="f166"/>
                  <a:pt x="f299" y="f166"/>
                  <a:pt x="f300" y="f539"/>
                </a:cubicBezTo>
                <a:cubicBezTo>
                  <a:pt x="f298" y="f167"/>
                  <a:pt x="f301" y="f167"/>
                  <a:pt x="f301" y="f538"/>
                </a:cubicBezTo>
                <a:cubicBezTo>
                  <a:pt x="f301" y="f168"/>
                  <a:pt x="f298" y="f211"/>
                  <a:pt x="f300" y="f211"/>
                </a:cubicBezTo>
                <a:cubicBezTo>
                  <a:pt x="f299" y="f169"/>
                  <a:pt x="f299" y="f170"/>
                  <a:pt x="f299" y="f170"/>
                </a:cubicBezTo>
                <a:cubicBezTo>
                  <a:pt x="f741" y="f172"/>
                  <a:pt x="f742" y="f169"/>
                  <a:pt x="f742" y="f168"/>
                </a:cubicBezTo>
                <a:cubicBezTo>
                  <a:pt x="f305" y="f538"/>
                  <a:pt x="f306" y="f167"/>
                  <a:pt x="f307" y="f166"/>
                </a:cubicBezTo>
                <a:cubicBezTo>
                  <a:pt x="f307" y="f165"/>
                  <a:pt x="f307" y="f540"/>
                  <a:pt x="f493" y="f164"/>
                </a:cubicBezTo>
                <a:cubicBezTo>
                  <a:pt x="f493" y="f163"/>
                  <a:pt x="f308" y="f163"/>
                  <a:pt x="f308" y="f541"/>
                </a:cubicBezTo>
                <a:cubicBezTo>
                  <a:pt x="f309" y="f161"/>
                  <a:pt x="f493" y="f161"/>
                  <a:pt x="f494" y="f160"/>
                </a:cubicBezTo>
                <a:cubicBezTo>
                  <a:pt x="f306" y="f143"/>
                  <a:pt x="f304" y="f143"/>
                  <a:pt x="f305" y="f142"/>
                </a:cubicBezTo>
                <a:cubicBezTo>
                  <a:pt x="f742" y="f142"/>
                  <a:pt x="f303" y="f160"/>
                  <a:pt x="f299" y="f142"/>
                </a:cubicBezTo>
                <a:cubicBezTo>
                  <a:pt x="f300" y="f141"/>
                  <a:pt x="f300" y="f141"/>
                  <a:pt x="f301" y="f141"/>
                </a:cubicBezTo>
                <a:cubicBezTo>
                  <a:pt x="f297" y="f141"/>
                  <a:pt x="f296" y="f146"/>
                  <a:pt x="f296" y="f141"/>
                </a:cubicBezTo>
                <a:cubicBezTo>
                  <a:pt x="f295" y="f139"/>
                  <a:pt x="f296" y="f138"/>
                  <a:pt x="f296" y="f137"/>
                </a:cubicBezTo>
                <a:cubicBezTo>
                  <a:pt x="f295" y="f135"/>
                  <a:pt x="f294" y="f137"/>
                  <a:pt x="f302" y="f135"/>
                </a:cubicBezTo>
                <a:cubicBezTo>
                  <a:pt x="f497" y="f153"/>
                  <a:pt x="f294" y="f153"/>
                  <a:pt x="f295" y="f128"/>
                </a:cubicBezTo>
                <a:cubicBezTo>
                  <a:pt x="f296" y="f127"/>
                  <a:pt x="f296" y="f122"/>
                  <a:pt x="f296" y="f121"/>
                </a:cubicBezTo>
                <a:cubicBezTo>
                  <a:pt x="f296" y="f118"/>
                  <a:pt x="f296" y="f117"/>
                  <a:pt x="f295" y="f112"/>
                </a:cubicBezTo>
                <a:cubicBezTo>
                  <a:pt x="f294" y="f112"/>
                  <a:pt x="f302" y="f112"/>
                  <a:pt x="f497" y="f112"/>
                </a:cubicBezTo>
                <a:cubicBezTo>
                  <a:pt x="f507" y="f111"/>
                  <a:pt x="f291" y="f111"/>
                  <a:pt x="f289" y="f111"/>
                </a:cubicBezTo>
                <a:cubicBezTo>
                  <a:pt x="f287" y="f111"/>
                  <a:pt x="f284" y="f111"/>
                  <a:pt x="f283" y="f111"/>
                </a:cubicBezTo>
                <a:cubicBezTo>
                  <a:pt x="f281" y="f112"/>
                  <a:pt x="f281" y="f112"/>
                  <a:pt x="f279" y="f112"/>
                </a:cubicBezTo>
                <a:cubicBezTo>
                  <a:pt x="f282" y="f112"/>
                  <a:pt x="f508" y="f112"/>
                  <a:pt x="f510" y="f110"/>
                </a:cubicBezTo>
                <a:cubicBezTo>
                  <a:pt x="f277" y="f107"/>
                  <a:pt x="f282" y="f110"/>
                  <a:pt x="f279" y="f110"/>
                </a:cubicBezTo>
                <a:cubicBezTo>
                  <a:pt x="f281" y="f110"/>
                  <a:pt x="f284" y="f110"/>
                  <a:pt x="f288" y="f110"/>
                </a:cubicBezTo>
                <a:cubicBezTo>
                  <a:pt x="f290" y="f109"/>
                  <a:pt x="f601" y="f109"/>
                  <a:pt x="f293" y="f109"/>
                </a:cubicBezTo>
                <a:cubicBezTo>
                  <a:pt x="f497" y="f109"/>
                  <a:pt x="f294" y="f110"/>
                  <a:pt x="f296" y="f109"/>
                </a:cubicBezTo>
                <a:cubicBezTo>
                  <a:pt x="f301" y="f109"/>
                  <a:pt x="f298" y="f106"/>
                  <a:pt x="f300" y="f104"/>
                </a:cubicBezTo>
                <a:cubicBezTo>
                  <a:pt x="f300" y="f103"/>
                  <a:pt x="f303" y="f100"/>
                  <a:pt x="f303" y="f98"/>
                </a:cubicBezTo>
                <a:cubicBezTo>
                  <a:pt x="f303" y="f92"/>
                  <a:pt x="f303" y="f88"/>
                  <a:pt x="f299" y="f547"/>
                </a:cubicBezTo>
                <a:cubicBezTo>
                  <a:pt x="f300" y="f558"/>
                  <a:pt x="f301" y="f557"/>
                  <a:pt x="f300" y="f551"/>
                </a:cubicBezTo>
                <a:cubicBezTo>
                  <a:pt x="f299" y="f551"/>
                  <a:pt x="f303" y="f551"/>
                  <a:pt x="f741" y="f552"/>
                </a:cubicBezTo>
                <a:cubicBezTo>
                  <a:pt x="f741" y="f553"/>
                  <a:pt x="f741" y="f554"/>
                  <a:pt x="f496" y="f554"/>
                </a:cubicBezTo>
                <a:cubicBezTo>
                  <a:pt x="f742" y="f556"/>
                  <a:pt x="f495" y="f556"/>
                  <a:pt x="f495" y="f555"/>
                </a:cubicBezTo>
                <a:cubicBezTo>
                  <a:pt x="f742" y="f560"/>
                  <a:pt x="f496" y="f555"/>
                  <a:pt x="f741" y="f555"/>
                </a:cubicBezTo>
                <a:cubicBezTo>
                  <a:pt x="f299" y="f556"/>
                  <a:pt x="f300" y="f553"/>
                  <a:pt x="f301" y="f552"/>
                </a:cubicBezTo>
                <a:cubicBezTo>
                  <a:pt x="f296" y="f551"/>
                  <a:pt x="f294" y="f551"/>
                  <a:pt x="f497" y="f550"/>
                </a:cubicBezTo>
                <a:cubicBezTo>
                  <a:pt x="f293" y="f557"/>
                  <a:pt x="f292" y="f548"/>
                  <a:pt x="f291" y="f548"/>
                </a:cubicBezTo>
                <a:cubicBezTo>
                  <a:pt x="f290" y="f558"/>
                  <a:pt x="f288" y="f558"/>
                  <a:pt x="f287" y="f558"/>
                </a:cubicBezTo>
                <a:cubicBezTo>
                  <a:pt x="f283" y="f559"/>
                  <a:pt x="f281" y="f546"/>
                  <a:pt x="f279" y="f90"/>
                </a:cubicBezTo>
                <a:cubicBezTo>
                  <a:pt x="f282" y="f96"/>
                  <a:pt x="f282" y="f98"/>
                  <a:pt x="f508" y="f100"/>
                </a:cubicBezTo>
                <a:cubicBezTo>
                  <a:pt x="f510" y="f101"/>
                  <a:pt x="f739" y="f104"/>
                  <a:pt x="f511" y="f545"/>
                </a:cubicBezTo>
                <a:cubicBezTo>
                  <a:pt x="f513" y="f106"/>
                  <a:pt x="f276" y="f106"/>
                  <a:pt x="f275" y="f106"/>
                </a:cubicBezTo>
                <a:cubicBezTo>
                  <a:pt x="f274" y="f106"/>
                  <a:pt x="f517" y="f106"/>
                  <a:pt x="f273" y="f106"/>
                </a:cubicBezTo>
                <a:cubicBezTo>
                  <a:pt x="f272" y="f106"/>
                  <a:pt x="f524" y="f108"/>
                  <a:pt x="f269" y="f106"/>
                </a:cubicBezTo>
                <a:cubicBezTo>
                  <a:pt x="f267" y="f106"/>
                  <a:pt x="f81" y="f545"/>
                  <a:pt x="f82" y="f108"/>
                </a:cubicBezTo>
                <a:cubicBezTo>
                  <a:pt x="f76" y="f109"/>
                  <a:pt x="f69" y="f113"/>
                  <a:pt x="f66" y="f118"/>
                </a:cubicBezTo>
                <a:cubicBezTo>
                  <a:pt x="f58" y="f121"/>
                  <a:pt x="f58" y="f125"/>
                  <a:pt x="f61" y="f127"/>
                </a:cubicBezTo>
                <a:cubicBezTo>
                  <a:pt x="f264" y="f153"/>
                  <a:pt x="f61" y="f135"/>
                  <a:pt x="f56" y="f137"/>
                </a:cubicBezTo>
                <a:cubicBezTo>
                  <a:pt x="f66" y="f137"/>
                  <a:pt x="f68" y="f138"/>
                  <a:pt x="f68" y="f139"/>
                </a:cubicBezTo>
                <a:cubicBezTo>
                  <a:pt x="f69" y="f139"/>
                  <a:pt x="f71" y="f139"/>
                  <a:pt x="f74" y="f140"/>
                </a:cubicBezTo>
                <a:cubicBezTo>
                  <a:pt x="f76" y="f140"/>
                  <a:pt x="f84" y="f141"/>
                  <a:pt x="f83" y="f141"/>
                </a:cubicBezTo>
                <a:cubicBezTo>
                  <a:pt x="f82" y="f140"/>
                  <a:pt x="f76" y="f139"/>
                  <a:pt x="f76" y="f139"/>
                </a:cubicBezTo>
                <a:cubicBezTo>
                  <a:pt x="f71" y="f138"/>
                  <a:pt x="f69" y="f135"/>
                  <a:pt x="f71" y="f128"/>
                </a:cubicBezTo>
                <a:cubicBezTo>
                  <a:pt x="f74" y="f128"/>
                  <a:pt x="f76" y="f127"/>
                  <a:pt x="f84" y="f127"/>
                </a:cubicBezTo>
                <a:cubicBezTo>
                  <a:pt x="f83" y="f128"/>
                  <a:pt x="f83" y="f153"/>
                  <a:pt x="f83" y="f135"/>
                </a:cubicBezTo>
                <a:cubicBezTo>
                  <a:pt x="f82" y="f137"/>
                  <a:pt x="f78" y="f135"/>
                  <a:pt x="f80" y="f135"/>
                </a:cubicBezTo>
                <a:cubicBezTo>
                  <a:pt x="f81" y="f135"/>
                  <a:pt x="f265" y="f137"/>
                  <a:pt x="f266" y="f135"/>
                </a:cubicBezTo>
                <a:cubicBezTo>
                  <a:pt x="f267" y="f135"/>
                  <a:pt x="f267" y="f153"/>
                  <a:pt x="f267" y="f128"/>
                </a:cubicBezTo>
                <a:cubicBezTo>
                  <a:pt x="f267" y="f127"/>
                  <a:pt x="f268" y="f126"/>
                  <a:pt x="f268" y="f125"/>
                </a:cubicBezTo>
                <a:cubicBezTo>
                  <a:pt x="f738" y="f122"/>
                  <a:pt x="f268" y="f121"/>
                  <a:pt x="f268" y="f119"/>
                </a:cubicBezTo>
                <a:cubicBezTo>
                  <a:pt x="f268" y="f118"/>
                  <a:pt x="f738" y="f118"/>
                  <a:pt x="f269" y="f114"/>
                </a:cubicBezTo>
                <a:cubicBezTo>
                  <a:pt x="f270" y="f114"/>
                  <a:pt x="f270" y="f117"/>
                  <a:pt x="f524" y="f113"/>
                </a:cubicBezTo>
                <a:cubicBezTo>
                  <a:pt x="f524" y="f112"/>
                  <a:pt x="f271" y="f111"/>
                  <a:pt x="f523" y="f111"/>
                </a:cubicBezTo>
                <a:cubicBezTo>
                  <a:pt x="f272" y="f111"/>
                  <a:pt x="f521" y="f111"/>
                  <a:pt x="f520" y="f111"/>
                </a:cubicBezTo>
                <a:cubicBezTo>
                  <a:pt x="f273" y="f111"/>
                  <a:pt x="f517" y="f111"/>
                  <a:pt x="f274" y="f111"/>
                </a:cubicBezTo>
                <a:cubicBezTo>
                  <a:pt x="f275" y="f111"/>
                  <a:pt x="f276" y="f110"/>
                  <a:pt x="f718" y="f111"/>
                </a:cubicBezTo>
                <a:cubicBezTo>
                  <a:pt x="f513" y="f112"/>
                  <a:pt x="f718" y="f113"/>
                  <a:pt x="f718" y="f117"/>
                </a:cubicBezTo>
                <a:cubicBezTo>
                  <a:pt x="f276" y="f117"/>
                  <a:pt x="f275" y="f114"/>
                  <a:pt x="f274" y="f114"/>
                </a:cubicBezTo>
                <a:cubicBezTo>
                  <a:pt x="f517" y="f118"/>
                  <a:pt x="f517" y="f119"/>
                  <a:pt x="f517" y="f121"/>
                </a:cubicBezTo>
                <a:cubicBezTo>
                  <a:pt x="f273" y="f122"/>
                  <a:pt x="f520" y="f125"/>
                  <a:pt x="f520" y="f126"/>
                </a:cubicBezTo>
                <a:cubicBezTo>
                  <a:pt x="f521" y="f127"/>
                  <a:pt x="f520" y="f128"/>
                  <a:pt x="f520" y="f153"/>
                </a:cubicBezTo>
                <a:cubicBezTo>
                  <a:pt x="f520" y="f135"/>
                  <a:pt x="f520" y="f137"/>
                  <a:pt x="f273" y="f137"/>
                </a:cubicBezTo>
                <a:cubicBezTo>
                  <a:pt x="f274" y="f137"/>
                  <a:pt x="f274" y="f137"/>
                  <a:pt x="f275" y="f138"/>
                </a:cubicBezTo>
                <a:cubicBezTo>
                  <a:pt x="f276" y="f139"/>
                  <a:pt x="f513" y="f142"/>
                  <a:pt x="f276" y="f142"/>
                </a:cubicBezTo>
                <a:cubicBezTo>
                  <a:pt x="f275" y="f142"/>
                  <a:pt x="f275" y="f141"/>
                  <a:pt x="f274" y="f141"/>
                </a:cubicBezTo>
                <a:cubicBezTo>
                  <a:pt x="f517" y="f140"/>
                  <a:pt x="f273" y="f141"/>
                  <a:pt x="f520" y="f141"/>
                </a:cubicBezTo>
                <a:cubicBezTo>
                  <a:pt x="f521" y="f140"/>
                  <a:pt x="f272" y="f140"/>
                  <a:pt x="f272" y="f139"/>
                </a:cubicBezTo>
                <a:cubicBezTo>
                  <a:pt x="f523" y="f138"/>
                  <a:pt x="f272" y="f138"/>
                  <a:pt x="f521" y="f137"/>
                </a:cubicBezTo>
                <a:cubicBezTo>
                  <a:pt x="f521" y="f137"/>
                  <a:pt x="f521" y="f153"/>
                  <a:pt x="f521" y="f153"/>
                </a:cubicBezTo>
                <a:cubicBezTo>
                  <a:pt x="f272" y="f128"/>
                  <a:pt x="f272" y="f128"/>
                  <a:pt x="f523" y="f128"/>
                </a:cubicBezTo>
                <a:cubicBezTo>
                  <a:pt x="f523" y="f127"/>
                  <a:pt x="f523" y="f127"/>
                  <a:pt x="f271" y="f127"/>
                </a:cubicBezTo>
                <a:cubicBezTo>
                  <a:pt x="f271" y="f126"/>
                  <a:pt x="f270" y="f126"/>
                  <a:pt x="f269" y="f126"/>
                </a:cubicBezTo>
                <a:cubicBezTo>
                  <a:pt x="f738" y="f127"/>
                  <a:pt x="f738" y="f127"/>
                  <a:pt x="f738" y="f128"/>
                </a:cubicBezTo>
                <a:cubicBezTo>
                  <a:pt x="f268" y="f135"/>
                  <a:pt x="f266" y="f137"/>
                  <a:pt x="f81" y="f138"/>
                </a:cubicBezTo>
                <a:cubicBezTo>
                  <a:pt x="f80" y="f138"/>
                  <a:pt x="f78" y="f138"/>
                  <a:pt x="f78" y="f139"/>
                </a:cubicBezTo>
                <a:cubicBezTo>
                  <a:pt x="f78" y="f140"/>
                  <a:pt x="f78" y="f140"/>
                  <a:pt x="f80" y="f140"/>
                </a:cubicBezTo>
                <a:cubicBezTo>
                  <a:pt x="f80" y="f141"/>
                  <a:pt x="f80" y="f146"/>
                  <a:pt x="f80" y="f146"/>
                </a:cubicBezTo>
                <a:cubicBezTo>
                  <a:pt x="f80" y="f142"/>
                  <a:pt x="f81" y="f142"/>
                  <a:pt x="f81" y="f142"/>
                </a:cubicBezTo>
                <a:cubicBezTo>
                  <a:pt x="f265" y="f161"/>
                  <a:pt x="f80" y="f143"/>
                  <a:pt x="f78" y="f143"/>
                </a:cubicBezTo>
                <a:cubicBezTo>
                  <a:pt x="f82" y="f142"/>
                  <a:pt x="f83" y="f143"/>
                  <a:pt x="f76" y="f143"/>
                </a:cubicBezTo>
                <a:cubicBezTo>
                  <a:pt x="f74" y="f142"/>
                  <a:pt x="f74" y="f146"/>
                  <a:pt x="f71" y="f141"/>
                </a:cubicBezTo>
                <a:cubicBezTo>
                  <a:pt x="f69" y="f140"/>
                  <a:pt x="f66" y="f141"/>
                  <a:pt x="f56" y="f140"/>
                </a:cubicBezTo>
                <a:cubicBezTo>
                  <a:pt x="f56" y="f140"/>
                  <a:pt x="f58" y="f139"/>
                  <a:pt x="f61" y="f138"/>
                </a:cubicBezTo>
                <a:cubicBezTo>
                  <a:pt x="f61" y="f138"/>
                  <a:pt x="f61" y="f135"/>
                  <a:pt x="f264" y="f135"/>
                </a:cubicBezTo>
                <a:cubicBezTo>
                  <a:pt x="f263" y="f135"/>
                  <a:pt x="f263" y="f138"/>
                  <a:pt x="f263" y="f139"/>
                </a:cubicBezTo>
                <a:cubicBezTo>
                  <a:pt x="f263" y="f140"/>
                  <a:pt x="f59" y="f140"/>
                  <a:pt x="f262" y="f141"/>
                </a:cubicBezTo>
                <a:cubicBezTo>
                  <a:pt x="f526" y="f146"/>
                  <a:pt x="f526" y="f146"/>
                  <a:pt x="f526" y="f142"/>
                </a:cubicBezTo>
                <a:cubicBezTo>
                  <a:pt x="f526" y="f143"/>
                  <a:pt x="f526" y="f160"/>
                  <a:pt x="f526" y="f161"/>
                </a:cubicBezTo>
                <a:cubicBezTo>
                  <a:pt x="f262" y="f541"/>
                  <a:pt x="f262" y="f164"/>
                  <a:pt x="f262" y="f165"/>
                </a:cubicBezTo>
                <a:cubicBezTo>
                  <a:pt x="f262" y="f166"/>
                  <a:pt x="f59" y="f539"/>
                  <a:pt x="f262" y="f167"/>
                </a:cubicBezTo>
                <a:cubicBezTo>
                  <a:pt x="f262" y="f538"/>
                  <a:pt x="f262" y="f168"/>
                  <a:pt x="f526" y="f211"/>
                </a:cubicBezTo>
                <a:cubicBezTo>
                  <a:pt x="f526" y="f169"/>
                  <a:pt x="f526" y="f174"/>
                  <a:pt x="f262" y="f174"/>
                </a:cubicBezTo>
                <a:cubicBezTo>
                  <a:pt x="f263" y="f174"/>
                  <a:pt x="f59" y="f170"/>
                  <a:pt x="f61" y="f171"/>
                </a:cubicBezTo>
                <a:cubicBezTo>
                  <a:pt x="f58" y="f172"/>
                  <a:pt x="f58" y="f172"/>
                  <a:pt x="f58" y="f173"/>
                </a:cubicBezTo>
                <a:cubicBezTo>
                  <a:pt x="f58" y="f174"/>
                  <a:pt x="f66" y="f175"/>
                  <a:pt x="f56" y="f176"/>
                </a:cubicBezTo>
                <a:cubicBezTo>
                  <a:pt x="f56" y="f178"/>
                  <a:pt x="f58" y="f178"/>
                  <a:pt x="f61" y="f178"/>
                </a:cubicBezTo>
                <a:cubicBezTo>
                  <a:pt x="f264" y="f177"/>
                  <a:pt x="f264" y="f178"/>
                  <a:pt x="f59" y="f178"/>
                </a:cubicBezTo>
                <a:cubicBezTo>
                  <a:pt x="f526" y="f175"/>
                  <a:pt x="f262" y="f177"/>
                  <a:pt x="f59" y="f179"/>
                </a:cubicBezTo>
                <a:cubicBezTo>
                  <a:pt x="f263" y="f180"/>
                  <a:pt x="f59" y="f183"/>
                  <a:pt x="f59" y="f201"/>
                </a:cubicBezTo>
                <a:cubicBezTo>
                  <a:pt x="f59" y="f185"/>
                  <a:pt x="f59" y="f200"/>
                  <a:pt x="f59" y="f186"/>
                </a:cubicBezTo>
                <a:cubicBezTo>
                  <a:pt x="f262" y="f199"/>
                  <a:pt x="f526" y="f187"/>
                  <a:pt x="f262" y="f198"/>
                </a:cubicBezTo>
                <a:cubicBezTo>
                  <a:pt x="f262" y="f188"/>
                  <a:pt x="f59" y="f188"/>
                  <a:pt x="f263" y="f197"/>
                </a:cubicBezTo>
                <a:cubicBezTo>
                  <a:pt x="f263" y="f189"/>
                  <a:pt x="f263" y="f196"/>
                  <a:pt x="f264" y="f196"/>
                </a:cubicBezTo>
                <a:cubicBezTo>
                  <a:pt x="f58" y="f190"/>
                  <a:pt x="f58" y="f196"/>
                  <a:pt x="f58" y="f189"/>
                </a:cubicBezTo>
                <a:cubicBezTo>
                  <a:pt x="f58" y="f197"/>
                  <a:pt x="f61" y="f197"/>
                  <a:pt x="f61" y="f198"/>
                </a:cubicBezTo>
                <a:cubicBezTo>
                  <a:pt x="f61" y="f187"/>
                  <a:pt x="f58" y="f199"/>
                  <a:pt x="f56" y="f187"/>
                </a:cubicBezTo>
                <a:cubicBezTo>
                  <a:pt x="f66" y="f187"/>
                  <a:pt x="f68" y="f198"/>
                  <a:pt x="f68" y="f188"/>
                </a:cubicBezTo>
                <a:cubicBezTo>
                  <a:pt x="f69" y="f197"/>
                  <a:pt x="f71" y="f197"/>
                  <a:pt x="f74" y="f197"/>
                </a:cubicBezTo>
                <a:cubicBezTo>
                  <a:pt x="f83" y="f196"/>
                  <a:pt x="f84" y="f195"/>
                  <a:pt x="f83" y="f194"/>
                </a:cubicBezTo>
                <a:cubicBezTo>
                  <a:pt x="f82" y="f213"/>
                  <a:pt x="f78" y="f213"/>
                  <a:pt x="f78" y="f192"/>
                </a:cubicBezTo>
                <a:cubicBezTo>
                  <a:pt x="f80" y="f193"/>
                  <a:pt x="f80" y="f214"/>
                  <a:pt x="f78" y="f215"/>
                </a:cubicBezTo>
                <a:cubicBezTo>
                  <a:pt x="f78" y="f721"/>
                  <a:pt x="f82" y="f721"/>
                  <a:pt x="f82" y="f216"/>
                </a:cubicBezTo>
                <a:cubicBezTo>
                  <a:pt x="f82" y="f216"/>
                  <a:pt x="f83" y="f720"/>
                  <a:pt x="f83" y="f720"/>
                </a:cubicBezTo>
                <a:cubicBezTo>
                  <a:pt x="f76" y="f719"/>
                  <a:pt x="f74" y="f721"/>
                  <a:pt x="f71" y="f216"/>
                </a:cubicBezTo>
                <a:cubicBezTo>
                  <a:pt x="f69" y="f216"/>
                  <a:pt x="f71" y="f217"/>
                  <a:pt x="f71" y="f719"/>
                </a:cubicBezTo>
                <a:cubicBezTo>
                  <a:pt x="f71" y="f719"/>
                  <a:pt x="f71" y="f533"/>
                  <a:pt x="f71" y="f533"/>
                </a:cubicBezTo>
                <a:cubicBezTo>
                  <a:pt x="f74" y="f533"/>
                  <a:pt x="f74" y="f719"/>
                  <a:pt x="f76" y="f719"/>
                </a:cubicBezTo>
                <a:cubicBezTo>
                  <a:pt x="f76" y="f533"/>
                  <a:pt x="f84" y="f219"/>
                  <a:pt x="f83" y="f533"/>
                </a:cubicBezTo>
                <a:cubicBezTo>
                  <a:pt x="f78" y="f217"/>
                  <a:pt x="f82" y="f257"/>
                  <a:pt x="f83" y="f223"/>
                </a:cubicBezTo>
                <a:cubicBezTo>
                  <a:pt x="f83" y="f220"/>
                  <a:pt x="f83" y="f221"/>
                  <a:pt x="f83" y="f222"/>
                </a:cubicBezTo>
                <a:cubicBezTo>
                  <a:pt x="f83" y="f224"/>
                  <a:pt x="f83" y="f225"/>
                  <a:pt x="f76" y="f225"/>
                </a:cubicBezTo>
                <a:cubicBezTo>
                  <a:pt x="f74" y="f225"/>
                  <a:pt x="f71" y="f224"/>
                  <a:pt x="f69" y="f225"/>
                </a:cubicBezTo>
                <a:cubicBezTo>
                  <a:pt x="f58" y="f225"/>
                  <a:pt x="f68" y="f223"/>
                  <a:pt x="f69" y="f257"/>
                </a:cubicBezTo>
                <a:cubicBezTo>
                  <a:pt x="f71" y="f219"/>
                  <a:pt x="f71" y="f218"/>
                  <a:pt x="f68" y="f218"/>
                </a:cubicBezTo>
                <a:cubicBezTo>
                  <a:pt x="f66" y="f218"/>
                  <a:pt x="f66" y="f219"/>
                  <a:pt x="f66" y="f257"/>
                </a:cubicBezTo>
                <a:cubicBezTo>
                  <a:pt x="f56" y="f220"/>
                  <a:pt x="f58" y="f221"/>
                  <a:pt x="f58" y="f224"/>
                </a:cubicBezTo>
                <a:cubicBezTo>
                  <a:pt x="f61" y="f236"/>
                  <a:pt x="f61" y="f233"/>
                  <a:pt x="f58" y="f228"/>
                </a:cubicBezTo>
                <a:cubicBezTo>
                  <a:pt x="f56" y="f235"/>
                  <a:pt x="f56" y="f226"/>
                  <a:pt x="f56" y="f226"/>
                </a:cubicBezTo>
                <a:cubicBezTo>
                  <a:pt x="f66" y="f225"/>
                  <a:pt x="f71" y="f236"/>
                  <a:pt x="f74" y="f236"/>
                </a:cubicBezTo>
                <a:cubicBezTo>
                  <a:pt x="f84" y="f236"/>
                  <a:pt x="f78" y="f225"/>
                  <a:pt x="f80" y="f226"/>
                </a:cubicBezTo>
                <a:cubicBezTo>
                  <a:pt x="f80" y="f227"/>
                  <a:pt x="f80" y="f233"/>
                  <a:pt x="f81" y="f228"/>
                </a:cubicBezTo>
                <a:cubicBezTo>
                  <a:pt x="f265" y="f229"/>
                  <a:pt x="f266" y="f229"/>
                  <a:pt x="f266" y="f230"/>
                </a:cubicBezTo>
                <a:cubicBezTo>
                  <a:pt x="f267" y="f235"/>
                  <a:pt x="f267" y="f234"/>
                  <a:pt x="f267" y="f231"/>
                </a:cubicBezTo>
                <a:cubicBezTo>
                  <a:pt x="f268" y="f232"/>
                  <a:pt x="f268" y="f232"/>
                  <a:pt x="f738" y="f260"/>
                </a:cubicBezTo>
                <a:cubicBezTo>
                  <a:pt x="f270" y="f527"/>
                  <a:pt x="f270" y="f262"/>
                  <a:pt x="f269" y="f263"/>
                </a:cubicBezTo>
                <a:cubicBezTo>
                  <a:pt x="f738" y="f264"/>
                  <a:pt x="f266" y="f264"/>
                  <a:pt x="f81" y="f264"/>
                </a:cubicBezTo>
                <a:cubicBezTo>
                  <a:pt x="f80" y="f264"/>
                  <a:pt x="f78" y="f264"/>
                  <a:pt x="f78" y="f61"/>
                </a:cubicBezTo>
                <a:cubicBezTo>
                  <a:pt x="f82" y="f58"/>
                  <a:pt x="f82" y="f56"/>
                  <a:pt x="f82" y="f66"/>
                </a:cubicBezTo>
                <a:cubicBezTo>
                  <a:pt x="f78" y="f68"/>
                  <a:pt x="f265" y="f66"/>
                  <a:pt x="f266" y="f66"/>
                </a:cubicBezTo>
                <a:cubicBezTo>
                  <a:pt x="f738" y="f68"/>
                  <a:pt x="f267" y="f71"/>
                  <a:pt x="f266" y="f74"/>
                </a:cubicBezTo>
                <a:cubicBezTo>
                  <a:pt x="f266" y="f84"/>
                  <a:pt x="f267" y="f82"/>
                  <a:pt x="f268" y="f78"/>
                </a:cubicBezTo>
                <a:cubicBezTo>
                  <a:pt x="f268" y="f80"/>
                  <a:pt x="f267" y="f81"/>
                  <a:pt x="f268" y="f265"/>
                </a:cubicBezTo>
                <a:cubicBezTo>
                  <a:pt x="f268" y="f266"/>
                  <a:pt x="f269" y="f266"/>
                  <a:pt x="f270" y="f267"/>
                </a:cubicBezTo>
                <a:cubicBezTo>
                  <a:pt x="f524" y="f738"/>
                  <a:pt x="f524" y="f738"/>
                  <a:pt x="f271" y="f738"/>
                </a:cubicBezTo>
                <a:cubicBezTo>
                  <a:pt x="f523" y="f738"/>
                  <a:pt x="f272" y="f738"/>
                  <a:pt x="f521" y="f269"/>
                </a:cubicBezTo>
                <a:cubicBezTo>
                  <a:pt x="f520" y="f270"/>
                  <a:pt x="f521" y="f524"/>
                  <a:pt x="f272" y="f524"/>
                </a:cubicBezTo>
                <a:cubicBezTo>
                  <a:pt x="f523" y="f271"/>
                  <a:pt x="f271" y="f271"/>
                  <a:pt x="f524" y="f524"/>
                </a:cubicBezTo>
                <a:cubicBezTo>
                  <a:pt x="f270" y="f524"/>
                  <a:pt x="f269" y="f270"/>
                  <a:pt x="f738" y="f270"/>
                </a:cubicBezTo>
                <a:cubicBezTo>
                  <a:pt x="f267" y="f270"/>
                  <a:pt x="f265" y="f270"/>
                  <a:pt x="f78" y="f270"/>
                </a:cubicBezTo>
                <a:cubicBezTo>
                  <a:pt x="f78" y="f270"/>
                  <a:pt x="f83" y="f270"/>
                  <a:pt x="f84" y="f270"/>
                </a:cubicBezTo>
                <a:cubicBezTo>
                  <a:pt x="f76" y="f524"/>
                  <a:pt x="f84" y="f271"/>
                  <a:pt x="f76" y="f523"/>
                </a:cubicBezTo>
                <a:cubicBezTo>
                  <a:pt x="f76" y="f521"/>
                  <a:pt x="f71" y="f273"/>
                  <a:pt x="f74" y="f274"/>
                </a:cubicBezTo>
                <a:cubicBezTo>
                  <a:pt x="f76" y="f275"/>
                  <a:pt x="f76" y="f275"/>
                  <a:pt x="f76" y="f718"/>
                </a:cubicBezTo>
                <a:cubicBezTo>
                  <a:pt x="f76" y="f718"/>
                  <a:pt x="f76" y="f511"/>
                  <a:pt x="f74" y="f511"/>
                </a:cubicBezTo>
                <a:cubicBezTo>
                  <a:pt x="f71" y="f511"/>
                  <a:pt x="f68" y="f276"/>
                  <a:pt x="f66" y="f276"/>
                </a:cubicBezTo>
                <a:cubicBezTo>
                  <a:pt x="f56" y="f275"/>
                  <a:pt x="f59" y="f275"/>
                  <a:pt x="f263" y="f513"/>
                </a:cubicBezTo>
                <a:cubicBezTo>
                  <a:pt x="f264" y="f511"/>
                  <a:pt x="f66" y="f511"/>
                  <a:pt x="f58" y="f739"/>
                </a:cubicBezTo>
                <a:cubicBezTo>
                  <a:pt x="f61" y="f510"/>
                  <a:pt x="f526" y="f508"/>
                  <a:pt x="f262" y="f739"/>
                </a:cubicBezTo>
                <a:cubicBezTo>
                  <a:pt x="f262" y="f277"/>
                  <a:pt x="f59" y="f511"/>
                  <a:pt x="f59" y="f513"/>
                </a:cubicBezTo>
                <a:cubicBezTo>
                  <a:pt x="f59" y="f718"/>
                  <a:pt x="f526" y="f276"/>
                  <a:pt x="f261" y="f276"/>
                </a:cubicBezTo>
                <a:cubicBezTo>
                  <a:pt x="f260" y="f275"/>
                  <a:pt x="f231" y="f517"/>
                  <a:pt x="f235" y="f517"/>
                </a:cubicBezTo>
                <a:cubicBezTo>
                  <a:pt x="f233" y="f273"/>
                  <a:pt x="f236" y="f517"/>
                  <a:pt x="f221" y="f517"/>
                </a:cubicBezTo>
                <a:cubicBezTo>
                  <a:pt x="f223" y="f517"/>
                  <a:pt x="f257" y="f517"/>
                  <a:pt x="f218" y="f517"/>
                </a:cubicBezTo>
                <a:cubicBezTo>
                  <a:pt x="f218" y="f517"/>
                  <a:pt x="f533" y="f517"/>
                  <a:pt x="f533" y="f517"/>
                </a:cubicBezTo>
                <a:cubicBezTo>
                  <a:pt x="f719" y="f517"/>
                  <a:pt x="f719" y="f517"/>
                  <a:pt x="f217" y="f274"/>
                </a:cubicBezTo>
                <a:cubicBezTo>
                  <a:pt x="f720" y="f274"/>
                  <a:pt x="f720" y="f275"/>
                  <a:pt x="f216" y="f276"/>
                </a:cubicBezTo>
                <a:cubicBezTo>
                  <a:pt x="f216" y="f718"/>
                  <a:pt x="f215" y="f718"/>
                  <a:pt x="f215" y="f513"/>
                </a:cubicBezTo>
                <a:cubicBezTo>
                  <a:pt x="f214" y="f513"/>
                  <a:pt x="f214" y="f511"/>
                  <a:pt x="f214" y="f277"/>
                </a:cubicBezTo>
                <a:cubicBezTo>
                  <a:pt x="f193" y="f739"/>
                  <a:pt x="f193" y="f510"/>
                  <a:pt x="f192" y="f508"/>
                </a:cubicBezTo>
                <a:cubicBezTo>
                  <a:pt x="f192" y="f282"/>
                  <a:pt x="f193" y="f278"/>
                  <a:pt x="f214" y="f282"/>
                </a:cubicBezTo>
                <a:cubicBezTo>
                  <a:pt x="f215" y="f279"/>
                  <a:pt x="f215" y="f280"/>
                  <a:pt x="f721" y="f280"/>
                </a:cubicBezTo>
                <a:cubicBezTo>
                  <a:pt x="f216" y="f280"/>
                  <a:pt x="f720" y="f280"/>
                  <a:pt x="f217" y="f281"/>
                </a:cubicBezTo>
                <a:cubicBezTo>
                  <a:pt x="f533" y="f283"/>
                  <a:pt x="f216" y="f287"/>
                  <a:pt x="f721" y="f284"/>
                </a:cubicBezTo>
                <a:cubicBezTo>
                  <a:pt x="f721" y="f284"/>
                  <a:pt x="f721" y="f284"/>
                  <a:pt x="f215" y="f283"/>
                </a:cubicBezTo>
                <a:cubicBezTo>
                  <a:pt x="f215" y="f283"/>
                  <a:pt x="f215" y="f283"/>
                  <a:pt x="f214" y="f283"/>
                </a:cubicBezTo>
                <a:cubicBezTo>
                  <a:pt x="f193" y="f281"/>
                  <a:pt x="f193" y="f281"/>
                  <a:pt x="f192" y="f280"/>
                </a:cubicBezTo>
                <a:cubicBezTo>
                  <a:pt x="f192" y="f279"/>
                  <a:pt x="f213" y="f279"/>
                  <a:pt x="f194" y="f282"/>
                </a:cubicBezTo>
                <a:cubicBezTo>
                  <a:pt x="f191" y="f282"/>
                  <a:pt x="f195" y="f278"/>
                  <a:pt x="f190" y="f278"/>
                </a:cubicBezTo>
                <a:cubicBezTo>
                  <a:pt x="f196" y="f278"/>
                  <a:pt x="f189" y="f508"/>
                  <a:pt x="f197" y="f508"/>
                </a:cubicBezTo>
                <a:cubicBezTo>
                  <a:pt x="f188" y="f508"/>
                  <a:pt x="f198" y="f508"/>
                  <a:pt x="f187" y="f508"/>
                </a:cubicBezTo>
                <a:cubicBezTo>
                  <a:pt x="f199" y="f508"/>
                  <a:pt x="f186" y="f508"/>
                  <a:pt x="f200" y="f508"/>
                </a:cubicBezTo>
                <a:cubicBezTo>
                  <a:pt x="f184" y="f508"/>
                  <a:pt x="f183" y="f508"/>
                  <a:pt x="f180" y="f278"/>
                </a:cubicBezTo>
                <a:cubicBezTo>
                  <a:pt x="f179" y="f278"/>
                  <a:pt x="f177" y="f278"/>
                  <a:pt x="f175" y="f278"/>
                </a:cubicBezTo>
                <a:cubicBezTo>
                  <a:pt x="f173" y="f278"/>
                  <a:pt x="f171" y="f278"/>
                  <a:pt x="f169" y="f282"/>
                </a:cubicBezTo>
                <a:cubicBezTo>
                  <a:pt x="f168" y="f279"/>
                  <a:pt x="f167" y="f279"/>
                  <a:pt x="f166" y="f280"/>
                </a:cubicBezTo>
                <a:cubicBezTo>
                  <a:pt x="f540" y="f281"/>
                  <a:pt x="f164" y="f283"/>
                  <a:pt x="f163" y="f287"/>
                </a:cubicBezTo>
                <a:cubicBezTo>
                  <a:pt x="f162" y="f288"/>
                  <a:pt x="f542" y="f290"/>
                  <a:pt x="f160" y="f291"/>
                </a:cubicBezTo>
                <a:cubicBezTo>
                  <a:pt x="f143" y="f601"/>
                  <a:pt x="f142" y="f507"/>
                  <a:pt x="f146" y="f293"/>
                </a:cubicBezTo>
                <a:cubicBezTo>
                  <a:pt x="f141" y="f499"/>
                  <a:pt x="f139" y="f497"/>
                  <a:pt x="f138" y="f302"/>
                </a:cubicBezTo>
                <a:cubicBezTo>
                  <a:pt x="f135" y="f294"/>
                  <a:pt x="f153" y="f295"/>
                  <a:pt x="f127" y="f295"/>
                </a:cubicBezTo>
                <a:cubicBezTo>
                  <a:pt x="f126" y="f295"/>
                  <a:pt x="f122" y="f295"/>
                  <a:pt x="f122" y="f295"/>
                </a:cubicBezTo>
                <a:cubicBezTo>
                  <a:pt x="f121" y="f295"/>
                  <a:pt x="f119" y="f296"/>
                  <a:pt x="f119" y="f297"/>
                </a:cubicBezTo>
                <a:cubicBezTo>
                  <a:pt x="f114" y="f301"/>
                  <a:pt x="f117" y="f298"/>
                  <a:pt x="f113" y="f299"/>
                </a:cubicBezTo>
                <a:cubicBezTo>
                  <a:pt x="f113" y="f303"/>
                  <a:pt x="f117" y="f496"/>
                  <a:pt x="f117" y="f495"/>
                </a:cubicBezTo>
                <a:cubicBezTo>
                  <a:pt x="f113" y="f305"/>
                  <a:pt x="f112" y="f305"/>
                  <a:pt x="f112" y="f304"/>
                </a:cubicBezTo>
                <a:cubicBezTo>
                  <a:pt x="f112" y="f306"/>
                  <a:pt x="f112" y="f494"/>
                  <a:pt x="f112" y="f307"/>
                </a:cubicBezTo>
                <a:cubicBezTo>
                  <a:pt x="f111" y="f492"/>
                  <a:pt x="f109" y="f311"/>
                  <a:pt x="f107" y="f312"/>
                </a:cubicBezTo>
                <a:cubicBezTo>
                  <a:pt x="f108" y="f313"/>
                  <a:pt x="f545" y="f314"/>
                  <a:pt x="f104" y="f316"/>
                </a:cubicBezTo>
                <a:cubicBezTo>
                  <a:pt x="f103" y="f317"/>
                  <a:pt x="f101" y="f318"/>
                  <a:pt x="f99" y="f321"/>
                </a:cubicBezTo>
                <a:cubicBezTo>
                  <a:pt x="f95" y="f320"/>
                  <a:pt x="f546" y="f323"/>
                  <a:pt x="f96" y="f328"/>
                </a:cubicBezTo>
                <a:cubicBezTo>
                  <a:pt x="f95" y="f328"/>
                  <a:pt x="f95" y="f329"/>
                  <a:pt x="f98" y="f329"/>
                </a:cubicBezTo>
                <a:cubicBezTo>
                  <a:pt x="f99" y="f330"/>
                  <a:pt x="f100" y="f329"/>
                  <a:pt x="f101" y="f330"/>
                </a:cubicBezTo>
                <a:cubicBezTo>
                  <a:pt x="f101" y="f330"/>
                  <a:pt x="f101" y="f331"/>
                  <a:pt x="f103" y="f332"/>
                </a:cubicBezTo>
                <a:cubicBezTo>
                  <a:pt x="f104" y="f332"/>
                  <a:pt x="f545" y="f332"/>
                  <a:pt x="f106" y="f332"/>
                </a:cubicBezTo>
                <a:cubicBezTo>
                  <a:pt x="f107" y="f333"/>
                  <a:pt x="f103" y="f333"/>
                  <a:pt x="f101" y="f334"/>
                </a:cubicBezTo>
                <a:cubicBezTo>
                  <a:pt x="f101" y="f334"/>
                  <a:pt x="f101" y="f337"/>
                  <a:pt x="f101" y="f337"/>
                </a:cubicBezTo>
                <a:cubicBezTo>
                  <a:pt x="f100" y="f337"/>
                  <a:pt x="f100" y="f337"/>
                  <a:pt x="f99" y="f337"/>
                </a:cubicBezTo>
                <a:cubicBezTo>
                  <a:pt x="f98" y="f337"/>
                  <a:pt x="f95" y="f336"/>
                  <a:pt x="f96" y="f336"/>
                </a:cubicBezTo>
                <a:cubicBezTo>
                  <a:pt x="f92" y="f336"/>
                  <a:pt x="f96" y="f334"/>
                  <a:pt x="f92" y="f334"/>
                </a:cubicBezTo>
                <a:cubicBezTo>
                  <a:pt x="f92" y="f333"/>
                  <a:pt x="f90" y="f333"/>
                  <a:pt x="f88" y="f335"/>
                </a:cubicBezTo>
                <a:cubicBezTo>
                  <a:pt x="f547" y="f335"/>
                  <a:pt x="f558" y="f331"/>
                  <a:pt x="f557" y="f332"/>
                </a:cubicBezTo>
                <a:cubicBezTo>
                  <a:pt x="f551" y="f332"/>
                  <a:pt x="f552" y="f333"/>
                  <a:pt x="f557" y="f333"/>
                </a:cubicBezTo>
                <a:cubicBezTo>
                  <a:pt x="f548" y="f333"/>
                  <a:pt x="f558" y="f333"/>
                  <a:pt x="f559" y="f333"/>
                </a:cubicBezTo>
                <a:cubicBezTo>
                  <a:pt x="f547" y="f334"/>
                  <a:pt x="f547" y="f337"/>
                  <a:pt x="f546" y="f337"/>
                </a:cubicBezTo>
                <a:cubicBezTo>
                  <a:pt x="f546" y="f336"/>
                  <a:pt x="f88" y="f337"/>
                  <a:pt x="f88" y="f336"/>
                </a:cubicBezTo>
                <a:cubicBezTo>
                  <a:pt x="f88" y="f336"/>
                  <a:pt x="f90" y="f336"/>
                  <a:pt x="f90" y="f338"/>
                </a:cubicBezTo>
                <a:cubicBezTo>
                  <a:pt x="f92" y="f338"/>
                  <a:pt x="f92" y="f340"/>
                  <a:pt x="f96" y="f340"/>
                </a:cubicBezTo>
                <a:cubicBezTo>
                  <a:pt x="f98" y="f340"/>
                  <a:pt x="f98" y="f340"/>
                  <a:pt x="f99" y="f339"/>
                </a:cubicBezTo>
                <a:cubicBezTo>
                  <a:pt x="f100" y="f345"/>
                  <a:pt x="f101" y="f345"/>
                  <a:pt x="f101" y="f342"/>
                </a:cubicBezTo>
                <a:cubicBezTo>
                  <a:pt x="f100" y="f342"/>
                  <a:pt x="f98" y="f342"/>
                  <a:pt x="f95" y="f341"/>
                </a:cubicBezTo>
                <a:cubicBezTo>
                  <a:pt x="f96" y="f341"/>
                  <a:pt x="f92" y="f345"/>
                  <a:pt x="f88" y="f339"/>
                </a:cubicBezTo>
                <a:cubicBezTo>
                  <a:pt x="f88" y="f339"/>
                  <a:pt x="f546" y="f339"/>
                  <a:pt x="f547" y="f339"/>
                </a:cubicBezTo>
                <a:cubicBezTo>
                  <a:pt x="f547" y="f340"/>
                  <a:pt x="f547" y="f340"/>
                  <a:pt x="f559" y="f338"/>
                </a:cubicBezTo>
                <a:cubicBezTo>
                  <a:pt x="f548" y="f336"/>
                  <a:pt x="f552" y="f336"/>
                  <a:pt x="f556" y="f338"/>
                </a:cubicBezTo>
                <a:cubicBezTo>
                  <a:pt x="f555" y="f338"/>
                  <a:pt x="f562" y="f340"/>
                  <a:pt x="f561" y="f345"/>
                </a:cubicBezTo>
                <a:cubicBezTo>
                  <a:pt x="f560" y="f345"/>
                  <a:pt x="f560" y="f345"/>
                  <a:pt x="f620" y="f345"/>
                </a:cubicBezTo>
                <a:cubicBezTo>
                  <a:pt x="f620" y="f341"/>
                  <a:pt x="f620" y="f341"/>
                  <a:pt x="f555" y="f342"/>
                </a:cubicBezTo>
                <a:cubicBezTo>
                  <a:pt x="f556" y="f342"/>
                  <a:pt x="f556" y="f342"/>
                  <a:pt x="f554" y="f342"/>
                </a:cubicBezTo>
                <a:cubicBezTo>
                  <a:pt x="f551" y="f341"/>
                  <a:pt x="f550" y="f342"/>
                  <a:pt x="f548" y="f342"/>
                </a:cubicBezTo>
                <a:cubicBezTo>
                  <a:pt x="f558" y="f342"/>
                  <a:pt x="f559" y="f342"/>
                  <a:pt x="f547" y="f342"/>
                </a:cubicBezTo>
                <a:cubicBezTo>
                  <a:pt x="f546" y="f342"/>
                  <a:pt x="f88" y="f342"/>
                  <a:pt x="f90" y="f343"/>
                </a:cubicBezTo>
                <a:cubicBezTo>
                  <a:pt x="f92" y="f343"/>
                  <a:pt x="f92" y="f343"/>
                  <a:pt x="f96" y="f344"/>
                </a:cubicBezTo>
                <a:cubicBezTo>
                  <a:pt x="f95" y="f352"/>
                  <a:pt x="f101" y="f352"/>
                  <a:pt x="f101" y="f479"/>
                </a:cubicBezTo>
                <a:cubicBezTo>
                  <a:pt x="f100" y="f352"/>
                  <a:pt x="f95" y="f480"/>
                  <a:pt x="f92" y="f480"/>
                </a:cubicBezTo>
                <a:cubicBezTo>
                  <a:pt x="f88" y="f480"/>
                  <a:pt x="f547" y="f480"/>
                  <a:pt x="f558" y="f352"/>
                </a:cubicBezTo>
                <a:cubicBezTo>
                  <a:pt x="f557" y="f352"/>
                  <a:pt x="f551" y="f344"/>
                  <a:pt x="f553" y="f344"/>
                </a:cubicBezTo>
                <a:cubicBezTo>
                  <a:pt x="f554" y="f344"/>
                  <a:pt x="f554" y="f352"/>
                  <a:pt x="f555" y="f352"/>
                </a:cubicBezTo>
                <a:cubicBezTo>
                  <a:pt x="f620" y="f352"/>
                  <a:pt x="f620" y="f344"/>
                  <a:pt x="f560" y="f344"/>
                </a:cubicBezTo>
                <a:cubicBezTo>
                  <a:pt x="f561" y="f344"/>
                  <a:pt x="f561" y="f352"/>
                  <a:pt x="f562" y="f352"/>
                </a:cubicBezTo>
                <a:cubicBezTo>
                  <a:pt x="f563" y="f352"/>
                  <a:pt x="f563" y="f352"/>
                  <a:pt x="f564" y="f352"/>
                </a:cubicBezTo>
                <a:cubicBezTo>
                  <a:pt x="f565" y="f352"/>
                  <a:pt x="f565" y="f352"/>
                  <a:pt x="f566" y="f352"/>
                </a:cubicBezTo>
                <a:cubicBezTo>
                  <a:pt x="f567" y="f480"/>
                  <a:pt x="f568" y="f479"/>
                  <a:pt x="f569" y="f479"/>
                </a:cubicBezTo>
                <a:cubicBezTo>
                  <a:pt x="f570" y="f478"/>
                  <a:pt x="f571" y="f478"/>
                  <a:pt x="f573" y="f478"/>
                </a:cubicBezTo>
                <a:cubicBezTo>
                  <a:pt x="f574" y="f353"/>
                  <a:pt x="f575" y="f355"/>
                  <a:pt x="f577" y="f354"/>
                </a:cubicBezTo>
                <a:cubicBezTo>
                  <a:pt x="f599" y="f357"/>
                  <a:pt x="f580" y="f357"/>
                  <a:pt x="f598" y="f918"/>
                </a:cubicBezTo>
                <a:cubicBezTo>
                  <a:pt x="f597" y="f358"/>
                  <a:pt x="f583" y="f359"/>
                  <a:pt x="f585" y="f360"/>
                </a:cubicBezTo>
                <a:cubicBezTo>
                  <a:pt x="f586" y="f360"/>
                  <a:pt x="f588" y="f360"/>
                  <a:pt x="f593" y="f361"/>
                </a:cubicBezTo>
                <a:cubicBezTo>
                  <a:pt x="f592" y="f362"/>
                  <a:pt x="f591" y="f2351"/>
                  <a:pt x="f595" y="f2351"/>
                </a:cubicBezTo>
                <a:cubicBezTo>
                  <a:pt x="f814" y="f363"/>
                  <a:pt x="f49" y="f363"/>
                  <a:pt x="f51" y="f363"/>
                </a:cubicBezTo>
                <a:cubicBezTo>
                  <a:pt x="f23" y="f363"/>
                  <a:pt x="f21" y="f471"/>
                  <a:pt x="f15" y="f917"/>
                </a:cubicBezTo>
                <a:cubicBezTo>
                  <a:pt x="f10" y="f364"/>
                  <a:pt x="f32" y="f364"/>
                  <a:pt x="f37" y="f425"/>
                </a:cubicBezTo>
                <a:cubicBezTo>
                  <a:pt x="f38" y="f365"/>
                  <a:pt x="f38" y="f367"/>
                  <a:pt x="f38" y="f370"/>
                </a:cubicBezTo>
                <a:cubicBezTo>
                  <a:pt x="f38" y="f371"/>
                  <a:pt x="f39" y="f373"/>
                  <a:pt x="f38" y="f375"/>
                </a:cubicBezTo>
                <a:cubicBezTo>
                  <a:pt x="f36" y="f376"/>
                  <a:pt x="f36" y="f377"/>
                  <a:pt x="f37" y="f378"/>
                </a:cubicBezTo>
                <a:cubicBezTo>
                  <a:pt x="f37" y="f379"/>
                  <a:pt x="f36" y="f400"/>
                  <a:pt x="f36" y="f380"/>
                </a:cubicBezTo>
                <a:cubicBezTo>
                  <a:pt x="f36" y="f399"/>
                  <a:pt x="f36" y="f381"/>
                  <a:pt x="f36" y="f398"/>
                </a:cubicBezTo>
                <a:cubicBezTo>
                  <a:pt x="f36" y="f382"/>
                  <a:pt x="f37" y="f383"/>
                  <a:pt x="f37" y="f384"/>
                </a:cubicBezTo>
                <a:cubicBezTo>
                  <a:pt x="f35" y="f386"/>
                  <a:pt x="f37" y="f387"/>
                  <a:pt x="f38" y="f388"/>
                </a:cubicBezTo>
                <a:cubicBezTo>
                  <a:pt x="f39" y="f389"/>
                  <a:pt x="f41" y="f389"/>
                  <a:pt x="f42" y="f1430"/>
                </a:cubicBezTo>
                <a:cubicBezTo>
                  <a:pt x="f43" y="f1430"/>
                  <a:pt x="f44" y="f390"/>
                  <a:pt x="f45" y="f392"/>
                </a:cubicBezTo>
                <a:cubicBezTo>
                  <a:pt x="f476" y="f397"/>
                  <a:pt x="f474" y="f393"/>
                  <a:pt x="f482" y="f396"/>
                </a:cubicBezTo>
                <a:cubicBezTo>
                  <a:pt x="f472" y="f394"/>
                  <a:pt x="f498" y="f394"/>
                  <a:pt x="f470" y="f394"/>
                </a:cubicBezTo>
                <a:cubicBezTo>
                  <a:pt x="f469" y="f394"/>
                  <a:pt x="f468" y="f395"/>
                  <a:pt x="f467" y="f943"/>
                </a:cubicBezTo>
                <a:cubicBezTo>
                  <a:pt x="f466" y="f916"/>
                  <a:pt x="f501" y="f916"/>
                  <a:pt x="f463" y="f916"/>
                </a:cubicBezTo>
                <a:cubicBezTo>
                  <a:pt x="f486" y="f945"/>
                  <a:pt x="f487" y="f915"/>
                  <a:pt x="f461" y="f949"/>
                </a:cubicBezTo>
                <a:cubicBezTo>
                  <a:pt x="f460" y="f914"/>
                  <a:pt x="f505" y="f914"/>
                  <a:pt x="f458" y="f911"/>
                </a:cubicBezTo>
                <a:cubicBezTo>
                  <a:pt x="f506" y="f909"/>
                  <a:pt x="f457" y="f826"/>
                  <a:pt x="f456" y="f825"/>
                </a:cubicBezTo>
                <a:cubicBezTo>
                  <a:pt x="f454" y="f820"/>
                  <a:pt x="f461" y="f818"/>
                  <a:pt x="f461" y="f955"/>
                </a:cubicBezTo>
                <a:cubicBezTo>
                  <a:pt x="f461" y="f820"/>
                  <a:pt x="f460" y="f616"/>
                  <a:pt x="f504" y="f616"/>
                </a:cubicBezTo>
                <a:cubicBezTo>
                  <a:pt x="f505" y="f616"/>
                  <a:pt x="f459" y="f820"/>
                  <a:pt x="f458" y="f820"/>
                </a:cubicBezTo>
                <a:cubicBezTo>
                  <a:pt x="f455" y="f823"/>
                  <a:pt x="f514" y="f614"/>
                  <a:pt x="f450" y="f615"/>
                </a:cubicBezTo>
                <a:cubicBezTo>
                  <a:pt x="f448" y="f822"/>
                  <a:pt x="f446" y="f823"/>
                  <a:pt x="f444" y="f823"/>
                </a:cubicBezTo>
                <a:cubicBezTo>
                  <a:pt x="f442" y="f823"/>
                  <a:pt x="f440" y="f822"/>
                  <a:pt x="f438" y="f823"/>
                </a:cubicBezTo>
                <a:cubicBezTo>
                  <a:pt x="f436" y="f823"/>
                  <a:pt x="f435" y="f823"/>
                  <a:pt x="f434" y="f824"/>
                </a:cubicBezTo>
                <a:cubicBezTo>
                  <a:pt x="f431" y="f824"/>
                  <a:pt x="f430" y="f824"/>
                  <a:pt x="f430" y="f821"/>
                </a:cubicBezTo>
                <a:cubicBezTo>
                  <a:pt x="f529" y="f820"/>
                  <a:pt x="f529" y="f616"/>
                  <a:pt x="f429" y="f955"/>
                </a:cubicBezTo>
                <a:cubicBezTo>
                  <a:pt x="f530" y="f819"/>
                  <a:pt x="f427" y="f617"/>
                  <a:pt x="f531" y="f825"/>
                </a:cubicBezTo>
                <a:cubicBezTo>
                  <a:pt x="f531" y="f826"/>
                  <a:pt x="f531" y="f827"/>
                  <a:pt x="f427" y="f827"/>
                </a:cubicBezTo>
                <a:cubicBezTo>
                  <a:pt x="f428" y="f909"/>
                  <a:pt x="f429" y="f909"/>
                  <a:pt x="f530" y="f910"/>
                </a:cubicBezTo>
                <a:cubicBezTo>
                  <a:pt x="f428" y="f911"/>
                  <a:pt x="f531" y="f911"/>
                  <a:pt x="f531" y="f911"/>
                </a:cubicBezTo>
                <a:cubicBezTo>
                  <a:pt x="f426" y="f912"/>
                  <a:pt x="f532" y="f912"/>
                  <a:pt x="f424" y="f912"/>
                </a:cubicBezTo>
                <a:cubicBezTo>
                  <a:pt x="f534" y="f912"/>
                  <a:pt x="f422" y="f909"/>
                  <a:pt x="f420" y="f909"/>
                </a:cubicBezTo>
                <a:cubicBezTo>
                  <a:pt x="f419" y="f909"/>
                  <a:pt x="f419" y="f910"/>
                  <a:pt x="f2352" y="f910"/>
                </a:cubicBezTo>
                <a:cubicBezTo>
                  <a:pt x="f418" y="f911"/>
                  <a:pt x="f535" y="f910"/>
                  <a:pt x="f417" y="f911"/>
                </a:cubicBezTo>
                <a:cubicBezTo>
                  <a:pt x="f549" y="f911"/>
                  <a:pt x="f412" y="f914"/>
                  <a:pt x="f411" y="f912"/>
                </a:cubicBezTo>
                <a:cubicBezTo>
                  <a:pt x="f410" y="f911"/>
                  <a:pt x="f411" y="f910"/>
                  <a:pt x="f412" y="f910"/>
                </a:cubicBezTo>
                <a:cubicBezTo>
                  <a:pt x="f413" y="f909"/>
                  <a:pt x="f413" y="f909"/>
                  <a:pt x="f416" y="f827"/>
                </a:cubicBezTo>
                <a:cubicBezTo>
                  <a:pt x="f416" y="f826"/>
                  <a:pt x="f416" y="f825"/>
                  <a:pt x="f416" y="f818"/>
                </a:cubicBezTo>
                <a:cubicBezTo>
                  <a:pt x="f549" y="f617"/>
                  <a:pt x="f417" y="f819"/>
                  <a:pt x="f417" y="f955"/>
                </a:cubicBezTo>
                <a:cubicBezTo>
                  <a:pt x="f535" y="f616"/>
                  <a:pt x="f535" y="f820"/>
                  <a:pt x="f535" y="f821"/>
                </a:cubicBezTo>
                <a:cubicBezTo>
                  <a:pt x="f418" y="f824"/>
                  <a:pt x="f418" y="f824"/>
                  <a:pt x="f2352" y="f823"/>
                </a:cubicBezTo>
                <a:cubicBezTo>
                  <a:pt x="f419" y="f615"/>
                  <a:pt x="f419" y="f614"/>
                  <a:pt x="f421" y="f610"/>
                </a:cubicBezTo>
                <a:cubicBezTo>
                  <a:pt x="f534" y="f613"/>
                  <a:pt x="f534" y="f612"/>
                  <a:pt x="f534" y="f890"/>
                </a:cubicBezTo>
                <a:cubicBezTo>
                  <a:pt x="f534" y="f892"/>
                  <a:pt x="f534" y="f898"/>
                  <a:pt x="f534" y="f901"/>
                </a:cubicBezTo>
                <a:cubicBezTo>
                  <a:pt x="f534" y="f904"/>
                  <a:pt x="f534" y="f903"/>
                  <a:pt x="f534" y="f1388"/>
                </a:cubicBezTo>
                <a:cubicBezTo>
                  <a:pt x="f534" y="f1389"/>
                  <a:pt x="f423" y="f1389"/>
                  <a:pt x="f423" y="f1389"/>
                </a:cubicBezTo>
                <a:cubicBezTo>
                  <a:pt x="f424" y="f1390"/>
                  <a:pt x="f426" y="f1239"/>
                  <a:pt x="f423" y="f1240"/>
                </a:cubicBezTo>
                <a:cubicBezTo>
                  <a:pt x="f534" y="f1392"/>
                  <a:pt x="f534" y="f1392"/>
                  <a:pt x="f421" y="f1392"/>
                </a:cubicBezTo>
                <a:cubicBezTo>
                  <a:pt x="f420" y="f1240"/>
                  <a:pt x="f420" y="f1240"/>
                  <a:pt x="f2352" y="f1392"/>
                </a:cubicBezTo>
                <a:cubicBezTo>
                  <a:pt x="f535" y="f1391"/>
                  <a:pt x="f413" y="f1389"/>
                  <a:pt x="f411" y="f1391"/>
                </a:cubicBezTo>
                <a:cubicBezTo>
                  <a:pt x="f411" y="f1392"/>
                  <a:pt x="f411" y="f1239"/>
                  <a:pt x="f414" y="f1239"/>
                </a:cubicBezTo>
                <a:cubicBezTo>
                  <a:pt x="f409" y="f1237"/>
                  <a:pt x="f408" y="f1239"/>
                  <a:pt x="f544" y="f1239"/>
                </a:cubicBezTo>
                <a:cubicBezTo>
                  <a:pt x="f407" y="f1239"/>
                  <a:pt x="f543" y="f1239"/>
                  <a:pt x="f406" y="f1238"/>
                </a:cubicBezTo>
                <a:cubicBezTo>
                  <a:pt x="f536" y="f1238"/>
                  <a:pt x="f405" y="f1238"/>
                  <a:pt x="f537" y="f1238"/>
                </a:cubicBezTo>
                <a:cubicBezTo>
                  <a:pt x="f403" y="f1237"/>
                  <a:pt x="f404" y="f1237"/>
                  <a:pt x="f348" y="f1236"/>
                </a:cubicBezTo>
                <a:cubicBezTo>
                  <a:pt x="f349" y="f1236"/>
                  <a:pt x="f402" y="f1236"/>
                  <a:pt x="f347" y="f1236"/>
                </a:cubicBezTo>
                <a:cubicBezTo>
                  <a:pt x="f351" y="f1236"/>
                  <a:pt x="f28" y="f1242"/>
                  <a:pt x="f27" y="f1236"/>
                </a:cubicBezTo>
                <a:cubicBezTo>
                  <a:pt x="f24" y="f1238"/>
                  <a:pt x="f24" y="f1240"/>
                  <a:pt x="f22" y="f1391"/>
                </a:cubicBezTo>
                <a:cubicBezTo>
                  <a:pt x="f30" y="f1390"/>
                  <a:pt x="f33" y="f1390"/>
                  <a:pt x="f19" y="f1409"/>
                </a:cubicBezTo>
                <a:cubicBezTo>
                  <a:pt x="f34" y="f1388"/>
                  <a:pt x="f34" y="f901"/>
                  <a:pt x="f14" y="f904"/>
                </a:cubicBezTo>
                <a:cubicBezTo>
                  <a:pt x="f12" y="f904"/>
                  <a:pt x="f11" y="f1388"/>
                  <a:pt x="f9" y="f1409"/>
                </a:cubicBezTo>
                <a:cubicBezTo>
                  <a:pt x="f47" y="f1409"/>
                  <a:pt x="f48" y="f1409"/>
                  <a:pt x="f53" y="f1409"/>
                </a:cubicBezTo>
                <a:cubicBezTo>
                  <a:pt x="f52" y="f1409"/>
                  <a:pt x="f256" y="f1389"/>
                  <a:pt x="f258" y="f1389"/>
                </a:cubicBezTo>
                <a:cubicBezTo>
                  <a:pt x="f259" y="f1390"/>
                  <a:pt x="f255" y="f1390"/>
                  <a:pt x="f254" y="f1391"/>
                </a:cubicBezTo>
                <a:cubicBezTo>
                  <a:pt x="f253" y="f1391"/>
                  <a:pt x="f285" y="f1392"/>
                  <a:pt x="f252" y="f1392"/>
                </a:cubicBezTo>
                <a:cubicBezTo>
                  <a:pt x="f286" y="f1240"/>
                  <a:pt x="f249" y="f1240"/>
                  <a:pt x="f247" y="f1240"/>
                </a:cubicBezTo>
                <a:cubicBezTo>
                  <a:pt x="f243" y="f1240"/>
                  <a:pt x="f238" y="f1239"/>
                  <a:pt x="f86" y="f1237"/>
                </a:cubicBezTo>
                <a:cubicBezTo>
                  <a:pt x="f57" y="f1236"/>
                  <a:pt x="f62" y="f1236"/>
                  <a:pt x="f64" y="f1236"/>
                </a:cubicBezTo>
                <a:cubicBezTo>
                  <a:pt x="f67" y="f1236"/>
                  <a:pt x="f72" y="f1241"/>
                  <a:pt x="f79" y="f1242"/>
                </a:cubicBezTo>
                <a:cubicBezTo>
                  <a:pt x="f209" y="f1242"/>
                  <a:pt x="f79" y="f1263"/>
                  <a:pt x="f79" y="f1394"/>
                </a:cubicBezTo>
                <a:cubicBezTo>
                  <a:pt x="f79" y="f1117"/>
                  <a:pt x="f212" y="f1117"/>
                  <a:pt x="f79" y="f1116"/>
                </a:cubicBezTo>
                <a:cubicBezTo>
                  <a:pt x="f75" y="f1115"/>
                  <a:pt x="f73" y="f1116"/>
                  <a:pt x="f72" y="f1116"/>
                </a:cubicBezTo>
                <a:cubicBezTo>
                  <a:pt x="f67" y="f1116"/>
                  <a:pt x="f67" y="f1116"/>
                  <a:pt x="f64" y="f1116"/>
                </a:cubicBezTo>
                <a:cubicBezTo>
                  <a:pt x="f64" y="f1116"/>
                  <a:pt x="f63" y="f1117"/>
                  <a:pt x="f62" y="f1394"/>
                </a:cubicBezTo>
                <a:cubicBezTo>
                  <a:pt x="f60" y="f1394"/>
                  <a:pt x="f60" y="f1117"/>
                  <a:pt x="f57" y="f1116"/>
                </a:cubicBezTo>
                <a:cubicBezTo>
                  <a:pt x="f57" y="f1116"/>
                  <a:pt x="f55" y="f1116"/>
                  <a:pt x="f57" y="f879"/>
                </a:cubicBezTo>
                <a:cubicBezTo>
                  <a:pt x="f57" y="f879"/>
                  <a:pt x="f60" y="f878"/>
                  <a:pt x="f62" y="f879"/>
                </a:cubicBezTo>
                <a:cubicBezTo>
                  <a:pt x="f63" y="f879"/>
                  <a:pt x="f63" y="f1115"/>
                  <a:pt x="f64" y="f1115"/>
                </a:cubicBezTo>
                <a:cubicBezTo>
                  <a:pt x="f65" y="f1115"/>
                  <a:pt x="f70" y="f879"/>
                  <a:pt x="f70" y="f878"/>
                </a:cubicBezTo>
                <a:cubicBezTo>
                  <a:pt x="f70" y="f877"/>
                  <a:pt x="f67" y="f877"/>
                  <a:pt x="f67" y="f877"/>
                </a:cubicBezTo>
                <a:cubicBezTo>
                  <a:pt x="f67" y="f876"/>
                  <a:pt x="f67" y="f876"/>
                  <a:pt x="f67" y="f1111"/>
                </a:cubicBezTo>
                <a:cubicBezTo>
                  <a:pt x="f67" y="f860"/>
                  <a:pt x="f65" y="f861"/>
                  <a:pt x="f64" y="f1111"/>
                </a:cubicBezTo>
                <a:cubicBezTo>
                  <a:pt x="f63" y="f876"/>
                  <a:pt x="f60" y="f879"/>
                  <a:pt x="f57" y="f876"/>
                </a:cubicBezTo>
                <a:cubicBezTo>
                  <a:pt x="f55" y="f860"/>
                  <a:pt x="f55" y="f862"/>
                  <a:pt x="f62" y="f862"/>
                </a:cubicBezTo>
                <a:cubicBezTo>
                  <a:pt x="f63" y="f862"/>
                  <a:pt x="f64" y="f861"/>
                  <a:pt x="f65" y="f862"/>
                </a:cubicBezTo>
                <a:cubicBezTo>
                  <a:pt x="f67" y="f862"/>
                  <a:pt x="f67" y="f862"/>
                  <a:pt x="f70" y="f863"/>
                </a:cubicBezTo>
                <a:cubicBezTo>
                  <a:pt x="f72" y="f863"/>
                  <a:pt x="f75" y="f862"/>
                  <a:pt x="f79" y="f863"/>
                </a:cubicBezTo>
                <a:cubicBezTo>
                  <a:pt x="f212" y="f864"/>
                  <a:pt x="f73" y="f1110"/>
                  <a:pt x="f73" y="f1110"/>
                </a:cubicBezTo>
                <a:cubicBezTo>
                  <a:pt x="f70" y="f865"/>
                  <a:pt x="f67" y="f867"/>
                  <a:pt x="f65" y="f868"/>
                </a:cubicBezTo>
                <a:cubicBezTo>
                  <a:pt x="f63" y="f869"/>
                  <a:pt x="f60" y="f869"/>
                  <a:pt x="f57" y="f1109"/>
                </a:cubicBezTo>
                <a:cubicBezTo>
                  <a:pt x="f57" y="f871"/>
                  <a:pt x="f57" y="f871"/>
                  <a:pt x="f86" y="f871"/>
                </a:cubicBezTo>
                <a:cubicBezTo>
                  <a:pt x="f85" y="f871"/>
                  <a:pt x="f85" y="f1109"/>
                  <a:pt x="f237" y="f870"/>
                </a:cubicBezTo>
                <a:cubicBezTo>
                  <a:pt x="f239" y="f868"/>
                  <a:pt x="f240" y="f868"/>
                  <a:pt x="f242" y="f869"/>
                </a:cubicBezTo>
                <a:cubicBezTo>
                  <a:pt x="f244" y="f869"/>
                  <a:pt x="f247" y="f869"/>
                  <a:pt x="f249" y="f869"/>
                </a:cubicBezTo>
                <a:cubicBezTo>
                  <a:pt x="f250" y="f869"/>
                  <a:pt x="f250" y="f870"/>
                  <a:pt x="f286" y="f870"/>
                </a:cubicBezTo>
                <a:cubicBezTo>
                  <a:pt x="f251" y="f1109"/>
                  <a:pt x="f252" y="f1109"/>
                  <a:pt x="f285" y="f1109"/>
                </a:cubicBezTo>
                <a:cubicBezTo>
                  <a:pt x="f255" y="f871"/>
                  <a:pt x="f259" y="f873"/>
                  <a:pt x="f256" y="f874"/>
                </a:cubicBezTo>
                <a:cubicBezTo>
                  <a:pt x="f52" y="f1113"/>
                  <a:pt x="f47" y="f1113"/>
                  <a:pt x="f9" y="f1099"/>
                </a:cubicBezTo>
                <a:cubicBezTo>
                  <a:pt x="f11" y="f1100"/>
                  <a:pt x="f12" y="f1101"/>
                  <a:pt x="f13" y="f1112"/>
                </a:cubicBezTo>
                <a:cubicBezTo>
                  <a:pt x="f14" y="f1103"/>
                  <a:pt x="f16" y="f1114"/>
                  <a:pt x="f34" y="f1114"/>
                </a:cubicBezTo>
                <a:cubicBezTo>
                  <a:pt x="f17" y="f1101"/>
                  <a:pt x="f19" y="f1101"/>
                  <a:pt x="f33" y="f1101"/>
                </a:cubicBezTo>
                <a:cubicBezTo>
                  <a:pt x="f20" y="f1100"/>
                  <a:pt x="f30" y="f1100"/>
                  <a:pt x="f22" y="f1101"/>
                </a:cubicBezTo>
                <a:cubicBezTo>
                  <a:pt x="f24" y="f1101"/>
                  <a:pt x="f26" y="f1098"/>
                  <a:pt x="f28" y="f1098"/>
                </a:cubicBezTo>
                <a:cubicBezTo>
                  <a:pt x="f346" y="f1112"/>
                  <a:pt x="f350" y="f1112"/>
                  <a:pt x="f402" y="f1103"/>
                </a:cubicBezTo>
                <a:cubicBezTo>
                  <a:pt x="f348" y="f1108"/>
                  <a:pt x="f347" y="f2348"/>
                  <a:pt x="f349" y="f1105"/>
                </a:cubicBezTo>
                <a:cubicBezTo>
                  <a:pt x="f349" y="f1105"/>
                  <a:pt x="f348" y="f1106"/>
                  <a:pt x="f348" y="f1106"/>
                </a:cubicBezTo>
                <a:cubicBezTo>
                  <a:pt x="f403" y="f2345"/>
                  <a:pt x="f536" y="f1107"/>
                  <a:pt x="f543" y="f2346"/>
                </a:cubicBezTo>
                <a:cubicBezTo>
                  <a:pt x="f408" y="f2344"/>
                  <a:pt x="f536" y="f2343"/>
                  <a:pt x="f543" y="f2342"/>
                </a:cubicBezTo>
                <a:cubicBezTo>
                  <a:pt x="f543" y="f2349"/>
                  <a:pt x="f407" y="f2349"/>
                  <a:pt x="f407" y="f2349"/>
                </a:cubicBezTo>
                <a:cubicBezTo>
                  <a:pt x="f407" y="f2349"/>
                  <a:pt x="f544" y="f2341"/>
                  <a:pt x="f544" y="f2341"/>
                </a:cubicBezTo>
                <a:cubicBezTo>
                  <a:pt x="f408" y="f2340"/>
                  <a:pt x="f415" y="f2340"/>
                  <a:pt x="f409" y="f2340"/>
                </a:cubicBezTo>
                <a:cubicBezTo>
                  <a:pt x="f410" y="f2340"/>
                  <a:pt x="f410" y="f2350"/>
                  <a:pt x="f410" y="f2339"/>
                </a:cubicBezTo>
                <a:cubicBezTo>
                  <a:pt x="f410" y="f1363"/>
                  <a:pt x="f409" y="f1363"/>
                  <a:pt x="f409" y="f1363"/>
                </a:cubicBezTo>
                <a:cubicBezTo>
                  <a:pt x="f409" y="f855"/>
                  <a:pt x="f409" y="f855"/>
                  <a:pt x="f409" y="f854"/>
                </a:cubicBezTo>
                <a:cubicBezTo>
                  <a:pt x="f415" y="f853"/>
                  <a:pt x="f543" y="f853"/>
                  <a:pt x="f408" y="f851"/>
                </a:cubicBezTo>
                <a:cubicBezTo>
                  <a:pt x="f415" y="f851"/>
                  <a:pt x="f415" y="f850"/>
                  <a:pt x="f409" y="f857"/>
                </a:cubicBezTo>
                <a:cubicBezTo>
                  <a:pt x="f409" y="f849"/>
                  <a:pt x="f409" y="f848"/>
                  <a:pt x="f410" y="f848"/>
                </a:cubicBezTo>
                <a:cubicBezTo>
                  <a:pt x="f411" y="f858"/>
                  <a:pt x="f412" y="f858"/>
                  <a:pt x="f413" y="f859"/>
                </a:cubicBezTo>
                <a:cubicBezTo>
                  <a:pt x="f416" y="f844"/>
                  <a:pt x="f416" y="f842"/>
                  <a:pt x="f417" y="f841"/>
                </a:cubicBezTo>
                <a:cubicBezTo>
                  <a:pt x="f535" y="f840"/>
                  <a:pt x="f418" y="f840"/>
                  <a:pt x="f2352" y="f839"/>
                </a:cubicBezTo>
                <a:cubicBezTo>
                  <a:pt x="f419" y="f839"/>
                  <a:pt x="f420" y="f838"/>
                  <a:pt x="f421" y="f838"/>
                </a:cubicBezTo>
                <a:cubicBezTo>
                  <a:pt x="f422" y="f838"/>
                  <a:pt x="f423" y="f838"/>
                  <a:pt x="f424" y="f838"/>
                </a:cubicBezTo>
                <a:cubicBezTo>
                  <a:pt x="f532" y="f837"/>
                  <a:pt x="f532" y="f836"/>
                  <a:pt x="f426" y="f836"/>
                </a:cubicBezTo>
                <a:cubicBezTo>
                  <a:pt x="f427" y="f835"/>
                  <a:pt x="f429" y="f836"/>
                  <a:pt x="f529" y="f835"/>
                </a:cubicBezTo>
                <a:cubicBezTo>
                  <a:pt x="f430" y="f834"/>
                  <a:pt x="f430" y="f833"/>
                  <a:pt x="f529" y="f833"/>
                </a:cubicBezTo>
                <a:cubicBezTo>
                  <a:pt x="f529" y="f828"/>
                  <a:pt x="f529" y="f829"/>
                  <a:pt x="f429" y="f830"/>
                </a:cubicBezTo>
                <a:cubicBezTo>
                  <a:pt x="f429" y="f831"/>
                  <a:pt x="f429" y="f832"/>
                  <a:pt x="f529" y="f1343"/>
                </a:cubicBezTo>
                <a:cubicBezTo>
                  <a:pt x="f529" y="f1344"/>
                  <a:pt x="f529" y="f1345"/>
                  <a:pt x="f430" y="f2338"/>
                </a:cubicBezTo>
                <a:cubicBezTo>
                  <a:pt x="f430" y="f1346"/>
                  <a:pt x="f431" y="f1349"/>
                  <a:pt x="f430" y="f2334"/>
                </a:cubicBezTo>
                <a:cubicBezTo>
                  <a:pt x="f429" y="f1349"/>
                  <a:pt x="f430" y="f2336"/>
                  <a:pt x="f429" y="f2337"/>
                </a:cubicBezTo>
                <a:cubicBezTo>
                  <a:pt x="f429" y="f2337"/>
                  <a:pt x="f530" y="f2337"/>
                  <a:pt x="f428" y="f1346"/>
                </a:cubicBezTo>
                <a:cubicBezTo>
                  <a:pt x="f427" y="f1346"/>
                  <a:pt x="f427" y="f2338"/>
                  <a:pt x="f531" y="f2338"/>
                </a:cubicBezTo>
                <a:cubicBezTo>
                  <a:pt x="f426" y="f1345"/>
                  <a:pt x="f532" y="f1345"/>
                  <a:pt x="f532" y="f2338"/>
                </a:cubicBezTo>
                <a:cubicBezTo>
                  <a:pt x="f532" y="f1346"/>
                  <a:pt x="f531" y="f1346"/>
                  <a:pt x="f531" y="f2337"/>
                </a:cubicBezTo>
                <a:cubicBezTo>
                  <a:pt x="f428" y="f1347"/>
                  <a:pt x="f428" y="f1348"/>
                  <a:pt x="f428" y="f1349"/>
                </a:cubicBezTo>
                <a:cubicBezTo>
                  <a:pt x="f530" y="f1350"/>
                  <a:pt x="f530" y="f758"/>
                  <a:pt x="f530" y="f756"/>
                </a:cubicBezTo>
                <a:cubicBezTo>
                  <a:pt x="f530" y="f755"/>
                  <a:pt x="f529" y="f760"/>
                  <a:pt x="f430" y="f759"/>
                </a:cubicBezTo>
                <a:cubicBezTo>
                  <a:pt x="f432" y="f753"/>
                  <a:pt x="f430" y="f761"/>
                  <a:pt x="f529" y="f750"/>
                </a:cubicBezTo>
                <a:cubicBezTo>
                  <a:pt x="f529" y="f749"/>
                  <a:pt x="f529" y="f748"/>
                  <a:pt x="f529" y="f747"/>
                </a:cubicBezTo>
                <a:cubicBezTo>
                  <a:pt x="f430" y="f765"/>
                  <a:pt x="f430" y="f1095"/>
                  <a:pt x="f430" y="f1093"/>
                </a:cubicBezTo>
                <a:cubicBezTo>
                  <a:pt x="f430" y="f1090"/>
                  <a:pt x="f430" y="f1096"/>
                  <a:pt x="f430" y="f1244"/>
                </a:cubicBezTo>
                <a:cubicBezTo>
                  <a:pt x="f430" y="f1246"/>
                  <a:pt x="f529" y="f1251"/>
                  <a:pt x="f431" y="f1088"/>
                </a:cubicBezTo>
                <a:cubicBezTo>
                  <a:pt x="f432" y="f1088"/>
                  <a:pt x="f432" y="f1087"/>
                  <a:pt x="f432" y="f1084"/>
                </a:cubicBezTo>
                <a:cubicBezTo>
                  <a:pt x="f432" y="f1085"/>
                  <a:pt x="f434" y="f1086"/>
                  <a:pt x="f432" y="f1248"/>
                </a:cubicBezTo>
                <a:cubicBezTo>
                  <a:pt x="f432" y="f1249"/>
                  <a:pt x="f431" y="f1249"/>
                  <a:pt x="f430" y="f1250"/>
                </a:cubicBezTo>
                <a:cubicBezTo>
                  <a:pt x="f428" y="f1261"/>
                  <a:pt x="f427" y="f1254"/>
                  <a:pt x="f427" y="f1082"/>
                </a:cubicBezTo>
                <a:cubicBezTo>
                  <a:pt x="f427" y="f1080"/>
                  <a:pt x="f531" y="f809"/>
                  <a:pt x="f426" y="f808"/>
                </a:cubicBezTo>
                <a:cubicBezTo>
                  <a:pt x="f426" y="f1078"/>
                  <a:pt x="f426" y="f1077"/>
                  <a:pt x="f426" y="f882"/>
                </a:cubicBezTo>
                <a:cubicBezTo>
                  <a:pt x="f426" y="f767"/>
                  <a:pt x="f532" y="f767"/>
                  <a:pt x="f424" y="f771"/>
                </a:cubicBezTo>
                <a:cubicBezTo>
                  <a:pt x="f424" y="f770"/>
                  <a:pt x="f424" y="f772"/>
                  <a:pt x="f532" y="f768"/>
                </a:cubicBezTo>
                <a:cubicBezTo>
                  <a:pt x="f532" y="f773"/>
                  <a:pt x="f532" y="f776"/>
                  <a:pt x="f424" y="f777"/>
                </a:cubicBezTo>
                <a:cubicBezTo>
                  <a:pt x="f423" y="f811"/>
                  <a:pt x="f422" y="f780"/>
                  <a:pt x="f421" y="f812"/>
                </a:cubicBezTo>
                <a:cubicBezTo>
                  <a:pt x="f420" y="f782"/>
                  <a:pt x="f419" y="f783"/>
                  <a:pt x="f418" y="f815"/>
                </a:cubicBezTo>
                <a:cubicBezTo>
                  <a:pt x="f416" y="f784"/>
                  <a:pt x="f409" y="f783"/>
                  <a:pt x="f407" y="f807"/>
                </a:cubicBezTo>
                <a:cubicBezTo>
                  <a:pt x="f406" y="f784"/>
                  <a:pt x="f405" y="f817"/>
                  <a:pt x="f403" y="f817"/>
                </a:cubicBezTo>
                <a:cubicBezTo>
                  <a:pt x="f348" y="f784"/>
                  <a:pt x="f402" y="f807"/>
                  <a:pt x="f350" y="f815"/>
                </a:cubicBezTo>
                <a:cubicBezTo>
                  <a:pt x="f346" y="f783"/>
                  <a:pt x="f27" y="f813"/>
                  <a:pt x="f24" y="f813"/>
                </a:cubicBezTo>
                <a:cubicBezTo>
                  <a:pt x="f22" y="f813"/>
                  <a:pt x="f20" y="f813"/>
                  <a:pt x="f19" y="f783"/>
                </a:cubicBezTo>
                <a:cubicBezTo>
                  <a:pt x="f34" y="f815"/>
                  <a:pt x="f14" y="f807"/>
                  <a:pt x="f12" y="f815"/>
                </a:cubicBezTo>
                <a:cubicBezTo>
                  <a:pt x="f11" y="f815"/>
                  <a:pt x="f11" y="f783"/>
                  <a:pt x="f46" y="f783"/>
                </a:cubicBezTo>
                <a:cubicBezTo>
                  <a:pt x="f9" y="f813"/>
                  <a:pt x="f47" y="f813"/>
                  <a:pt x="f48" y="f813"/>
                </a:cubicBezTo>
                <a:cubicBezTo>
                  <a:pt x="f52" y="f782"/>
                  <a:pt x="f256" y="f812"/>
                  <a:pt x="f259" y="f812"/>
                </a:cubicBezTo>
                <a:cubicBezTo>
                  <a:pt x="f252" y="f812"/>
                  <a:pt x="f248" y="f812"/>
                  <a:pt x="f244" y="f880"/>
                </a:cubicBezTo>
                <a:cubicBezTo>
                  <a:pt x="f242" y="f782"/>
                  <a:pt x="f241" y="f782"/>
                  <a:pt x="f238" y="f813"/>
                </a:cubicBezTo>
                <a:cubicBezTo>
                  <a:pt x="f85" y="f813"/>
                  <a:pt x="f55" y="f783"/>
                  <a:pt x="f60" y="f783"/>
                </a:cubicBezTo>
                <a:cubicBezTo>
                  <a:pt x="f67" y="f783"/>
                  <a:pt x="f75" y="f813"/>
                  <a:pt x="f209" y="f782"/>
                </a:cubicBezTo>
                <a:cubicBezTo>
                  <a:pt x="f207" y="f880"/>
                  <a:pt x="f157" y="f880"/>
                  <a:pt x="f156" y="f812"/>
                </a:cubicBezTo>
                <a:cubicBezTo>
                  <a:pt x="f152" y="f781"/>
                  <a:pt x="f202" y="f781"/>
                  <a:pt x="f159" y="f781"/>
                </a:cubicBezTo>
                <a:cubicBezTo>
                  <a:pt x="f148" y="f781"/>
                  <a:pt x="f145" y="f780"/>
                  <a:pt x="f102" y="f780"/>
                </a:cubicBezTo>
                <a:cubicBezTo>
                  <a:pt x="f94" y="f780"/>
                  <a:pt x="f93" y="f780"/>
                  <a:pt x="f91" y="f780"/>
                </a:cubicBezTo>
                <a:cubicBezTo>
                  <a:pt x="f89" y="f811"/>
                  <a:pt x="f87" y="f811"/>
                  <a:pt x="f97" y="f779"/>
                </a:cubicBezTo>
                <a:cubicBezTo>
                  <a:pt x="f105" y="f777"/>
                  <a:pt x="f116" y="f777"/>
                  <a:pt x="f124" y="f777"/>
                </a:cubicBezTo>
                <a:cubicBezTo>
                  <a:pt x="f130" y="f779"/>
                  <a:pt x="f132" y="f779"/>
                  <a:pt x="f136" y="f779"/>
                </a:cubicBezTo>
                <a:cubicBezTo>
                  <a:pt x="f603" y="f779"/>
                  <a:pt x="f605" y="f811"/>
                  <a:pt x="f607" y="f780"/>
                </a:cubicBezTo>
                <a:cubicBezTo>
                  <a:pt x="f635" y="f781"/>
                  <a:pt x="f632" y="f780"/>
                  <a:pt x="f631" y="f780"/>
                </a:cubicBezTo>
                <a:cubicBezTo>
                  <a:pt x="f629" y="f781"/>
                  <a:pt x="f627" y="f812"/>
                  <a:pt x="f625" y="f812"/>
                </a:cubicBezTo>
                <a:cubicBezTo>
                  <a:pt x="f623" y="f880"/>
                  <a:pt x="f621" y="f782"/>
                  <a:pt x="f636" y="f880"/>
                </a:cubicBezTo>
                <a:cubicBezTo>
                  <a:pt x="f636" y="f880"/>
                  <a:pt x="f637" y="f880"/>
                  <a:pt x="f638" y="f812"/>
                </a:cubicBezTo>
                <a:cubicBezTo>
                  <a:pt x="f647" y="f781"/>
                  <a:pt x="f647" y="f780"/>
                  <a:pt x="f646" y="f780"/>
                </a:cubicBezTo>
                <a:cubicBezTo>
                  <a:pt x="f645" y="f811"/>
                  <a:pt x="f640" y="f811"/>
                  <a:pt x="f642" y="f777"/>
                </a:cubicBezTo>
                <a:cubicBezTo>
                  <a:pt x="f644" y="f778"/>
                  <a:pt x="f643" y="f776"/>
                  <a:pt x="f649" y="f776"/>
                </a:cubicBezTo>
                <a:cubicBezTo>
                  <a:pt x="f716" y="f776"/>
                  <a:pt x="f714" y="f774"/>
                  <a:pt x="f712" y="f775"/>
                </a:cubicBezTo>
                <a:cubicBezTo>
                  <a:pt x="f711" y="f775"/>
                  <a:pt x="f708" y="f777"/>
                  <a:pt x="f707" y="f778"/>
                </a:cubicBezTo>
                <a:cubicBezTo>
                  <a:pt x="f707" y="f778"/>
                  <a:pt x="f709" y="f768"/>
                  <a:pt x="f706" y="f774"/>
                </a:cubicBezTo>
                <a:cubicBezTo>
                  <a:pt x="f705" y="f775"/>
                  <a:pt x="f704" y="f775"/>
                  <a:pt x="f703" y="f776"/>
                </a:cubicBezTo>
                <a:cubicBezTo>
                  <a:pt x="f702" y="f776"/>
                  <a:pt x="f701" y="f776"/>
                  <a:pt x="f701" y="f778"/>
                </a:cubicBezTo>
                <a:cubicBezTo>
                  <a:pt x="f700" y="f777"/>
                  <a:pt x="f699" y="f779"/>
                  <a:pt x="f722" y="f811"/>
                </a:cubicBezTo>
                <a:cubicBezTo>
                  <a:pt x="f698" y="f780"/>
                  <a:pt x="f694" y="f811"/>
                  <a:pt x="f694" y="f781"/>
                </a:cubicBezTo>
                <a:cubicBezTo>
                  <a:pt x="f694" y="f781"/>
                  <a:pt x="f723" y="f880"/>
                  <a:pt x="f723" y="f880"/>
                </a:cubicBezTo>
                <a:cubicBezTo>
                  <a:pt x="f698" y="f880"/>
                  <a:pt x="f722" y="f880"/>
                  <a:pt x="f722" y="f813"/>
                </a:cubicBezTo>
                <a:cubicBezTo>
                  <a:pt x="f722" y="f783"/>
                  <a:pt x="f698" y="f783"/>
                  <a:pt x="f723" y="f783"/>
                </a:cubicBezTo>
                <a:cubicBezTo>
                  <a:pt x="f694" y="f783"/>
                  <a:pt x="f693" y="f783"/>
                  <a:pt x="f692" y="f815"/>
                </a:cubicBezTo>
                <a:cubicBezTo>
                  <a:pt x="f724" y="f815"/>
                  <a:pt x="f691" y="f807"/>
                  <a:pt x="f690" y="f807"/>
                </a:cubicBezTo>
                <a:cubicBezTo>
                  <a:pt x="f689" y="f807"/>
                  <a:pt x="f689" y="f784"/>
                  <a:pt x="f725" y="f784"/>
                </a:cubicBezTo>
                <a:cubicBezTo>
                  <a:pt x="f727" y="f817"/>
                  <a:pt x="f687" y="f807"/>
                  <a:pt x="f686" y="f785"/>
                </a:cubicBezTo>
                <a:cubicBezTo>
                  <a:pt x="f734" y="f785"/>
                  <a:pt x="f734" y="f806"/>
                  <a:pt x="f685" y="f786"/>
                </a:cubicBezTo>
                <a:cubicBezTo>
                  <a:pt x="f735" y="f816"/>
                  <a:pt x="f683" y="f805"/>
                  <a:pt x="f682" y="f787"/>
                </a:cubicBezTo>
                <a:cubicBezTo>
                  <a:pt x="f736" y="f787"/>
                  <a:pt x="f736" y="f788"/>
                  <a:pt x="f681" y="f804"/>
                </a:cubicBezTo>
                <a:cubicBezTo>
                  <a:pt x="f681" y="f789"/>
                  <a:pt x="f681" y="f790"/>
                  <a:pt x="f740" y="f791"/>
                </a:cubicBezTo>
                <a:cubicBezTo>
                  <a:pt x="f740" y="f792"/>
                  <a:pt x="f740" y="f794"/>
                  <a:pt x="f736" y="f799"/>
                </a:cubicBezTo>
                <a:cubicBezTo>
                  <a:pt x="f683" y="f795"/>
                  <a:pt x="f684" y="f795"/>
                  <a:pt x="f735" y="f798"/>
                </a:cubicBezTo>
                <a:cubicBezTo>
                  <a:pt x="f735" y="f797"/>
                  <a:pt x="f734" y="f801"/>
                  <a:pt x="f685" y="f1294"/>
                </a:cubicBezTo>
                <a:cubicBezTo>
                  <a:pt x="f685" y="f992"/>
                  <a:pt x="f684" y="f993"/>
                  <a:pt x="f734" y="f993"/>
                </a:cubicBezTo>
                <a:cubicBezTo>
                  <a:pt x="f733" y="f993"/>
                  <a:pt x="f732" y="f992"/>
                  <a:pt x="f731" y="f1294"/>
                </a:cubicBezTo>
                <a:cubicBezTo>
                  <a:pt x="f729" y="f800"/>
                  <a:pt x="f729" y="f800"/>
                  <a:pt x="f728" y="f1294"/>
                </a:cubicBezTo>
                <a:cubicBezTo>
                  <a:pt x="f727" y="f992"/>
                  <a:pt x="f728" y="f1293"/>
                  <a:pt x="f729" y="f1293"/>
                </a:cubicBezTo>
                <a:cubicBezTo>
                  <a:pt x="f729" y="f993"/>
                  <a:pt x="f731" y="f994"/>
                  <a:pt x="f731" y="f994"/>
                </a:cubicBezTo>
                <a:cubicBezTo>
                  <a:pt x="f687" y="f995"/>
                  <a:pt x="f733" y="f995"/>
                  <a:pt x="f732" y="f996"/>
                </a:cubicBezTo>
                <a:cubicBezTo>
                  <a:pt x="f732" y="f996"/>
                  <a:pt x="f687" y="f996"/>
                  <a:pt x="f687" y="f997"/>
                </a:cubicBezTo>
                <a:cubicBezTo>
                  <a:pt x="f687" y="f997"/>
                  <a:pt x="f687" y="f1149"/>
                  <a:pt x="f687" y="f1149"/>
                </a:cubicBezTo>
                <a:cubicBezTo>
                  <a:pt x="f731" y="f998"/>
                  <a:pt x="f729" y="f1149"/>
                  <a:pt x="f728" y="f1149"/>
                </a:cubicBezTo>
                <a:cubicBezTo>
                  <a:pt x="f730" y="f998"/>
                  <a:pt x="f731" y="f999"/>
                  <a:pt x="f731" y="f999"/>
                </a:cubicBezTo>
                <a:cubicBezTo>
                  <a:pt x="f687" y="f1000"/>
                  <a:pt x="f731" y="f1000"/>
                  <a:pt x="f729" y="f1298"/>
                </a:cubicBezTo>
                <a:cubicBezTo>
                  <a:pt x="f728" y="f1298"/>
                  <a:pt x="f728" y="f1001"/>
                  <a:pt x="f729" y="f1027"/>
                </a:cubicBezTo>
                <a:cubicBezTo>
                  <a:pt x="f731" y="f1002"/>
                  <a:pt x="f731" y="f1296"/>
                  <a:pt x="f731" y="f1296"/>
                </a:cubicBezTo>
                <a:cubicBezTo>
                  <a:pt x="f687" y="f1297"/>
                  <a:pt x="f687" y="f1297"/>
                  <a:pt x="f687" y="f1004"/>
                </a:cubicBezTo>
                <a:cubicBezTo>
                  <a:pt x="f687" y="f1026"/>
                  <a:pt x="f687" y="f1007"/>
                  <a:pt x="f687" y="f1025"/>
                </a:cubicBezTo>
                <a:cubicBezTo>
                  <a:pt x="f731" y="f1024"/>
                  <a:pt x="f729" y="f1025"/>
                  <a:pt x="f727" y="f1025"/>
                </a:cubicBezTo>
                <a:cubicBezTo>
                  <a:pt x="f727" y="f1025"/>
                  <a:pt x="f727" y="f1025"/>
                  <a:pt x="f727" y="f1025"/>
                </a:cubicBezTo>
                <a:cubicBezTo>
                  <a:pt x="f728" y="f1006"/>
                  <a:pt x="f729" y="f1006"/>
                  <a:pt x="f731" y="f1024"/>
                </a:cubicBezTo>
                <a:cubicBezTo>
                  <a:pt x="f731" y="f1269"/>
                  <a:pt x="f731" y="f1008"/>
                  <a:pt x="f731" y="f1009"/>
                </a:cubicBezTo>
                <a:cubicBezTo>
                  <a:pt x="f731" y="f1023"/>
                  <a:pt x="f731" y="f1011"/>
                  <a:pt x="f731" y="f1010"/>
                </a:cubicBezTo>
                <a:cubicBezTo>
                  <a:pt x="f731" y="f1012"/>
                  <a:pt x="f729" y="f1272"/>
                  <a:pt x="f729" y="f1013"/>
                </a:cubicBezTo>
                <a:cubicBezTo>
                  <a:pt x="f729" y="f1274"/>
                  <a:pt x="f729" y="f1014"/>
                  <a:pt x="f729" y="f1270"/>
                </a:cubicBezTo>
                <a:cubicBezTo>
                  <a:pt x="f729" y="f1015"/>
                  <a:pt x="f728" y="f1016"/>
                  <a:pt x="f728" y="f1017"/>
                </a:cubicBezTo>
                <a:cubicBezTo>
                  <a:pt x="f727" y="f1019"/>
                  <a:pt x="f728" y="f1021"/>
                  <a:pt x="f727" y="f1022"/>
                </a:cubicBezTo>
                <a:cubicBezTo>
                  <a:pt x="f727" y="f1067"/>
                  <a:pt x="f688" y="f1063"/>
                  <a:pt x="f726" y="f1065"/>
                </a:cubicBezTo>
                <a:cubicBezTo>
                  <a:pt x="f726" y="f1264"/>
                  <a:pt x="f730" y="f1264"/>
                  <a:pt x="f730" y="f1264"/>
                </a:cubicBezTo>
                <a:cubicBezTo>
                  <a:pt x="f689" y="f1068"/>
                  <a:pt x="f730" y="f1062"/>
                  <a:pt x="f726" y="f1060"/>
                </a:cubicBezTo>
                <a:cubicBezTo>
                  <a:pt x="f726" y="f1059"/>
                  <a:pt x="f726" y="f1266"/>
                  <a:pt x="f726" y="f1070"/>
                </a:cubicBezTo>
                <a:cubicBezTo>
                  <a:pt x="f688" y="f1057"/>
                  <a:pt x="f727" y="f1056"/>
                  <a:pt x="f727" y="f1268"/>
                </a:cubicBezTo>
                <a:cubicBezTo>
                  <a:pt x="f688" y="f1072"/>
                  <a:pt x="f726" y="f1268"/>
                  <a:pt x="f730" y="f1268"/>
                </a:cubicBezTo>
                <a:cubicBezTo>
                  <a:pt x="f725" y="f1268"/>
                  <a:pt x="f725" y="f1072"/>
                  <a:pt x="f730" y="f1055"/>
                </a:cubicBezTo>
                <a:cubicBezTo>
                  <a:pt x="f726" y="f1055"/>
                  <a:pt x="f726" y="f1073"/>
                  <a:pt x="f688" y="f1073"/>
                </a:cubicBezTo>
                <a:cubicBezTo>
                  <a:pt x="f727" y="f1273"/>
                  <a:pt x="f727" y="f1028"/>
                  <a:pt x="f728" y="f1030"/>
                </a:cubicBezTo>
                <a:cubicBezTo>
                  <a:pt x="f729" y="f1029"/>
                  <a:pt x="f729" y="f1267"/>
                  <a:pt x="f731" y="f1033"/>
                </a:cubicBezTo>
                <a:cubicBezTo>
                  <a:pt x="f687" y="f1035"/>
                  <a:pt x="f731" y="f1037"/>
                  <a:pt x="f687" y="f1052"/>
                </a:cubicBezTo>
                <a:cubicBezTo>
                  <a:pt x="f732" y="f990"/>
                  <a:pt x="f732" y="f988"/>
                  <a:pt x="f733" y="f964"/>
                </a:cubicBezTo>
                <a:cubicBezTo>
                  <a:pt x="f733" y="f987"/>
                  <a:pt x="f734" y="f967"/>
                  <a:pt x="f685" y="f969"/>
                </a:cubicBezTo>
                <a:cubicBezTo>
                  <a:pt x="f685" y="f985"/>
                  <a:pt x="f685" y="f972"/>
                  <a:pt x="f735" y="f973"/>
                </a:cubicBezTo>
                <a:cubicBezTo>
                  <a:pt x="f684" y="f974"/>
                  <a:pt x="f684" y="f1039"/>
                  <a:pt x="f682" y="f977"/>
                </a:cubicBezTo>
                <a:cubicBezTo>
                  <a:pt x="f681" y="f978"/>
                  <a:pt x="f680" y="f979"/>
                  <a:pt x="f680" y="f981"/>
                </a:cubicBezTo>
                <a:cubicBezTo>
                  <a:pt x="f737" y="f982"/>
                  <a:pt x="f737" y="f1049"/>
                  <a:pt x="f737" y="f1048"/>
                </a:cubicBezTo>
                <a:cubicBezTo>
                  <a:pt x="f679" y="f1047"/>
                  <a:pt x="f678" y="f1043"/>
                  <a:pt x="f678" y="f1045"/>
                </a:cubicBezTo>
                <a:cubicBezTo>
                  <a:pt x="f678" y="f1074"/>
                  <a:pt x="f677" y="f1046"/>
                  <a:pt x="f678" y="f1126"/>
                </a:cubicBezTo>
                <a:cubicBezTo>
                  <a:pt x="f678" y="f1127"/>
                  <a:pt x="f737" y="f1127"/>
                  <a:pt x="f737" y="f1127"/>
                </a:cubicBezTo>
                <a:cubicBezTo>
                  <a:pt x="f740" y="f1127"/>
                  <a:pt x="f740" y="f1128"/>
                  <a:pt x="f681" y="f1134"/>
                </a:cubicBezTo>
                <a:cubicBezTo>
                  <a:pt x="f681" y="f1136"/>
                  <a:pt x="f736" y="f1140"/>
                  <a:pt x="f682" y="f1136"/>
                </a:cubicBezTo>
                <a:cubicBezTo>
                  <a:pt x="f682" y="f1134"/>
                  <a:pt x="f682" y="f1128"/>
                  <a:pt x="f682" y="f1127"/>
                </a:cubicBezTo>
                <a:cubicBezTo>
                  <a:pt x="f682" y="f1126"/>
                  <a:pt x="f683" y="f1126"/>
                  <a:pt x="f684" y="f1126"/>
                </a:cubicBezTo>
                <a:cubicBezTo>
                  <a:pt x="f735" y="f1075"/>
                  <a:pt x="f735" y="f1046"/>
                  <a:pt x="f735" y="f1145"/>
                </a:cubicBezTo>
                <a:cubicBezTo>
                  <a:pt x="f685" y="f1074"/>
                  <a:pt x="f686" y="f1044"/>
                  <a:pt x="f733" y="f1074"/>
                </a:cubicBezTo>
                <a:cubicBezTo>
                  <a:pt x="f733" y="f1145"/>
                  <a:pt x="f733" y="f1075"/>
                  <a:pt x="f733" y="f1075"/>
                </a:cubicBezTo>
                <a:cubicBezTo>
                  <a:pt x="f686" y="f1126"/>
                  <a:pt x="f734" y="f1127"/>
                  <a:pt x="f734" y="f1128"/>
                </a:cubicBezTo>
                <a:cubicBezTo>
                  <a:pt x="f685" y="f1136"/>
                  <a:pt x="f684" y="f1134"/>
                  <a:pt x="f682" y="f1140"/>
                </a:cubicBezTo>
                <a:cubicBezTo>
                  <a:pt x="f736" y="f1141"/>
                  <a:pt x="f682" y="f1288"/>
                  <a:pt x="f682" y="f1287"/>
                </a:cubicBezTo>
                <a:cubicBezTo>
                  <a:pt x="f682" y="f1286"/>
                  <a:pt x="f682" y="f1290"/>
                  <a:pt x="f682" y="f1285"/>
                </a:cubicBezTo>
                <a:cubicBezTo>
                  <a:pt x="f683" y="f1291"/>
                  <a:pt x="f684" y="f1290"/>
                  <a:pt x="f684" y="f1290"/>
                </a:cubicBezTo>
                <a:cubicBezTo>
                  <a:pt x="f735" y="f1286"/>
                  <a:pt x="f685" y="f1287"/>
                  <a:pt x="f686" y="f1287"/>
                </a:cubicBezTo>
                <a:cubicBezTo>
                  <a:pt x="f733" y="f1287"/>
                  <a:pt x="f732" y="f1287"/>
                  <a:pt x="f687" y="f1287"/>
                </a:cubicBezTo>
                <a:cubicBezTo>
                  <a:pt x="f731" y="f1289"/>
                  <a:pt x="f729" y="f1288"/>
                  <a:pt x="f728" y="f1288"/>
                </a:cubicBezTo>
                <a:cubicBezTo>
                  <a:pt x="f688" y="f1288"/>
                  <a:pt x="f726" y="f1289"/>
                  <a:pt x="f726" y="f1286"/>
                </a:cubicBezTo>
                <a:cubicBezTo>
                  <a:pt x="f730" y="f1291"/>
                  <a:pt x="f727" y="f1290"/>
                  <a:pt x="f729" y="f1290"/>
                </a:cubicBezTo>
                <a:cubicBezTo>
                  <a:pt x="f729" y="f1290"/>
                  <a:pt x="f687" y="f1286"/>
                  <a:pt x="f687" y="f1286"/>
                </a:cubicBezTo>
                <a:cubicBezTo>
                  <a:pt x="f732" y="f1290"/>
                  <a:pt x="f731" y="f1285"/>
                  <a:pt x="f731" y="f1285"/>
                </a:cubicBezTo>
                <a:cubicBezTo>
                  <a:pt x="f729" y="f1291"/>
                  <a:pt x="f731" y="f1284"/>
                  <a:pt x="f731" y="f1292"/>
                </a:cubicBezTo>
                <a:cubicBezTo>
                  <a:pt x="f731" y="f1283"/>
                  <a:pt x="f729" y="f905"/>
                  <a:pt x="f729" y="f902"/>
                </a:cubicBezTo>
                <a:cubicBezTo>
                  <a:pt x="f728" y="f897"/>
                  <a:pt x="f728" y="f897"/>
                  <a:pt x="f728" y="f908"/>
                </a:cubicBezTo>
                <a:cubicBezTo>
                  <a:pt x="f728" y="f894"/>
                  <a:pt x="f729" y="f894"/>
                  <a:pt x="f729" y="f913"/>
                </a:cubicBezTo>
                <a:cubicBezTo>
                  <a:pt x="f731" y="f919"/>
                  <a:pt x="f729" y="f1271"/>
                  <a:pt x="f728" y="f883"/>
                </a:cubicBezTo>
                <a:cubicBezTo>
                  <a:pt x="f727" y="f921"/>
                  <a:pt x="f728" y="f923"/>
                  <a:pt x="f728" y="f925"/>
                </a:cubicBezTo>
                <a:cubicBezTo>
                  <a:pt x="f728" y="f928"/>
                  <a:pt x="f729" y="f930"/>
                  <a:pt x="f729" y="f932"/>
                </a:cubicBezTo>
                <a:cubicBezTo>
                  <a:pt x="f731" y="f934"/>
                  <a:pt x="f731" y="f936"/>
                  <a:pt x="f732" y="f939"/>
                </a:cubicBezTo>
                <a:cubicBezTo>
                  <a:pt x="f732" y="f939"/>
                  <a:pt x="f686" y="f942"/>
                  <a:pt x="f733" y="f961"/>
                </a:cubicBezTo>
                <a:cubicBezTo>
                  <a:pt x="f732" y="f961"/>
                  <a:pt x="f729" y="f942"/>
                  <a:pt x="f728" y="f942"/>
                </a:cubicBezTo>
                <a:cubicBezTo>
                  <a:pt x="f727" y="f941"/>
                  <a:pt x="f726" y="f940"/>
                  <a:pt x="f725" y="f940"/>
                </a:cubicBezTo>
                <a:cubicBezTo>
                  <a:pt x="f690" y="f940"/>
                  <a:pt x="f724" y="f939"/>
                  <a:pt x="f695" y="f940"/>
                </a:cubicBezTo>
                <a:cubicBezTo>
                  <a:pt x="f694" y="f941"/>
                  <a:pt x="f697" y="f941"/>
                  <a:pt x="f698" y="f941"/>
                </a:cubicBezTo>
                <a:cubicBezTo>
                  <a:pt x="f722" y="f941"/>
                  <a:pt x="f699" y="f941"/>
                  <a:pt x="f700" y="f941"/>
                </a:cubicBezTo>
                <a:cubicBezTo>
                  <a:pt x="f701" y="f941"/>
                  <a:pt x="f701" y="f942"/>
                  <a:pt x="f702" y="f961"/>
                </a:cubicBezTo>
                <a:cubicBezTo>
                  <a:pt x="f704" y="f960"/>
                  <a:pt x="f706" y="f961"/>
                  <a:pt x="f708" y="f961"/>
                </a:cubicBezTo>
                <a:cubicBezTo>
                  <a:pt x="f709" y="f961"/>
                  <a:pt x="f710" y="f961"/>
                  <a:pt x="f711" y="f961"/>
                </a:cubicBezTo>
                <a:cubicBezTo>
                  <a:pt x="f712" y="f942"/>
                  <a:pt x="f712" y="f941"/>
                  <a:pt x="f713" y="f941"/>
                </a:cubicBezTo>
                <a:cubicBezTo>
                  <a:pt x="f715" y="f940"/>
                  <a:pt x="f650" y="f940"/>
                  <a:pt x="f648" y="f939"/>
                </a:cubicBezTo>
                <a:cubicBezTo>
                  <a:pt x="f643" y="f938"/>
                  <a:pt x="f643" y="f935"/>
                  <a:pt x="f641" y="f936"/>
                </a:cubicBezTo>
                <a:cubicBezTo>
                  <a:pt x="f640" y="f936"/>
                  <a:pt x="f640" y="f936"/>
                  <a:pt x="f645" y="f936"/>
                </a:cubicBezTo>
                <a:cubicBezTo>
                  <a:pt x="f646" y="f936"/>
                  <a:pt x="f647" y="f936"/>
                  <a:pt x="f638" y="f936"/>
                </a:cubicBezTo>
                <a:cubicBezTo>
                  <a:pt x="f637" y="f936"/>
                  <a:pt x="f636" y="f936"/>
                  <a:pt x="f618" y="f936"/>
                </a:cubicBezTo>
                <a:cubicBezTo>
                  <a:pt x="f619" y="f936"/>
                  <a:pt x="f621" y="f936"/>
                  <a:pt x="f622" y="f936"/>
                </a:cubicBezTo>
                <a:cubicBezTo>
                  <a:pt x="f624" y="f937"/>
                  <a:pt x="f623" y="f939"/>
                  <a:pt x="f625" y="f940"/>
                </a:cubicBezTo>
                <a:cubicBezTo>
                  <a:pt x="f626" y="f941"/>
                  <a:pt x="f630" y="f942"/>
                  <a:pt x="f629" y="f961"/>
                </a:cubicBezTo>
                <a:cubicBezTo>
                  <a:pt x="f628" y="f960"/>
                  <a:pt x="f628" y="f944"/>
                  <a:pt x="f631" y="f944"/>
                </a:cubicBezTo>
                <a:cubicBezTo>
                  <a:pt x="f631" y="f946"/>
                  <a:pt x="f633" y="f946"/>
                  <a:pt x="f632" y="f959"/>
                </a:cubicBezTo>
                <a:cubicBezTo>
                  <a:pt x="f634" y="f947"/>
                  <a:pt x="f634" y="f947"/>
                  <a:pt x="f635" y="f948"/>
                </a:cubicBezTo>
                <a:cubicBezTo>
                  <a:pt x="f606" y="f950"/>
                  <a:pt x="f607" y="f950"/>
                  <a:pt x="f608" y="f951"/>
                </a:cubicBezTo>
                <a:cubicBezTo>
                  <a:pt x="f605" y="f952"/>
                  <a:pt x="f607" y="f952"/>
                  <a:pt x="f607" y="f953"/>
                </a:cubicBezTo>
                <a:cubicBezTo>
                  <a:pt x="f635" y="f954"/>
                  <a:pt x="f606" y="f954"/>
                  <a:pt x="f607" y="f956"/>
                </a:cubicBezTo>
                <a:cubicBezTo>
                  <a:pt x="f608" y="f957"/>
                  <a:pt x="f608" y="f957"/>
                  <a:pt x="f605" y="f1148"/>
                </a:cubicBezTo>
                <a:cubicBezTo>
                  <a:pt x="f605" y="f1147"/>
                  <a:pt x="f605" y="f1147"/>
                  <a:pt x="f603" y="f1146"/>
                </a:cubicBezTo>
                <a:cubicBezTo>
                  <a:pt x="f603" y="f1146"/>
                  <a:pt x="f134" y="f2333"/>
                  <a:pt x="f134" y="f2331"/>
                </a:cubicBezTo>
                <a:cubicBezTo>
                  <a:pt x="f602" y="f1144"/>
                  <a:pt x="f136" y="f1143"/>
                  <a:pt x="f133" y="f1142"/>
                </a:cubicBezTo>
                <a:cubicBezTo>
                  <a:pt x="f133" y="f1139"/>
                  <a:pt x="f133" y="f1139"/>
                  <a:pt x="f132" y="f1138"/>
                </a:cubicBezTo>
                <a:cubicBezTo>
                  <a:pt x="f131" y="f1133"/>
                  <a:pt x="f130" y="f1133"/>
                  <a:pt x="f124" y="f1131"/>
                </a:cubicBezTo>
                <a:cubicBezTo>
                  <a:pt x="f116" y="f1130"/>
                  <a:pt x="f115" y="f1118"/>
                  <a:pt x="f120" y="f1119"/>
                </a:cubicBezTo>
                <a:cubicBezTo>
                  <a:pt x="f105" y="f1119"/>
                  <a:pt x="f97" y="f1119"/>
                  <a:pt x="f87" y="f1120"/>
                </a:cubicBezTo>
                <a:cubicBezTo>
                  <a:pt x="f89" y="f1120"/>
                  <a:pt x="f91" y="f1122"/>
                  <a:pt x="f93" y="f1122"/>
                </a:cubicBezTo>
                <a:cubicBezTo>
                  <a:pt x="f94" y="f1123"/>
                  <a:pt x="f145" y="f1122"/>
                  <a:pt x="f147" y="f1120"/>
                </a:cubicBezTo>
                <a:cubicBezTo>
                  <a:pt x="f148" y="f1119"/>
                  <a:pt x="f148" y="f1118"/>
                  <a:pt x="f2" y="f1118"/>
                </a:cubicBezTo>
                <a:cubicBezTo>
                  <a:pt x="f159" y="f1118"/>
                  <a:pt x="f149" y="f1118"/>
                  <a:pt x="f150" y="f1129"/>
                </a:cubicBezTo>
                <a:cubicBezTo>
                  <a:pt x="f151" y="f1130"/>
                  <a:pt x="f202" y="f1132"/>
                  <a:pt x="f152" y="f1135"/>
                </a:cubicBezTo>
                <a:cubicBezTo>
                  <a:pt x="f154" y="f1138"/>
                  <a:pt x="f156" y="f1139"/>
                  <a:pt x="f157" y="f1142"/>
                </a:cubicBezTo>
                <a:cubicBezTo>
                  <a:pt x="f206" y="f1142"/>
                  <a:pt x="f207" y="f1144"/>
                  <a:pt x="f210" y="f2331"/>
                </a:cubicBezTo>
                <a:cubicBezTo>
                  <a:pt x="f77" y="f2331"/>
                  <a:pt x="f79" y="f2333"/>
                  <a:pt x="f73" y="f1146"/>
                </a:cubicBezTo>
                <a:cubicBezTo>
                  <a:pt x="f72" y="f1147"/>
                  <a:pt x="f72" y="f1148"/>
                  <a:pt x="f70" y="f1148"/>
                </a:cubicBezTo>
                <a:cubicBezTo>
                  <a:pt x="f67" y="f958"/>
                  <a:pt x="f65" y="f958"/>
                  <a:pt x="f64" y="f957"/>
                </a:cubicBezTo>
                <a:cubicBezTo>
                  <a:pt x="f62" y="f957"/>
                  <a:pt x="f60" y="f954"/>
                  <a:pt x="f55" y="f953"/>
                </a:cubicBezTo>
                <a:cubicBezTo>
                  <a:pt x="f237" y="f953"/>
                  <a:pt x="f241" y="f953"/>
                  <a:pt x="f245" y="f953"/>
                </a:cubicBezTo>
                <a:cubicBezTo>
                  <a:pt x="f250" y="f953"/>
                  <a:pt x="f253" y="f953"/>
                  <a:pt x="f256" y="f953"/>
                </a:cubicBezTo>
                <a:cubicBezTo>
                  <a:pt x="f53" y="f953"/>
                  <a:pt x="f47" y="f952"/>
                  <a:pt x="f11" y="f952"/>
                </a:cubicBezTo>
                <a:cubicBezTo>
                  <a:pt x="f13" y="f952"/>
                  <a:pt x="f16" y="f953"/>
                  <a:pt x="f17" y="f953"/>
                </a:cubicBezTo>
                <a:cubicBezTo>
                  <a:pt x="f33" y="f953"/>
                  <a:pt x="f30" y="f956"/>
                  <a:pt x="f29" y="f956"/>
                </a:cubicBezTo>
                <a:cubicBezTo>
                  <a:pt x="f24" y="f956"/>
                  <a:pt x="f28" y="f956"/>
                  <a:pt x="f351" y="f954"/>
                </a:cubicBezTo>
                <a:cubicBezTo>
                  <a:pt x="f347" y="f953"/>
                  <a:pt x="f402" y="f952"/>
                  <a:pt x="f348" y="f951"/>
                </a:cubicBezTo>
                <a:cubicBezTo>
                  <a:pt x="f403" y="f951"/>
                  <a:pt x="f405" y="f951"/>
                  <a:pt x="f406" y="f952"/>
                </a:cubicBezTo>
                <a:cubicBezTo>
                  <a:pt x="f543" y="f953"/>
                  <a:pt x="f408" y="f954"/>
                  <a:pt x="f415" y="f952"/>
                </a:cubicBezTo>
                <a:cubicBezTo>
                  <a:pt x="f410" y="f951"/>
                  <a:pt x="f410" y="f947"/>
                  <a:pt x="f414" y="f946"/>
                </a:cubicBezTo>
                <a:cubicBezTo>
                  <a:pt x="f412" y="f960"/>
                  <a:pt x="f413" y="f961"/>
                  <a:pt x="f549" y="f941"/>
                </a:cubicBezTo>
                <a:cubicBezTo>
                  <a:pt x="f535" y="f939"/>
                  <a:pt x="f535" y="f937"/>
                  <a:pt x="f418" y="f935"/>
                </a:cubicBezTo>
                <a:cubicBezTo>
                  <a:pt x="f2352" y="f934"/>
                  <a:pt x="f420" y="f933"/>
                  <a:pt x="f421" y="f932"/>
                </a:cubicBezTo>
                <a:cubicBezTo>
                  <a:pt x="f534" y="f930"/>
                  <a:pt x="f424" y="f930"/>
                  <a:pt x="f531" y="f930"/>
                </a:cubicBezTo>
                <a:cubicBezTo>
                  <a:pt x="f428" y="f929"/>
                  <a:pt x="f530" y="f929"/>
                  <a:pt x="f529" y="f928"/>
                </a:cubicBezTo>
                <a:cubicBezTo>
                  <a:pt x="f430" y="f927"/>
                  <a:pt x="f432" y="f925"/>
                  <a:pt x="f433" y="f926"/>
                </a:cubicBezTo>
                <a:cubicBezTo>
                  <a:pt x="f435" y="f926"/>
                  <a:pt x="f435" y="f927"/>
                  <a:pt x="f528" y="f927"/>
                </a:cubicBezTo>
                <a:cubicBezTo>
                  <a:pt x="f436" y="f927"/>
                  <a:pt x="f437" y="f927"/>
                  <a:pt x="f438" y="f926"/>
                </a:cubicBezTo>
                <a:cubicBezTo>
                  <a:pt x="f439" y="f926"/>
                  <a:pt x="f439" y="f925"/>
                  <a:pt x="f440" y="f925"/>
                </a:cubicBezTo>
                <a:cubicBezTo>
                  <a:pt x="f441" y="f925"/>
                  <a:pt x="f442" y="f925"/>
                  <a:pt x="f442" y="f925"/>
                </a:cubicBezTo>
                <a:cubicBezTo>
                  <a:pt x="f442" y="f924"/>
                  <a:pt x="f440" y="f923"/>
                  <a:pt x="f439" y="f922"/>
                </a:cubicBezTo>
                <a:cubicBezTo>
                  <a:pt x="f436" y="f883"/>
                  <a:pt x="f441" y="f1271"/>
                  <a:pt x="f442" y="f889"/>
                </a:cubicBezTo>
                <a:cubicBezTo>
                  <a:pt x="f443" y="f891"/>
                  <a:pt x="f443" y="f893"/>
                  <a:pt x="f525" y="f913"/>
                </a:cubicBezTo>
                <a:cubicBezTo>
                  <a:pt x="f444" y="f896"/>
                  <a:pt x="f444" y="f899"/>
                  <a:pt x="f445" y="f905"/>
                </a:cubicBezTo>
                <a:cubicBezTo>
                  <a:pt x="f447" y="f1292"/>
                  <a:pt x="f448" y="f1284"/>
                  <a:pt x="f450" y="f1285"/>
                </a:cubicBezTo>
                <a:cubicBezTo>
                  <a:pt x="f518" y="f1290"/>
                  <a:pt x="f516" y="f1286"/>
                  <a:pt x="f514" y="f1289"/>
                </a:cubicBezTo>
                <a:cubicBezTo>
                  <a:pt x="f512" y="f1289"/>
                  <a:pt x="f453" y="f1288"/>
                  <a:pt x="f455" y="f1140"/>
                </a:cubicBezTo>
                <a:cubicBezTo>
                  <a:pt x="f509" y="f1134"/>
                  <a:pt x="f457" y="f1128"/>
                  <a:pt x="f458" y="f1127"/>
                </a:cubicBezTo>
                <a:cubicBezTo>
                  <a:pt x="f504" y="f1127"/>
                  <a:pt x="f505" y="f1075"/>
                  <a:pt x="f458" y="f1046"/>
                </a:cubicBezTo>
                <a:cubicBezTo>
                  <a:pt x="f506" y="f1046"/>
                  <a:pt x="f456" y="f1074"/>
                  <a:pt x="f509" y="f1076"/>
                </a:cubicBezTo>
                <a:cubicBezTo>
                  <a:pt x="f453" y="f1044"/>
                  <a:pt x="f452" y="f1043"/>
                  <a:pt x="f514" y="f1048"/>
                </a:cubicBezTo>
                <a:cubicBezTo>
                  <a:pt x="f515" y="f1049"/>
                  <a:pt x="f515" y="f1051"/>
                  <a:pt x="f516" y="f1040"/>
                </a:cubicBezTo>
                <a:cubicBezTo>
                  <a:pt x="f451" y="f1050"/>
                  <a:pt x="f451" y="f980"/>
                  <a:pt x="f451" y="f978"/>
                </a:cubicBezTo>
                <a:cubicBezTo>
                  <a:pt x="f451" y="f983"/>
                  <a:pt x="f518" y="f974"/>
                  <a:pt x="f451" y="f973"/>
                </a:cubicBezTo>
                <a:cubicBezTo>
                  <a:pt x="f516" y="f971"/>
                  <a:pt x="f514" y="f970"/>
                  <a:pt x="f452" y="f968"/>
                </a:cubicBezTo>
                <a:cubicBezTo>
                  <a:pt x="f453" y="f966"/>
                  <a:pt x="f456" y="f963"/>
                  <a:pt x="f458" y="f991"/>
                </a:cubicBezTo>
                <a:cubicBezTo>
                  <a:pt x="f459" y="f1275"/>
                  <a:pt x="f505" y="f1276"/>
                  <a:pt x="f504" y="f1053"/>
                </a:cubicBezTo>
                <a:cubicBezTo>
                  <a:pt x="f503" y="f1036"/>
                  <a:pt x="f502" y="f1035"/>
                  <a:pt x="f487" y="f1034"/>
                </a:cubicBezTo>
                <a:cubicBezTo>
                  <a:pt x="f463" y="f1033"/>
                  <a:pt x="f501" y="f1030"/>
                  <a:pt x="f465" y="f1073"/>
                </a:cubicBezTo>
                <a:cubicBezTo>
                  <a:pt x="f500" y="f1072"/>
                  <a:pt x="f466" y="f1056"/>
                  <a:pt x="f485" y="f1057"/>
                </a:cubicBezTo>
                <a:cubicBezTo>
                  <a:pt x="f467" y="f1058"/>
                  <a:pt x="f468" y="f1266"/>
                  <a:pt x="f469" y="f1059"/>
                </a:cubicBezTo>
                <a:cubicBezTo>
                  <a:pt x="f469" y="f1069"/>
                  <a:pt x="f483" y="f1060"/>
                  <a:pt x="f470" y="f1061"/>
                </a:cubicBezTo>
                <a:cubicBezTo>
                  <a:pt x="f472" y="f1062"/>
                  <a:pt x="f473" y="f1068"/>
                  <a:pt x="f475" y="f1068"/>
                </a:cubicBezTo>
                <a:cubicBezTo>
                  <a:pt x="f477" y="f1064"/>
                  <a:pt x="f43" y="f1264"/>
                  <a:pt x="f41" y="f1264"/>
                </a:cubicBezTo>
                <a:cubicBezTo>
                  <a:pt x="f39" y="f1264"/>
                  <a:pt x="f36" y="f1065"/>
                  <a:pt x="f35" y="f1063"/>
                </a:cubicBezTo>
                <a:cubicBezTo>
                  <a:pt x="f10" y="f1063"/>
                  <a:pt x="f54" y="f1067"/>
                  <a:pt x="f51" y="f1265"/>
                </a:cubicBezTo>
                <a:cubicBezTo>
                  <a:pt x="f50" y="f1022"/>
                  <a:pt x="f594" y="f1020"/>
                  <a:pt x="f591" y="f1018"/>
                </a:cubicBezTo>
                <a:cubicBezTo>
                  <a:pt x="f593" y="f1017"/>
                  <a:pt x="f588" y="f1016"/>
                  <a:pt x="f596" y="f1015"/>
                </a:cubicBezTo>
                <a:cubicBezTo>
                  <a:pt x="f584" y="f1270"/>
                  <a:pt x="f597" y="f1274"/>
                  <a:pt x="f581" y="f1013"/>
                </a:cubicBezTo>
                <a:cubicBezTo>
                  <a:pt x="f579" y="f1272"/>
                  <a:pt x="f577" y="f1272"/>
                  <a:pt x="f575" y="f1012"/>
                </a:cubicBezTo>
                <a:cubicBezTo>
                  <a:pt x="f600" y="f1011"/>
                  <a:pt x="f572" y="f1023"/>
                  <a:pt x="f571" y="f1009"/>
                </a:cubicBezTo>
                <a:cubicBezTo>
                  <a:pt x="f569" y="f1269"/>
                  <a:pt x="f568" y="f1006"/>
                  <a:pt x="f568" y="f1007"/>
                </a:cubicBezTo>
                <a:cubicBezTo>
                  <a:pt x="f569" y="f1026"/>
                  <a:pt x="f570" y="f1004"/>
                  <a:pt x="f571" y="f1003"/>
                </a:cubicBezTo>
                <a:cubicBezTo>
                  <a:pt x="f572" y="f1027"/>
                  <a:pt x="f570" y="f1001"/>
                  <a:pt x="f568" y="f1298"/>
                </a:cubicBezTo>
                <a:cubicBezTo>
                  <a:pt x="f568" y="f1000"/>
                  <a:pt x="f567" y="f1000"/>
                  <a:pt x="f566" y="f1295"/>
                </a:cubicBezTo>
                <a:cubicBezTo>
                  <a:pt x="f565" y="f1295"/>
                  <a:pt x="f564" y="f1295"/>
                  <a:pt x="f564" y="f999"/>
                </a:cubicBezTo>
                <a:cubicBezTo>
                  <a:pt x="f565" y="f1299"/>
                  <a:pt x="f566" y="f1299"/>
                  <a:pt x="f567" y="f998"/>
                </a:cubicBezTo>
                <a:cubicBezTo>
                  <a:pt x="f567" y="f998"/>
                  <a:pt x="f568" y="f1149"/>
                  <a:pt x="f568" y="f997"/>
                </a:cubicBezTo>
                <a:cubicBezTo>
                  <a:pt x="f569" y="f996"/>
                  <a:pt x="f568" y="f995"/>
                  <a:pt x="f569" y="f994"/>
                </a:cubicBezTo>
                <a:cubicBezTo>
                  <a:pt x="f569" y="f993"/>
                  <a:pt x="f570" y="f993"/>
                  <a:pt x="f570" y="f1293"/>
                </a:cubicBezTo>
                <a:cubicBezTo>
                  <a:pt x="f571" y="f1294"/>
                  <a:pt x="f570" y="f800"/>
                  <a:pt x="f571" y="f801"/>
                </a:cubicBezTo>
                <a:cubicBezTo>
                  <a:pt x="f571" y="f797"/>
                  <a:pt x="f572" y="f798"/>
                  <a:pt x="f572" y="f795"/>
                </a:cubicBezTo>
                <a:cubicBezTo>
                  <a:pt x="f573" y="f799"/>
                  <a:pt x="f600" y="f794"/>
                  <a:pt x="f600" y="f793"/>
                </a:cubicBezTo>
                <a:cubicBezTo>
                  <a:pt x="f600" y="f792"/>
                  <a:pt x="f571" y="f803"/>
                  <a:pt x="f570" y="f790"/>
                </a:cubicBezTo>
                <a:cubicBezTo>
                  <a:pt x="f570" y="f789"/>
                  <a:pt x="f569" y="f804"/>
                  <a:pt x="f569" y="f788"/>
                </a:cubicBezTo>
                <a:cubicBezTo>
                  <a:pt x="f568" y="f787"/>
                  <a:pt x="f566" y="f786"/>
                  <a:pt x="f565" y="f786"/>
                </a:cubicBezTo>
                <a:cubicBezTo>
                  <a:pt x="f563" y="f806"/>
                  <a:pt x="f563" y="f806"/>
                  <a:pt x="f562" y="f785"/>
                </a:cubicBezTo>
                <a:cubicBezTo>
                  <a:pt x="f561" y="f817"/>
                  <a:pt x="f560" y="f784"/>
                  <a:pt x="f620" y="f784"/>
                </a:cubicBezTo>
                <a:cubicBezTo>
                  <a:pt x="f556" y="f807"/>
                  <a:pt x="f553" y="f807"/>
                  <a:pt x="f551" y="f815"/>
                </a:cubicBezTo>
                <a:cubicBezTo>
                  <a:pt x="f558" y="f813"/>
                  <a:pt x="f546" y="f781"/>
                  <a:pt x="f95" y="f781"/>
                </a:cubicBezTo>
                <a:cubicBezTo>
                  <a:pt x="f99" y="f812"/>
                  <a:pt x="f101" y="f880"/>
                  <a:pt x="f104" y="f782"/>
                </a:cubicBezTo>
                <a:cubicBezTo>
                  <a:pt x="f108" y="f782"/>
                  <a:pt x="f110" y="f782"/>
                  <a:pt x="f113" y="f782"/>
                </a:cubicBezTo>
                <a:cubicBezTo>
                  <a:pt x="f114" y="f782"/>
                  <a:pt x="f119" y="f813"/>
                  <a:pt x="f122" y="f813"/>
                </a:cubicBezTo>
                <a:cubicBezTo>
                  <a:pt x="f125" y="f783"/>
                  <a:pt x="f126" y="f813"/>
                  <a:pt x="f127" y="f783"/>
                </a:cubicBezTo>
                <a:cubicBezTo>
                  <a:pt x="f128" y="f783"/>
                  <a:pt x="f153" y="f815"/>
                  <a:pt x="f135" y="f815"/>
                </a:cubicBezTo>
                <a:cubicBezTo>
                  <a:pt x="f137" y="f807"/>
                  <a:pt x="f140" y="f807"/>
                  <a:pt x="f146" y="f807"/>
                </a:cubicBezTo>
                <a:cubicBezTo>
                  <a:pt x="f143" y="f815"/>
                  <a:pt x="f160" y="f807"/>
                  <a:pt x="f160" y="f785"/>
                </a:cubicBezTo>
                <a:cubicBezTo>
                  <a:pt x="f143" y="f806"/>
                  <a:pt x="f143" y="f806"/>
                  <a:pt x="f161" y="f786"/>
                </a:cubicBezTo>
                <a:cubicBezTo>
                  <a:pt x="f542" y="f786"/>
                  <a:pt x="f162" y="f805"/>
                  <a:pt x="f541" y="f805"/>
                </a:cubicBezTo>
                <a:cubicBezTo>
                  <a:pt x="f163" y="f805"/>
                  <a:pt x="f164" y="f805"/>
                  <a:pt x="f540" y="f805"/>
                </a:cubicBezTo>
                <a:cubicBezTo>
                  <a:pt x="f166" y="f805"/>
                  <a:pt x="f167" y="f816"/>
                  <a:pt x="f538" y="f787"/>
                </a:cubicBezTo>
                <a:cubicBezTo>
                  <a:pt x="f211" y="f804"/>
                  <a:pt x="f169" y="f789"/>
                  <a:pt x="f172" y="f804"/>
                </a:cubicBezTo>
                <a:cubicBezTo>
                  <a:pt x="f173" y="f804"/>
                  <a:pt x="f174" y="f788"/>
                  <a:pt x="f174" y="f788"/>
                </a:cubicBezTo>
                <a:cubicBezTo>
                  <a:pt x="f175" y="f788"/>
                  <a:pt x="f176" y="f804"/>
                  <a:pt x="f178" y="f804"/>
                </a:cubicBezTo>
                <a:cubicBezTo>
                  <a:pt x="f204" y="f789"/>
                  <a:pt x="f180" y="f789"/>
                  <a:pt x="f181" y="f789"/>
                </a:cubicBezTo>
                <a:cubicBezTo>
                  <a:pt x="f182" y="f804"/>
                  <a:pt x="f201" y="f787"/>
                  <a:pt x="f185" y="f816"/>
                </a:cubicBezTo>
                <a:cubicBezTo>
                  <a:pt x="f186" y="f786"/>
                  <a:pt x="f199" y="f806"/>
                  <a:pt x="f198" y="f785"/>
                </a:cubicBezTo>
                <a:cubicBezTo>
                  <a:pt x="f197" y="f817"/>
                  <a:pt x="f197" y="f807"/>
                  <a:pt x="f196" y="f783"/>
                </a:cubicBezTo>
                <a:cubicBezTo>
                  <a:pt x="f190" y="f813"/>
                  <a:pt x="f191" y="f813"/>
                  <a:pt x="f213" y="f880"/>
                </a:cubicBezTo>
                <a:cubicBezTo>
                  <a:pt x="f213" y="f880"/>
                  <a:pt x="f192" y="f812"/>
                  <a:pt x="f193" y="f812"/>
                </a:cubicBezTo>
                <a:cubicBezTo>
                  <a:pt x="f215" y="f781"/>
                  <a:pt x="f216" y="f781"/>
                  <a:pt x="f720" y="f811"/>
                </a:cubicBezTo>
                <a:cubicBezTo>
                  <a:pt x="f217" y="f779"/>
                  <a:pt x="f217" y="f779"/>
                  <a:pt x="f719" y="f777"/>
                </a:cubicBezTo>
                <a:cubicBezTo>
                  <a:pt x="f533" y="f777"/>
                  <a:pt x="f218" y="f777"/>
                  <a:pt x="f219" y="f778"/>
                </a:cubicBezTo>
                <a:cubicBezTo>
                  <a:pt x="f257" y="f776"/>
                  <a:pt x="f257" y="f776"/>
                  <a:pt x="f223" y="f775"/>
                </a:cubicBezTo>
                <a:cubicBezTo>
                  <a:pt x="f220" y="f775"/>
                  <a:pt x="f220" y="f775"/>
                  <a:pt x="f221" y="f774"/>
                </a:cubicBezTo>
                <a:cubicBezTo>
                  <a:pt x="f222" y="f774"/>
                  <a:pt x="f224" y="f773"/>
                  <a:pt x="f225" y="f773"/>
                </a:cubicBezTo>
                <a:cubicBezTo>
                  <a:pt x="f236" y="f769"/>
                  <a:pt x="f226" y="f773"/>
                  <a:pt x="f227" y="f773"/>
                </a:cubicBezTo>
                <a:cubicBezTo>
                  <a:pt x="f228" y="f773"/>
                  <a:pt x="f229" y="f768"/>
                  <a:pt x="f234" y="f768"/>
                </a:cubicBezTo>
                <a:cubicBezTo>
                  <a:pt x="f231" y="f768"/>
                  <a:pt x="f232" y="f768"/>
                  <a:pt x="f260" y="f768"/>
                </a:cubicBezTo>
                <a:cubicBezTo>
                  <a:pt x="f527" y="f772"/>
                  <a:pt x="f527" y="f770"/>
                  <a:pt x="f261" y="f770"/>
                </a:cubicBezTo>
                <a:cubicBezTo>
                  <a:pt x="f262" y="f771"/>
                  <a:pt x="f59" y="f767"/>
                  <a:pt x="f264" y="f881"/>
                </a:cubicBezTo>
                <a:cubicBezTo>
                  <a:pt x="f61" y="f882"/>
                  <a:pt x="f61" y="f1077"/>
                  <a:pt x="f58" y="f1078"/>
                </a:cubicBezTo>
                <a:cubicBezTo>
                  <a:pt x="f56" y="f808"/>
                  <a:pt x="f68" y="f809"/>
                  <a:pt x="f69" y="f1080"/>
                </a:cubicBezTo>
                <a:cubicBezTo>
                  <a:pt x="f69" y="f1083"/>
                  <a:pt x="f71" y="f1083"/>
                  <a:pt x="f74" y="f1082"/>
                </a:cubicBezTo>
                <a:cubicBezTo>
                  <a:pt x="f76" y="f1082"/>
                  <a:pt x="f84" y="f1081"/>
                  <a:pt x="f84" y="f1255"/>
                </a:cubicBezTo>
                <a:cubicBezTo>
                  <a:pt x="f83" y="f1256"/>
                  <a:pt x="f83" y="f1256"/>
                  <a:pt x="f82" y="f1254"/>
                </a:cubicBezTo>
                <a:cubicBezTo>
                  <a:pt x="f80" y="f1254"/>
                  <a:pt x="f266" y="f1254"/>
                  <a:pt x="f268" y="f1254"/>
                </a:cubicBezTo>
                <a:cubicBezTo>
                  <a:pt x="f269" y="f1254"/>
                  <a:pt x="f270" y="f1255"/>
                  <a:pt x="f523" y="f1255"/>
                </a:cubicBezTo>
                <a:cubicBezTo>
                  <a:pt x="f521" y="f1081"/>
                  <a:pt x="f273" y="f1255"/>
                  <a:pt x="f274" y="f1081"/>
                </a:cubicBezTo>
                <a:cubicBezTo>
                  <a:pt x="f275" y="f1081"/>
                  <a:pt x="f276" y="f1082"/>
                  <a:pt x="f276" y="f1083"/>
                </a:cubicBezTo>
                <a:cubicBezTo>
                  <a:pt x="f718" y="f1083"/>
                  <a:pt x="f513" y="f1083"/>
                  <a:pt x="f277" y="f1083"/>
                </a:cubicBezTo>
                <a:cubicBezTo>
                  <a:pt x="f510" y="f1080"/>
                  <a:pt x="f508" y="f810"/>
                  <a:pt x="f282" y="f809"/>
                </a:cubicBezTo>
                <a:cubicBezTo>
                  <a:pt x="f280" y="f809"/>
                  <a:pt x="f283" y="f1079"/>
                  <a:pt x="f287" y="f1079"/>
                </a:cubicBezTo>
                <a:cubicBezTo>
                  <a:pt x="f288" y="f1079"/>
                  <a:pt x="f289" y="f1079"/>
                  <a:pt x="f290" y="f1078"/>
                </a:cubicBezTo>
                <a:cubicBezTo>
                  <a:pt x="f290" y="f1078"/>
                  <a:pt x="f290" y="f1077"/>
                  <a:pt x="f291" y="f882"/>
                </a:cubicBezTo>
                <a:cubicBezTo>
                  <a:pt x="f292" y="f882"/>
                  <a:pt x="f507" y="f882"/>
                  <a:pt x="f293" y="f881"/>
                </a:cubicBezTo>
                <a:cubicBezTo>
                  <a:pt x="f499" y="f767"/>
                  <a:pt x="f499" y="f771"/>
                  <a:pt x="f499" y="f771"/>
                </a:cubicBezTo>
                <a:cubicBezTo>
                  <a:pt x="f497" y="f771"/>
                  <a:pt x="f497" y="f771"/>
                  <a:pt x="f302" y="f770"/>
                </a:cubicBezTo>
                <a:cubicBezTo>
                  <a:pt x="f302" y="f770"/>
                  <a:pt x="f302" y="f768"/>
                  <a:pt x="f294" y="f768"/>
                </a:cubicBezTo>
                <a:cubicBezTo>
                  <a:pt x="f295" y="f774"/>
                  <a:pt x="f294" y="f775"/>
                  <a:pt x="f294" y="f778"/>
                </a:cubicBezTo>
                <a:cubicBezTo>
                  <a:pt x="f294" y="f777"/>
                  <a:pt x="f294" y="f779"/>
                  <a:pt x="f294" y="f811"/>
                </a:cubicBezTo>
                <a:cubicBezTo>
                  <a:pt x="f295" y="f780"/>
                  <a:pt x="f296" y="f781"/>
                  <a:pt x="f296" y="f812"/>
                </a:cubicBezTo>
                <a:cubicBezTo>
                  <a:pt x="f296" y="f880"/>
                  <a:pt x="f296" y="f880"/>
                  <a:pt x="f297" y="f782"/>
                </a:cubicBezTo>
                <a:cubicBezTo>
                  <a:pt x="f297" y="f783"/>
                  <a:pt x="f297" y="f783"/>
                  <a:pt x="f301" y="f815"/>
                </a:cubicBezTo>
                <a:cubicBezTo>
                  <a:pt x="f301" y="f784"/>
                  <a:pt x="f301" y="f784"/>
                  <a:pt x="f298" y="f817"/>
                </a:cubicBezTo>
                <a:cubicBezTo>
                  <a:pt x="f300" y="f817"/>
                  <a:pt x="f300" y="f785"/>
                  <a:pt x="f300" y="f806"/>
                </a:cubicBezTo>
                <a:cubicBezTo>
                  <a:pt x="f300" y="f786"/>
                  <a:pt x="f300" y="f805"/>
                  <a:pt x="f299" y="f816"/>
                </a:cubicBezTo>
                <a:cubicBezTo>
                  <a:pt x="f299" y="f787"/>
                  <a:pt x="f299" y="f788"/>
                  <a:pt x="f299" y="f804"/>
                </a:cubicBezTo>
                <a:cubicBezTo>
                  <a:pt x="f303" y="f789"/>
                  <a:pt x="f303" y="f789"/>
                  <a:pt x="f303" y="f790"/>
                </a:cubicBezTo>
                <a:cubicBezTo>
                  <a:pt x="f303" y="f791"/>
                  <a:pt x="f299" y="f791"/>
                  <a:pt x="f299" y="f791"/>
                </a:cubicBezTo>
                <a:cubicBezTo>
                  <a:pt x="f299" y="f803"/>
                  <a:pt x="f299" y="f803"/>
                  <a:pt x="f303" y="f803"/>
                </a:cubicBezTo>
                <a:cubicBezTo>
                  <a:pt x="f303" y="f792"/>
                  <a:pt x="f741" y="f802"/>
                  <a:pt x="f496" y="f802"/>
                </a:cubicBezTo>
                <a:cubicBezTo>
                  <a:pt x="f742" y="f802"/>
                  <a:pt x="f495" y="f802"/>
                  <a:pt x="f305" y="f802"/>
                </a:cubicBezTo>
                <a:cubicBezTo>
                  <a:pt x="f304" y="f802"/>
                  <a:pt x="f304" y="f802"/>
                  <a:pt x="f306" y="f793"/>
                </a:cubicBezTo>
                <a:cubicBezTo>
                  <a:pt x="f307" y="f794"/>
                  <a:pt x="f308" y="f798"/>
                  <a:pt x="f492" y="f796"/>
                </a:cubicBezTo>
                <a:cubicBezTo>
                  <a:pt x="f492" y="f801"/>
                  <a:pt x="f309" y="f801"/>
                  <a:pt x="f310" y="f800"/>
                </a:cubicBezTo>
                <a:cubicBezTo>
                  <a:pt x="f717" y="f1294"/>
                  <a:pt x="f717" y="f992"/>
                  <a:pt x="f717" y="f1293"/>
                </a:cubicBezTo>
                <a:cubicBezTo>
                  <a:pt x="f311" y="f1293"/>
                  <a:pt x="f491" y="f1293"/>
                  <a:pt x="f491" y="f993"/>
                </a:cubicBezTo>
                <a:cubicBezTo>
                  <a:pt x="f312" y="f994"/>
                  <a:pt x="f312" y="f995"/>
                  <a:pt x="f312" y="f996"/>
                </a:cubicBezTo>
                <a:cubicBezTo>
                  <a:pt x="f491" y="f997"/>
                  <a:pt x="f491" y="f1149"/>
                  <a:pt x="f491" y="f1149"/>
                </a:cubicBezTo>
                <a:cubicBezTo>
                  <a:pt x="f312" y="f998"/>
                  <a:pt x="f313" y="f1149"/>
                  <a:pt x="f314" y="f1149"/>
                </a:cubicBezTo>
                <a:cubicBezTo>
                  <a:pt x="f315" y="f1149"/>
                  <a:pt x="f316" y="f998"/>
                  <a:pt x="f317" y="f1299"/>
                </a:cubicBezTo>
                <a:cubicBezTo>
                  <a:pt x="f319" y="f1299"/>
                  <a:pt x="f321" y="f1299"/>
                  <a:pt x="f320" y="f999"/>
                </a:cubicBezTo>
                <a:cubicBezTo>
                  <a:pt x="f322" y="f999"/>
                  <a:pt x="f323" y="f1295"/>
                  <a:pt x="f325" y="f1000"/>
                </a:cubicBezTo>
                <a:cubicBezTo>
                  <a:pt x="f325" y="f1298"/>
                  <a:pt x="f326" y="f1001"/>
                  <a:pt x="f327" y="f1001"/>
                </a:cubicBezTo>
                <a:cubicBezTo>
                  <a:pt x="f328" y="f1027"/>
                  <a:pt x="f329" y="f1002"/>
                  <a:pt x="f330" y="f1296"/>
                </a:cubicBezTo>
                <a:cubicBezTo>
                  <a:pt x="f331" y="f1297"/>
                  <a:pt x="f332" y="f1004"/>
                  <a:pt x="f333" y="f1026"/>
                </a:cubicBezTo>
                <a:cubicBezTo>
                  <a:pt x="f337" y="f1005"/>
                  <a:pt x="f336" y="f1006"/>
                  <a:pt x="f340" y="f1024"/>
                </a:cubicBezTo>
                <a:cubicBezTo>
                  <a:pt x="f339" y="f1269"/>
                  <a:pt x="f341" y="f1269"/>
                  <a:pt x="f342" y="f1009"/>
                </a:cubicBezTo>
                <a:cubicBezTo>
                  <a:pt x="f343" y="f1023"/>
                  <a:pt x="f343" y="f1023"/>
                  <a:pt x="f344" y="f1011"/>
                </a:cubicBezTo>
                <a:cubicBezTo>
                  <a:pt x="f352" y="f1010"/>
                  <a:pt x="f352" y="f1012"/>
                  <a:pt x="f480" y="f1012"/>
                </a:cubicBezTo>
                <a:cubicBezTo>
                  <a:pt x="f478" y="f1272"/>
                  <a:pt x="f356" y="f1272"/>
                  <a:pt x="f355" y="f1274"/>
                </a:cubicBezTo>
                <a:cubicBezTo>
                  <a:pt x="f354" y="f1270"/>
                  <a:pt x="f357" y="f1015"/>
                  <a:pt x="f358" y="f1016"/>
                </a:cubicBezTo>
                <a:cubicBezTo>
                  <a:pt x="f360" y="f1017"/>
                  <a:pt x="f360" y="f1018"/>
                  <a:pt x="f362" y="f1020"/>
                </a:cubicBezTo>
                <a:cubicBezTo>
                  <a:pt x="f2351" y="f1021"/>
                  <a:pt x="f471" y="f1021"/>
                  <a:pt x="f364" y="f1022"/>
                </a:cubicBezTo>
                <a:cubicBezTo>
                  <a:pt x="f365" y="f1265"/>
                  <a:pt x="f425" y="f1066"/>
                  <a:pt x="f367" y="f1063"/>
                </a:cubicBezTo>
                <a:cubicBezTo>
                  <a:pt x="f369" y="f1065"/>
                  <a:pt x="f401" y="f1063"/>
                  <a:pt x="f372" y="f1063"/>
                </a:cubicBezTo>
                <a:cubicBezTo>
                  <a:pt x="f373" y="f1063"/>
                  <a:pt x="f374" y="f1063"/>
                  <a:pt x="f375" y="f1063"/>
                </a:cubicBezTo>
                <a:cubicBezTo>
                  <a:pt x="f376" y="f1066"/>
                  <a:pt x="f377" y="f1066"/>
                  <a:pt x="f378" y="f1067"/>
                </a:cubicBezTo>
                <a:cubicBezTo>
                  <a:pt x="f379" y="f1067"/>
                  <a:pt x="f399" y="f1067"/>
                  <a:pt x="f381" y="f1066"/>
                </a:cubicBezTo>
                <a:cubicBezTo>
                  <a:pt x="f398" y="f1063"/>
                  <a:pt x="f398" y="f1063"/>
                  <a:pt x="f382" y="f1065"/>
                </a:cubicBezTo>
                <a:cubicBezTo>
                  <a:pt x="f383" y="f1264"/>
                  <a:pt x="f384" y="f1264"/>
                  <a:pt x="f384" y="f1064"/>
                </a:cubicBezTo>
                <a:cubicBezTo>
                  <a:pt x="f385" y="f1064"/>
                  <a:pt x="f385" y="f1068"/>
                  <a:pt x="f386" y="f1062"/>
                </a:cubicBezTo>
                <a:cubicBezTo>
                  <a:pt x="f386" y="f1061"/>
                  <a:pt x="f387" y="f1060"/>
                  <a:pt x="f388" y="f1060"/>
                </a:cubicBezTo>
                <a:cubicBezTo>
                  <a:pt x="f1430" y="f1069"/>
                  <a:pt x="f390" y="f1266"/>
                  <a:pt x="f392" y="f1058"/>
                </a:cubicBezTo>
                <a:cubicBezTo>
                  <a:pt x="f397" y="f1070"/>
                  <a:pt x="f393" y="f1070"/>
                  <a:pt x="f394" y="f1057"/>
                </a:cubicBezTo>
                <a:cubicBezTo>
                  <a:pt x="f395" y="f1071"/>
                  <a:pt x="f916" y="f1071"/>
                  <a:pt x="f945" y="f1268"/>
                </a:cubicBezTo>
                <a:cubicBezTo>
                  <a:pt x="f949" y="f1072"/>
                  <a:pt x="f916" y="f1055"/>
                  <a:pt x="f916" y="f1273"/>
                </a:cubicBezTo>
                <a:cubicBezTo>
                  <a:pt x="f943" y="f1273"/>
                  <a:pt x="f943" y="f1273"/>
                  <a:pt x="f943" y="f1028"/>
                </a:cubicBezTo>
                <a:cubicBezTo>
                  <a:pt x="f943" y="f1028"/>
                  <a:pt x="f395" y="f1028"/>
                  <a:pt x="f395" y="f1030"/>
                </a:cubicBezTo>
                <a:cubicBezTo>
                  <a:pt x="f395" y="f1031"/>
                  <a:pt x="f915" y="f1028"/>
                  <a:pt x="f915" y="f1028"/>
                </a:cubicBezTo>
                <a:cubicBezTo>
                  <a:pt x="f949" y="f1273"/>
                  <a:pt x="f912" y="f1273"/>
                  <a:pt x="f911" y="f1273"/>
                </a:cubicBezTo>
                <a:cubicBezTo>
                  <a:pt x="f910" y="f1273"/>
                  <a:pt x="f909" y="f1028"/>
                  <a:pt x="f827" y="f1028"/>
                </a:cubicBezTo>
                <a:cubicBezTo>
                  <a:pt x="f826" y="f1028"/>
                  <a:pt x="f826" y="f1273"/>
                  <a:pt x="f818" y="f1073"/>
                </a:cubicBezTo>
                <a:cubicBezTo>
                  <a:pt x="f617" y="f1073"/>
                  <a:pt x="f617" y="f1073"/>
                  <a:pt x="f819" y="f1273"/>
                </a:cubicBezTo>
                <a:cubicBezTo>
                  <a:pt x="f955" y="f1028"/>
                  <a:pt x="f819" y="f1030"/>
                  <a:pt x="f955" y="f1030"/>
                </a:cubicBezTo>
                <a:cubicBezTo>
                  <a:pt x="f820" y="f1029"/>
                  <a:pt x="f820" y="f1031"/>
                  <a:pt x="f820" y="f1267"/>
                </a:cubicBezTo>
                <a:cubicBezTo>
                  <a:pt x="f820" y="f1032"/>
                  <a:pt x="f820" y="f1033"/>
                  <a:pt x="f820" y="f1054"/>
                </a:cubicBezTo>
                <a:cubicBezTo>
                  <a:pt x="f820" y="f1034"/>
                  <a:pt x="f824" y="f1035"/>
                  <a:pt x="f821" y="f1036"/>
                </a:cubicBezTo>
                <a:cubicBezTo>
                  <a:pt x="f821" y="f1277"/>
                  <a:pt x="f616" y="f1277"/>
                  <a:pt x="f616" y="f1037"/>
                </a:cubicBezTo>
                <a:cubicBezTo>
                  <a:pt x="f821" y="f1037"/>
                  <a:pt x="f824" y="f1276"/>
                  <a:pt x="f823" y="f1038"/>
                </a:cubicBezTo>
                <a:cubicBezTo>
                  <a:pt x="f823" y="f1038"/>
                  <a:pt x="f822" y="f1275"/>
                  <a:pt x="f615" y="f1052"/>
                </a:cubicBezTo>
                <a:cubicBezTo>
                  <a:pt x="f609" y="f991"/>
                  <a:pt x="f614" y="f991"/>
                  <a:pt x="f610" y="f990"/>
                </a:cubicBezTo>
                <a:cubicBezTo>
                  <a:pt x="f611" y="f989"/>
                  <a:pt x="f611" y="f988"/>
                  <a:pt x="f613" y="f988"/>
                </a:cubicBezTo>
                <a:cubicBezTo>
                  <a:pt x="f612" y="f988"/>
                  <a:pt x="f887" y="f988"/>
                  <a:pt x="f907" y="f988"/>
                </a:cubicBezTo>
                <a:cubicBezTo>
                  <a:pt x="f890" y="f988"/>
                  <a:pt x="f906" y="f988"/>
                  <a:pt x="f892" y="f989"/>
                </a:cubicBezTo>
                <a:cubicBezTo>
                  <a:pt x="f895" y="f989"/>
                  <a:pt x="f901" y="f989"/>
                  <a:pt x="f903" y="f988"/>
                </a:cubicBezTo>
                <a:cubicBezTo>
                  <a:pt x="f1409" y="f963"/>
                  <a:pt x="f1388" y="f965"/>
                  <a:pt x="f1409" y="f987"/>
                </a:cubicBezTo>
                <a:cubicBezTo>
                  <a:pt x="f1389" y="f986"/>
                  <a:pt x="f1390" y="f968"/>
                  <a:pt x="f1391" y="f970"/>
                </a:cubicBezTo>
                <a:cubicBezTo>
                  <a:pt x="f1392" y="f971"/>
                  <a:pt x="f1391" y="f973"/>
                  <a:pt x="f1392" y="f974"/>
                </a:cubicBezTo>
                <a:cubicBezTo>
                  <a:pt x="f1392" y="f976"/>
                  <a:pt x="f1239" y="f983"/>
                  <a:pt x="f1239" y="f978"/>
                </a:cubicBezTo>
                <a:cubicBezTo>
                  <a:pt x="f1238" y="f980"/>
                  <a:pt x="f1238" y="f1050"/>
                  <a:pt x="f1237" y="f1040"/>
                </a:cubicBezTo>
                <a:cubicBezTo>
                  <a:pt x="f1237" y="f1049"/>
                  <a:pt x="f1236" y="f1048"/>
                  <a:pt x="f1241" y="f1047"/>
                </a:cubicBezTo>
                <a:cubicBezTo>
                  <a:pt x="f1242" y="f1121"/>
                  <a:pt x="f1263" y="f1044"/>
                  <a:pt x="f1262" y="f1076"/>
                </a:cubicBezTo>
                <a:cubicBezTo>
                  <a:pt x="f1262" y="f1074"/>
                  <a:pt x="f1262" y="f1145"/>
                  <a:pt x="f1263" y="f1046"/>
                </a:cubicBezTo>
                <a:cubicBezTo>
                  <a:pt x="f1263" y="f1075"/>
                  <a:pt x="f1243" y="f1075"/>
                  <a:pt x="f1242" y="f1075"/>
                </a:cubicBezTo>
                <a:cubicBezTo>
                  <a:pt x="f1241" y="f1075"/>
                  <a:pt x="f1236" y="f1126"/>
                  <a:pt x="f1237" y="f1126"/>
                </a:cubicBezTo>
                <a:cubicBezTo>
                  <a:pt x="f1238" y="f1127"/>
                  <a:pt x="f1239" y="f1127"/>
                  <a:pt x="f1240" y="f1127"/>
                </a:cubicBezTo>
                <a:cubicBezTo>
                  <a:pt x="f1392" y="f1128"/>
                  <a:pt x="f1391" y="f1136"/>
                  <a:pt x="f1391" y="f1140"/>
                </a:cubicBezTo>
                <a:cubicBezTo>
                  <a:pt x="f1239" y="f1141"/>
                  <a:pt x="f1240" y="f1287"/>
                  <a:pt x="f1391" y="f1286"/>
                </a:cubicBezTo>
                <a:cubicBezTo>
                  <a:pt x="f1391" y="f1290"/>
                  <a:pt x="f1390" y="f1290"/>
                  <a:pt x="f1389" y="f1285"/>
                </a:cubicBezTo>
                <a:cubicBezTo>
                  <a:pt x="f1389" y="f1291"/>
                  <a:pt x="f1389" y="f1284"/>
                  <a:pt x="f1409" y="f1292"/>
                </a:cubicBezTo>
                <a:cubicBezTo>
                  <a:pt x="f903" y="f902"/>
                  <a:pt x="f901" y="f896"/>
                  <a:pt x="f904" y="f893"/>
                </a:cubicBezTo>
                <a:cubicBezTo>
                  <a:pt x="f904" y="f891"/>
                  <a:pt x="f904" y="f889"/>
                  <a:pt x="f903" y="f919"/>
                </a:cubicBezTo>
                <a:cubicBezTo>
                  <a:pt x="f903" y="f888"/>
                  <a:pt x="f1409" y="f919"/>
                  <a:pt x="f1389" y="f919"/>
                </a:cubicBezTo>
                <a:cubicBezTo>
                  <a:pt x="f1390" y="f919"/>
                  <a:pt x="f1391" y="f888"/>
                  <a:pt x="f1392" y="f888"/>
                </a:cubicBezTo>
                <a:cubicBezTo>
                  <a:pt x="f1240" y="f1271"/>
                  <a:pt x="f1239" y="f888"/>
                  <a:pt x="f1238" y="f888"/>
                </a:cubicBezTo>
                <a:cubicBezTo>
                  <a:pt x="f1241" y="f888"/>
                  <a:pt x="f1242" y="f888"/>
                  <a:pt x="f1243" y="f891"/>
                </a:cubicBezTo>
                <a:cubicBezTo>
                  <a:pt x="f1262" y="f913"/>
                  <a:pt x="f1394" y="f894"/>
                  <a:pt x="f1117" y="f896"/>
                </a:cubicBezTo>
                <a:cubicBezTo>
                  <a:pt x="f1115" y="f897"/>
                  <a:pt x="f879" y="f902"/>
                  <a:pt x="f878" y="f1283"/>
                </a:cubicBezTo>
                <a:cubicBezTo>
                  <a:pt x="f876" y="f1292"/>
                  <a:pt x="f876" y="f1291"/>
                  <a:pt x="f1111" y="f1285"/>
                </a:cubicBezTo>
                <a:cubicBezTo>
                  <a:pt x="f861" y="f1290"/>
                  <a:pt x="f862" y="f1289"/>
                  <a:pt x="f861" y="f1288"/>
                </a:cubicBezTo>
                <a:cubicBezTo>
                  <a:pt x="f861" y="f1141"/>
                  <a:pt x="f860" y="f1140"/>
                  <a:pt x="f860" y="f1136"/>
                </a:cubicBezTo>
                <a:cubicBezTo>
                  <a:pt x="f1111" y="f1134"/>
                  <a:pt x="f860" y="f1128"/>
                  <a:pt x="f860" y="f1127"/>
                </a:cubicBezTo>
                <a:cubicBezTo>
                  <a:pt x="f861" y="f1075"/>
                  <a:pt x="f863" y="f1046"/>
                  <a:pt x="f864" y="f1145"/>
                </a:cubicBezTo>
                <a:cubicBezTo>
                  <a:pt x="f1110" y="f1076"/>
                  <a:pt x="f866" y="f1045"/>
                  <a:pt x="f868" y="f1045"/>
                </a:cubicBezTo>
                <a:cubicBezTo>
                  <a:pt x="f869" y="f1045"/>
                  <a:pt x="f870" y="f1044"/>
                  <a:pt x="f1109" y="f1044"/>
                </a:cubicBezTo>
                <a:cubicBezTo>
                  <a:pt x="f871" y="f1044"/>
                  <a:pt x="f871" y="f1045"/>
                  <a:pt x="f872" y="f1076"/>
                </a:cubicBezTo>
                <a:cubicBezTo>
                  <a:pt x="f874" y="f1076"/>
                  <a:pt x="f1113" y="f1045"/>
                  <a:pt x="f1113" y="f1121"/>
                </a:cubicBezTo>
                <a:cubicBezTo>
                  <a:pt x="f1099" y="f1042"/>
                  <a:pt x="f1099" y="f1049"/>
                  <a:pt x="f1113" y="f982"/>
                </a:cubicBezTo>
                <a:cubicBezTo>
                  <a:pt x="f1113" y="f980"/>
                  <a:pt x="f875" y="f977"/>
                  <a:pt x="f873" y="f1039"/>
                </a:cubicBezTo>
                <a:cubicBezTo>
                  <a:pt x="f1109" y="f975"/>
                  <a:pt x="f868" y="f984"/>
                  <a:pt x="f865" y="f972"/>
                </a:cubicBezTo>
                <a:cubicBezTo>
                  <a:pt x="f1110" y="f971"/>
                  <a:pt x="f864" y="f971"/>
                  <a:pt x="f863" y="f971"/>
                </a:cubicBezTo>
                <a:cubicBezTo>
                  <a:pt x="f862" y="f971"/>
                  <a:pt x="f861" y="f971"/>
                  <a:pt x="f860" y="f971"/>
                </a:cubicBezTo>
                <a:cubicBezTo>
                  <a:pt x="f876" y="f970"/>
                  <a:pt x="f861" y="f987"/>
                  <a:pt x="f862" y="f965"/>
                </a:cubicBezTo>
                <a:cubicBezTo>
                  <a:pt x="f863" y="f963"/>
                  <a:pt x="f863" y="f989"/>
                  <a:pt x="f863" y="f991"/>
                </a:cubicBezTo>
                <a:cubicBezTo>
                  <a:pt x="f864" y="f1275"/>
                  <a:pt x="f865" y="f1276"/>
                  <a:pt x="f866" y="f1053"/>
                </a:cubicBezTo>
                <a:cubicBezTo>
                  <a:pt x="f866" y="f1036"/>
                  <a:pt x="f868" y="f1034"/>
                  <a:pt x="f869" y="f1054"/>
                </a:cubicBezTo>
                <a:cubicBezTo>
                  <a:pt x="f1109" y="f1033"/>
                  <a:pt x="f871" y="f1267"/>
                  <a:pt x="f873" y="f1267"/>
                </a:cubicBezTo>
                <a:cubicBezTo>
                  <a:pt x="f874" y="f1031"/>
                  <a:pt x="f1099" y="f1029"/>
                  <a:pt x="f1100" y="f1267"/>
                </a:cubicBezTo>
                <a:cubicBezTo>
                  <a:pt x="f1101" y="f1032"/>
                  <a:pt x="f875" y="f1034"/>
                  <a:pt x="f1101" y="f1034"/>
                </a:cubicBezTo>
                <a:cubicBezTo>
                  <a:pt x="f1114" y="f1034"/>
                  <a:pt x="f1098" y="f1054"/>
                  <a:pt x="f1112" y="f1034"/>
                </a:cubicBezTo>
                <a:cubicBezTo>
                  <a:pt x="f1102" y="f1034"/>
                  <a:pt x="f1103" y="f1035"/>
                  <a:pt x="f1108" y="f1035"/>
                </a:cubicBezTo>
                <a:cubicBezTo>
                  <a:pt x="f2348" y="f1035"/>
                  <a:pt x="f1105" y="f1034"/>
                  <a:pt x="f1107" y="f1036"/>
                </a:cubicBezTo>
                <a:cubicBezTo>
                  <a:pt x="f2346" y="f1277"/>
                  <a:pt x="f2344" y="f1037"/>
                  <a:pt x="f2343" y="f1276"/>
                </a:cubicBezTo>
                <a:cubicBezTo>
                  <a:pt x="f2341" y="f1052"/>
                  <a:pt x="f2340" y="f988"/>
                  <a:pt x="f855" y="f964"/>
                </a:cubicBezTo>
                <a:cubicBezTo>
                  <a:pt x="f854" y="f965"/>
                  <a:pt x="f852" y="f966"/>
                  <a:pt x="f856" y="f987"/>
                </a:cubicBezTo>
                <a:cubicBezTo>
                  <a:pt x="f851" y="f967"/>
                  <a:pt x="f857" y="f968"/>
                  <a:pt x="f848" y="f968"/>
                </a:cubicBezTo>
                <a:cubicBezTo>
                  <a:pt x="f858" y="f968"/>
                  <a:pt x="f847" y="f987"/>
                  <a:pt x="f858" y="f965"/>
                </a:cubicBezTo>
                <a:cubicBezTo>
                  <a:pt x="f858" y="f963"/>
                  <a:pt x="f859" y="f989"/>
                  <a:pt x="f859" y="f991"/>
                </a:cubicBezTo>
                <a:cubicBezTo>
                  <a:pt x="f859" y="f1052"/>
                  <a:pt x="f859" y="f1038"/>
                  <a:pt x="f846" y="f1276"/>
                </a:cubicBezTo>
                <a:cubicBezTo>
                  <a:pt x="f858" y="f1037"/>
                  <a:pt x="f847" y="f1053"/>
                  <a:pt x="f848" y="f1277"/>
                </a:cubicBezTo>
                <a:cubicBezTo>
                  <a:pt x="f848" y="f1035"/>
                  <a:pt x="f849" y="f1034"/>
                  <a:pt x="f850" y="f1054"/>
                </a:cubicBezTo>
                <a:cubicBezTo>
                  <a:pt x="f851" y="f1033"/>
                  <a:pt x="f852" y="f1033"/>
                  <a:pt x="f853" y="f1032"/>
                </a:cubicBezTo>
                <a:cubicBezTo>
                  <a:pt x="f855" y="f1267"/>
                  <a:pt x="f855" y="f1029"/>
                  <a:pt x="f1363" y="f1030"/>
                </a:cubicBezTo>
                <a:cubicBezTo>
                  <a:pt x="f2339" y="f1273"/>
                  <a:pt x="f2340" y="f1073"/>
                  <a:pt x="f2342" y="f1055"/>
                </a:cubicBezTo>
                <a:cubicBezTo>
                  <a:pt x="f2344" y="f1055"/>
                  <a:pt x="f2346" y="f1268"/>
                  <a:pt x="f1106" y="f1056"/>
                </a:cubicBezTo>
                <a:cubicBezTo>
                  <a:pt x="f2347" y="f1071"/>
                  <a:pt x="f1104" y="f1070"/>
                  <a:pt x="f1103" y="f1058"/>
                </a:cubicBezTo>
                <a:cubicBezTo>
                  <a:pt x="f1112" y="f1266"/>
                  <a:pt x="f1114" y="f1059"/>
                  <a:pt x="f1100" y="f1059"/>
                </a:cubicBezTo>
                <a:cubicBezTo>
                  <a:pt x="f1113" y="f1069"/>
                  <a:pt x="f875" y="f1060"/>
                  <a:pt x="f873" y="f1061"/>
                </a:cubicBezTo>
                <a:cubicBezTo>
                  <a:pt x="f872" y="f1061"/>
                  <a:pt x="f871" y="f1068"/>
                  <a:pt x="f870" y="f1064"/>
                </a:cubicBezTo>
                <a:cubicBezTo>
                  <a:pt x="f868" y="f1264"/>
                  <a:pt x="f866" y="f1064"/>
                  <a:pt x="f1110" y="f1264"/>
                </a:cubicBezTo>
                <a:cubicBezTo>
                  <a:pt x="f863" y="f1065"/>
                  <a:pt x="f861" y="f1066"/>
                  <a:pt x="f1111" y="f1067"/>
                </a:cubicBezTo>
                <a:cubicBezTo>
                  <a:pt x="f878" y="f1265"/>
                  <a:pt x="f1116" y="f1022"/>
                  <a:pt x="f1262" y="f1020"/>
                </a:cubicBezTo>
                <a:cubicBezTo>
                  <a:pt x="f1263" y="f1019"/>
                  <a:pt x="f1243" y="f1018"/>
                  <a:pt x="f1242" y="f1017"/>
                </a:cubicBezTo>
                <a:cubicBezTo>
                  <a:pt x="f1236" y="f1015"/>
                  <a:pt x="f1239" y="f1014"/>
                  <a:pt x="f1239" y="f1013"/>
                </a:cubicBezTo>
                <a:cubicBezTo>
                  <a:pt x="f1238" y="f1012"/>
                  <a:pt x="f1236" y="f1272"/>
                  <a:pt x="f1241" y="f1012"/>
                </a:cubicBezTo>
                <a:cubicBezTo>
                  <a:pt x="f1242" y="f1010"/>
                  <a:pt x="f1242" y="f1011"/>
                  <a:pt x="f1243" y="f1011"/>
                </a:cubicBezTo>
                <a:cubicBezTo>
                  <a:pt x="f1243" y="f1023"/>
                  <a:pt x="f1263" y="f1023"/>
                  <a:pt x="f1263" y="f1009"/>
                </a:cubicBezTo>
                <a:cubicBezTo>
                  <a:pt x="f1394" y="f1025"/>
                  <a:pt x="f1242" y="f1026"/>
                  <a:pt x="f1239" y="f1026"/>
                </a:cubicBezTo>
                <a:cubicBezTo>
                  <a:pt x="f1392" y="f1005"/>
                  <a:pt x="f1390" y="f1005"/>
                  <a:pt x="f1409" y="f1005"/>
                </a:cubicBezTo>
                <a:cubicBezTo>
                  <a:pt x="f903" y="f1007"/>
                  <a:pt x="f901" y="f1005"/>
                  <a:pt x="f898" y="f1005"/>
                </a:cubicBezTo>
                <a:cubicBezTo>
                  <a:pt x="f892" y="f1005"/>
                  <a:pt x="f890" y="f1025"/>
                  <a:pt x="f887" y="f1025"/>
                </a:cubicBezTo>
                <a:cubicBezTo>
                  <a:pt x="f612" y="f1025"/>
                  <a:pt x="f613" y="f1007"/>
                  <a:pt x="f611" y="f1007"/>
                </a:cubicBezTo>
                <a:cubicBezTo>
                  <a:pt x="f609" y="f1007"/>
                  <a:pt x="f822" y="f1025"/>
                  <a:pt x="f824" y="f1005"/>
                </a:cubicBezTo>
                <a:cubicBezTo>
                  <a:pt x="f820" y="f1026"/>
                  <a:pt x="f955" y="f1004"/>
                  <a:pt x="f819" y="f1004"/>
                </a:cubicBezTo>
                <a:cubicBezTo>
                  <a:pt x="f617" y="f1297"/>
                  <a:pt x="f818" y="f1297"/>
                  <a:pt x="f825" y="f1003"/>
                </a:cubicBezTo>
                <a:cubicBezTo>
                  <a:pt x="f826" y="f1003"/>
                  <a:pt x="f826" y="f1296"/>
                  <a:pt x="f826" y="f1002"/>
                </a:cubicBezTo>
                <a:cubicBezTo>
                  <a:pt x="f827" y="f1027"/>
                  <a:pt x="f910" y="f1027"/>
                  <a:pt x="f912" y="f1001"/>
                </a:cubicBezTo>
                <a:cubicBezTo>
                  <a:pt x="f914" y="f1000"/>
                  <a:pt x="f914" y="f999"/>
                  <a:pt x="f915" y="f1299"/>
                </a:cubicBezTo>
                <a:cubicBezTo>
                  <a:pt x="f945" y="f998"/>
                  <a:pt x="f916" y="f998"/>
                  <a:pt x="f943" y="f1149"/>
                </a:cubicBezTo>
                <a:cubicBezTo>
                  <a:pt x="f943" y="f1149"/>
                  <a:pt x="f395" y="f997"/>
                  <a:pt x="f394" y="f996"/>
                </a:cubicBezTo>
                <a:cubicBezTo>
                  <a:pt x="f394" y="f995"/>
                  <a:pt x="f393" y="f995"/>
                  <a:pt x="f393" y="f994"/>
                </a:cubicBezTo>
                <a:cubicBezTo>
                  <a:pt x="f397" y="f1293"/>
                  <a:pt x="f397" y="f992"/>
                  <a:pt x="f391" y="f800"/>
                </a:cubicBezTo>
                <a:cubicBezTo>
                  <a:pt x="f391" y="f801"/>
                  <a:pt x="f392" y="f796"/>
                  <a:pt x="f390" y="f797"/>
                </a:cubicBezTo>
                <a:cubicBezTo>
                  <a:pt x="f389" y="f798"/>
                  <a:pt x="f388" y="f799"/>
                  <a:pt x="f387" y="f793"/>
                </a:cubicBezTo>
                <a:cubicBezTo>
                  <a:pt x="f387" y="f802"/>
                  <a:pt x="f387" y="f792"/>
                  <a:pt x="f386" y="f803"/>
                </a:cubicBezTo>
                <a:cubicBezTo>
                  <a:pt x="f386" y="f791"/>
                  <a:pt x="f386" y="f791"/>
                  <a:pt x="f385" y="f790"/>
                </a:cubicBezTo>
                <a:cubicBezTo>
                  <a:pt x="f384" y="f788"/>
                  <a:pt x="f384" y="f787"/>
                  <a:pt x="f384" y="f786"/>
                </a:cubicBezTo>
                <a:cubicBezTo>
                  <a:pt x="f384" y="f817"/>
                  <a:pt x="f383" y="f817"/>
                  <a:pt x="f398" y="f807"/>
                </a:cubicBezTo>
                <a:cubicBezTo>
                  <a:pt x="f381" y="f783"/>
                  <a:pt x="f381" y="f782"/>
                  <a:pt x="f380" y="f880"/>
                </a:cubicBezTo>
                <a:cubicBezTo>
                  <a:pt x="f400" y="f812"/>
                  <a:pt x="f378" y="f781"/>
                  <a:pt x="f376" y="f780"/>
                </a:cubicBezTo>
                <a:cubicBezTo>
                  <a:pt x="f374" y="f811"/>
                  <a:pt x="f373" y="f779"/>
                  <a:pt x="f372" y="f778"/>
                </a:cubicBezTo>
                <a:cubicBezTo>
                  <a:pt x="f401" y="f776"/>
                  <a:pt x="f370" y="f776"/>
                  <a:pt x="f368" y="f774"/>
                </a:cubicBezTo>
                <a:cubicBezTo>
                  <a:pt x="f366" y="f769"/>
                  <a:pt x="f366" y="f769"/>
                  <a:pt x="f425" y="f768"/>
                </a:cubicBezTo>
                <a:cubicBezTo>
                  <a:pt x="f471" y="f772"/>
                  <a:pt x="f471" y="f770"/>
                  <a:pt x="f2351" y="f767"/>
                </a:cubicBezTo>
                <a:cubicBezTo>
                  <a:pt x="f2351" y="f767"/>
                  <a:pt x="f362" y="f881"/>
                  <a:pt x="f361" y="f881"/>
                </a:cubicBezTo>
                <a:cubicBezTo>
                  <a:pt x="f360" y="f881"/>
                  <a:pt x="f359" y="f882"/>
                  <a:pt x="f359" y="f1077"/>
                </a:cubicBezTo>
                <a:cubicBezTo>
                  <a:pt x="f918" y="f1078"/>
                  <a:pt x="f355" y="f1079"/>
                  <a:pt x="f356" y="f809"/>
                </a:cubicBezTo>
                <a:cubicBezTo>
                  <a:pt x="f353" y="f810"/>
                  <a:pt x="f478" y="f1083"/>
                  <a:pt x="f479" y="f1082"/>
                </a:cubicBezTo>
                <a:cubicBezTo>
                  <a:pt x="f480" y="f1255"/>
                  <a:pt x="f352" y="f1256"/>
                  <a:pt x="f344" y="f1253"/>
                </a:cubicBezTo>
                <a:cubicBezTo>
                  <a:pt x="f344" y="f1257"/>
                  <a:pt x="f344" y="f1259"/>
                  <a:pt x="f344" y="f1260"/>
                </a:cubicBezTo>
                <a:cubicBezTo>
                  <a:pt x="f343" y="f1249"/>
                  <a:pt x="f343" y="f1086"/>
                  <a:pt x="f342" y="f1084"/>
                </a:cubicBezTo>
                <a:cubicBezTo>
                  <a:pt x="f342" y="f1088"/>
                  <a:pt x="f343" y="f1246"/>
                  <a:pt x="f480" y="f1251"/>
                </a:cubicBezTo>
                <a:cubicBezTo>
                  <a:pt x="f479" y="f1247"/>
                  <a:pt x="f478" y="f1087"/>
                  <a:pt x="f353" y="f1247"/>
                </a:cubicBezTo>
                <a:cubicBezTo>
                  <a:pt x="f478" y="f1246"/>
                  <a:pt x="f478" y="f1246"/>
                  <a:pt x="f353" y="f1245"/>
                </a:cubicBezTo>
                <a:cubicBezTo>
                  <a:pt x="f355" y="f1097"/>
                  <a:pt x="f356" y="f1090"/>
                  <a:pt x="f479" y="f1092"/>
                </a:cubicBezTo>
                <a:cubicBezTo>
                  <a:pt x="f480" y="f1093"/>
                  <a:pt x="f352" y="f1093"/>
                  <a:pt x="f352" y="f1094"/>
                </a:cubicBezTo>
                <a:cubicBezTo>
                  <a:pt x="f344" y="f1095"/>
                  <a:pt x="f344" y="f766"/>
                  <a:pt x="f343" y="f765"/>
                </a:cubicBezTo>
                <a:cubicBezTo>
                  <a:pt x="f342" y="f745"/>
                  <a:pt x="f339" y="f746"/>
                  <a:pt x="f345" y="f764"/>
                </a:cubicBezTo>
                <a:cubicBezTo>
                  <a:pt x="f345" y="f748"/>
                  <a:pt x="f341" y="f748"/>
                  <a:pt x="f342" y="f763"/>
                </a:cubicBezTo>
                <a:cubicBezTo>
                  <a:pt x="f342" y="f749"/>
                  <a:pt x="f343" y="f762"/>
                  <a:pt x="f343" y="f750"/>
                </a:cubicBezTo>
                <a:cubicBezTo>
                  <a:pt x="f344" y="f751"/>
                  <a:pt x="f480" y="f752"/>
                  <a:pt x="f478" y="f752"/>
                </a:cubicBezTo>
                <a:cubicBezTo>
                  <a:pt x="f478" y="f761"/>
                  <a:pt x="f352" y="f749"/>
                  <a:pt x="f478" y="f762"/>
                </a:cubicBezTo>
                <a:cubicBezTo>
                  <a:pt x="f353" y="f750"/>
                  <a:pt x="f356" y="f750"/>
                  <a:pt x="f355" y="f750"/>
                </a:cubicBezTo>
                <a:cubicBezTo>
                  <a:pt x="f354" y="f750"/>
                  <a:pt x="f354" y="f750"/>
                  <a:pt x="f918" y="f751"/>
                </a:cubicBezTo>
                <a:cubicBezTo>
                  <a:pt x="f359" y="f761"/>
                  <a:pt x="f360" y="f752"/>
                  <a:pt x="f362" y="f753"/>
                </a:cubicBezTo>
                <a:cubicBezTo>
                  <a:pt x="f363" y="f753"/>
                  <a:pt x="f917" y="f753"/>
                  <a:pt x="f425" y="f754"/>
                </a:cubicBezTo>
                <a:cubicBezTo>
                  <a:pt x="f365" y="f759"/>
                  <a:pt x="f366" y="f760"/>
                  <a:pt x="f366" y="f760"/>
                </a:cubicBezTo>
                <a:cubicBezTo>
                  <a:pt x="f367" y="f755"/>
                  <a:pt x="f367" y="f756"/>
                  <a:pt x="f367" y="f757"/>
                </a:cubicBezTo>
                <a:cubicBezTo>
                  <a:pt x="f368" y="f758"/>
                  <a:pt x="f369" y="f758"/>
                  <a:pt x="f370" y="f1350"/>
                </a:cubicBezTo>
                <a:cubicBezTo>
                  <a:pt x="f401" y="f1350"/>
                  <a:pt x="f371" y="f758"/>
                  <a:pt x="f372" y="f758"/>
                </a:cubicBezTo>
                <a:cubicBezTo>
                  <a:pt x="f374" y="f757"/>
                  <a:pt x="f376" y="f758"/>
                  <a:pt x="f378" y="f758"/>
                </a:cubicBezTo>
                <a:cubicBezTo>
                  <a:pt x="f400" y="f758"/>
                  <a:pt x="f380" y="f756"/>
                  <a:pt x="f380" y="f760"/>
                </a:cubicBezTo>
                <a:cubicBezTo>
                  <a:pt x="f399" y="f759"/>
                  <a:pt x="f381" y="f759"/>
                  <a:pt x="f381" y="f754"/>
                </a:cubicBezTo>
                <a:cubicBezTo>
                  <a:pt x="f399" y="f754"/>
                  <a:pt x="f399" y="f754"/>
                  <a:pt x="f380" y="f753"/>
                </a:cubicBezTo>
                <a:cubicBezTo>
                  <a:pt x="f380" y="f752"/>
                  <a:pt x="f380" y="f752"/>
                  <a:pt x="f400" y="f752"/>
                </a:cubicBezTo>
                <a:cubicBezTo>
                  <a:pt x="f400" y="f761"/>
                  <a:pt x="f379" y="f761"/>
                  <a:pt x="f379" y="f761"/>
                </a:cubicBezTo>
                <a:cubicBezTo>
                  <a:pt x="f379" y="f761"/>
                  <a:pt x="f379" y="f751"/>
                  <a:pt x="f379" y="f751"/>
                </a:cubicBezTo>
                <a:cubicBezTo>
                  <a:pt x="f379" y="f751"/>
                  <a:pt x="f379" y="f750"/>
                  <a:pt x="f379" y="f750"/>
                </a:cubicBezTo>
                <a:cubicBezTo>
                  <a:pt x="f379" y="f750"/>
                  <a:pt x="f379" y="f750"/>
                  <a:pt x="f379" y="f750"/>
                </a:cubicBezTo>
                <a:cubicBezTo>
                  <a:pt x="f378" y="f762"/>
                  <a:pt x="f378" y="f762"/>
                  <a:pt x="f378" y="f763"/>
                </a:cubicBezTo>
                <a:cubicBezTo>
                  <a:pt x="f379" y="f748"/>
                  <a:pt x="f379" y="f764"/>
                  <a:pt x="f379" y="f747"/>
                </a:cubicBezTo>
                <a:cubicBezTo>
                  <a:pt x="f379" y="f745"/>
                  <a:pt x="f379" y="f746"/>
                  <a:pt x="f400" y="f745"/>
                </a:cubicBezTo>
                <a:cubicBezTo>
                  <a:pt x="f380" y="f766"/>
                  <a:pt x="f379" y="f1093"/>
                  <a:pt x="f400" y="f1091"/>
                </a:cubicBezTo>
                <a:cubicBezTo>
                  <a:pt x="f380" y="f1091"/>
                  <a:pt x="f399" y="f1090"/>
                  <a:pt x="f399" y="f1090"/>
                </a:cubicBezTo>
                <a:cubicBezTo>
                  <a:pt x="f381" y="f1089"/>
                  <a:pt x="f381" y="f1096"/>
                  <a:pt x="f398" y="f1096"/>
                </a:cubicBezTo>
                <a:cubicBezTo>
                  <a:pt x="f382" y="f1097"/>
                  <a:pt x="f383" y="f1097"/>
                  <a:pt x="f383" y="f1244"/>
                </a:cubicBezTo>
                <a:cubicBezTo>
                  <a:pt x="f384" y="f1245"/>
                  <a:pt x="f384" y="f1246"/>
                  <a:pt x="f384" y="f1251"/>
                </a:cubicBezTo>
                <a:cubicBezTo>
                  <a:pt x="f385" y="f1087"/>
                  <a:pt x="f387" y="f1088"/>
                  <a:pt x="f388" y="f1246"/>
                </a:cubicBezTo>
                <a:cubicBezTo>
                  <a:pt x="f388" y="f1244"/>
                  <a:pt x="f388" y="f1096"/>
                  <a:pt x="f389" y="f1089"/>
                </a:cubicBezTo>
                <a:cubicBezTo>
                  <a:pt x="f1430" y="f1090"/>
                  <a:pt x="f390" y="f1090"/>
                  <a:pt x="f392" y="f1090"/>
                </a:cubicBezTo>
                <a:cubicBezTo>
                  <a:pt x="f391" y="f1090"/>
                  <a:pt x="f397" y="f1089"/>
                  <a:pt x="f393" y="f1091"/>
                </a:cubicBezTo>
                <a:cubicBezTo>
                  <a:pt x="f393" y="f1092"/>
                  <a:pt x="f393" y="f1093"/>
                  <a:pt x="f393" y="f1094"/>
                </a:cubicBezTo>
                <a:cubicBezTo>
                  <a:pt x="f393" y="f1095"/>
                  <a:pt x="f396" y="f1095"/>
                  <a:pt x="f394" y="f766"/>
                </a:cubicBezTo>
                <a:cubicBezTo>
                  <a:pt x="f394" y="f745"/>
                  <a:pt x="f396" y="f747"/>
                  <a:pt x="f943" y="f764"/>
                </a:cubicBezTo>
                <a:cubicBezTo>
                  <a:pt x="f916" y="f764"/>
                  <a:pt x="f945" y="f764"/>
                  <a:pt x="f915" y="f747"/>
                </a:cubicBezTo>
                <a:cubicBezTo>
                  <a:pt x="f949" y="f747"/>
                  <a:pt x="f949" y="f745"/>
                  <a:pt x="f914" y="f745"/>
                </a:cubicBezTo>
                <a:cubicBezTo>
                  <a:pt x="f912" y="f765"/>
                  <a:pt x="f911" y="f765"/>
                  <a:pt x="f910" y="f766"/>
                </a:cubicBezTo>
                <a:cubicBezTo>
                  <a:pt x="f909" y="f1095"/>
                  <a:pt x="f909" y="f1095"/>
                  <a:pt x="f827" y="f1094"/>
                </a:cubicBezTo>
                <a:cubicBezTo>
                  <a:pt x="f826" y="f1094"/>
                  <a:pt x="f825" y="f1094"/>
                  <a:pt x="f818" y="f1093"/>
                </a:cubicBezTo>
                <a:cubicBezTo>
                  <a:pt x="f617" y="f1092"/>
                  <a:pt x="f955" y="f1091"/>
                  <a:pt x="f616" y="f1089"/>
                </a:cubicBezTo>
                <a:cubicBezTo>
                  <a:pt x="f616" y="f1097"/>
                  <a:pt x="f955" y="f1245"/>
                  <a:pt x="f616" y="f1251"/>
                </a:cubicBezTo>
                <a:cubicBezTo>
                  <a:pt x="f616" y="f1247"/>
                  <a:pt x="f820" y="f1088"/>
                  <a:pt x="f820" y="f1087"/>
                </a:cubicBezTo>
                <a:cubicBezTo>
                  <a:pt x="f821" y="f1084"/>
                  <a:pt x="f821" y="f1085"/>
                  <a:pt x="f821" y="f1086"/>
                </a:cubicBezTo>
                <a:cubicBezTo>
                  <a:pt x="f821" y="f1249"/>
                  <a:pt x="f823" y="f1250"/>
                  <a:pt x="f822" y="f1261"/>
                </a:cubicBezTo>
                <a:cubicBezTo>
                  <a:pt x="f822" y="f1258"/>
                  <a:pt x="f609" y="f1257"/>
                  <a:pt x="f610" y="f1252"/>
                </a:cubicBezTo>
                <a:cubicBezTo>
                  <a:pt x="f611" y="f1253"/>
                  <a:pt x="f613" y="f1256"/>
                  <a:pt x="f887" y="f1256"/>
                </a:cubicBezTo>
                <a:cubicBezTo>
                  <a:pt x="f907" y="f1255"/>
                  <a:pt x="f906" y="f1255"/>
                  <a:pt x="f906" y="f1082"/>
                </a:cubicBezTo>
                <a:cubicBezTo>
                  <a:pt x="f892" y="f1080"/>
                  <a:pt x="f907" y="f1082"/>
                  <a:pt x="f887" y="f1081"/>
                </a:cubicBezTo>
                <a:cubicBezTo>
                  <a:pt x="f887" y="f1081"/>
                  <a:pt x="f612" y="f1081"/>
                  <a:pt x="f613" y="f1081"/>
                </a:cubicBezTo>
                <a:cubicBezTo>
                  <a:pt x="f611" y="f1081"/>
                  <a:pt x="f611" y="f1255"/>
                  <a:pt x="f611" y="f1255"/>
                </a:cubicBezTo>
                <a:cubicBezTo>
                  <a:pt x="f614" y="f1255"/>
                  <a:pt x="f610" y="f1255"/>
                  <a:pt x="f614" y="f1081"/>
                </a:cubicBezTo>
                <a:cubicBezTo>
                  <a:pt x="f609" y="f1081"/>
                  <a:pt x="f609" y="f1081"/>
                  <a:pt x="f615" y="f1082"/>
                </a:cubicBezTo>
                <a:cubicBezTo>
                  <a:pt x="f822" y="f1083"/>
                  <a:pt x="f614" y="f1083"/>
                  <a:pt x="f610" y="f1080"/>
                </a:cubicBezTo>
                <a:cubicBezTo>
                  <a:pt x="f611" y="f810"/>
                  <a:pt x="f611" y="f808"/>
                  <a:pt x="f613" y="f1078"/>
                </a:cubicBezTo>
                <a:cubicBezTo>
                  <a:pt x="f612" y="f1077"/>
                  <a:pt x="f887" y="f1077"/>
                  <a:pt x="f907" y="f881"/>
                </a:cubicBezTo>
                <a:cubicBezTo>
                  <a:pt x="f890" y="f881"/>
                  <a:pt x="f890" y="f767"/>
                  <a:pt x="f906" y="f771"/>
                </a:cubicBezTo>
                <a:cubicBezTo>
                  <a:pt x="f892" y="f770"/>
                  <a:pt x="f895" y="f771"/>
                  <a:pt x="f898" y="f770"/>
                </a:cubicBezTo>
                <a:cubicBezTo>
                  <a:pt x="f900" y="f772"/>
                  <a:pt x="f900" y="f768"/>
                  <a:pt x="f901" y="f769"/>
                </a:cubicBezTo>
                <a:cubicBezTo>
                  <a:pt x="f904" y="f769"/>
                  <a:pt x="f903" y="f769"/>
                  <a:pt x="f1388" y="f773"/>
                </a:cubicBezTo>
                <a:cubicBezTo>
                  <a:pt x="f1409" y="f773"/>
                  <a:pt x="f1389" y="f773"/>
                  <a:pt x="f1390" y="f774"/>
                </a:cubicBezTo>
                <a:cubicBezTo>
                  <a:pt x="f1391" y="f774"/>
                  <a:pt x="f1391" y="f775"/>
                  <a:pt x="f1392" y="f775"/>
                </a:cubicBezTo>
                <a:cubicBezTo>
                  <a:pt x="f1392" y="f776"/>
                  <a:pt x="f1392" y="f778"/>
                  <a:pt x="f1240" y="f778"/>
                </a:cubicBezTo>
                <a:cubicBezTo>
                  <a:pt x="f1240" y="f778"/>
                  <a:pt x="f1239" y="f778"/>
                  <a:pt x="f1239" y="f777"/>
                </a:cubicBezTo>
                <a:cubicBezTo>
                  <a:pt x="f1237" y="f779"/>
                  <a:pt x="f1239" y="f780"/>
                  <a:pt x="f1236" y="f781"/>
                </a:cubicBezTo>
                <a:cubicBezTo>
                  <a:pt x="f1242" y="f812"/>
                  <a:pt x="f1263" y="f781"/>
                  <a:pt x="f1394" y="f781"/>
                </a:cubicBezTo>
                <a:cubicBezTo>
                  <a:pt x="f1116" y="f781"/>
                  <a:pt x="f878" y="f781"/>
                  <a:pt x="f876" y="f781"/>
                </a:cubicBezTo>
                <a:cubicBezTo>
                  <a:pt x="f1111" y="f812"/>
                  <a:pt x="f1111" y="f812"/>
                  <a:pt x="f860" y="f880"/>
                </a:cubicBezTo>
                <a:cubicBezTo>
                  <a:pt x="f861" y="f782"/>
                  <a:pt x="f862" y="f880"/>
                  <a:pt x="f863" y="f782"/>
                </a:cubicBezTo>
                <a:cubicBezTo>
                  <a:pt x="f864" y="f782"/>
                  <a:pt x="f864" y="f813"/>
                  <a:pt x="f1110" y="f783"/>
                </a:cubicBezTo>
                <a:cubicBezTo>
                  <a:pt x="f1110" y="f783"/>
                  <a:pt x="f865" y="f783"/>
                  <a:pt x="f866" y="f815"/>
                </a:cubicBezTo>
                <a:cubicBezTo>
                  <a:pt x="f867" y="f807"/>
                  <a:pt x="f866" y="f784"/>
                  <a:pt x="f867" y="f784"/>
                </a:cubicBezTo>
                <a:cubicBezTo>
                  <a:pt x="f868" y="f817"/>
                  <a:pt x="f870" y="f784"/>
                  <a:pt x="f870" y="f817"/>
                </a:cubicBezTo>
                <a:cubicBezTo>
                  <a:pt x="f871" y="f817"/>
                  <a:pt x="f871" y="f785"/>
                  <a:pt x="f872" y="f806"/>
                </a:cubicBezTo>
                <a:cubicBezTo>
                  <a:pt x="f873" y="f786"/>
                  <a:pt x="f873" y="f806"/>
                  <a:pt x="f874" y="f786"/>
                </a:cubicBezTo>
                <a:cubicBezTo>
                  <a:pt x="f875" y="f805"/>
                  <a:pt x="f875" y="f816"/>
                  <a:pt x="f1113" y="f816"/>
                </a:cubicBezTo>
                <a:cubicBezTo>
                  <a:pt x="f1099" y="f787"/>
                  <a:pt x="f1100" y="f787"/>
                  <a:pt x="f1101" y="f787"/>
                </a:cubicBezTo>
                <a:cubicBezTo>
                  <a:pt x="f1114" y="f787"/>
                  <a:pt x="f1098" y="f788"/>
                  <a:pt x="f1098" y="f804"/>
                </a:cubicBezTo>
                <a:cubicBezTo>
                  <a:pt x="f1112" y="f804"/>
                  <a:pt x="f1102" y="f804"/>
                  <a:pt x="f1103" y="f789"/>
                </a:cubicBezTo>
                <a:cubicBezTo>
                  <a:pt x="f1108" y="f790"/>
                  <a:pt x="f1104" y="f791"/>
                  <a:pt x="f2348" y="f803"/>
                </a:cubicBezTo>
                <a:cubicBezTo>
                  <a:pt x="f2348" y="f792"/>
                  <a:pt x="f2347" y="f792"/>
                  <a:pt x="f1105" y="f802"/>
                </a:cubicBezTo>
                <a:cubicBezTo>
                  <a:pt x="f1106" y="f793"/>
                  <a:pt x="f2346" y="f794"/>
                  <a:pt x="f2345" y="f799"/>
                </a:cubicBezTo>
                <a:cubicBezTo>
                  <a:pt x="f2345" y="f795"/>
                  <a:pt x="f2345" y="f798"/>
                  <a:pt x="f2344" y="f798"/>
                </a:cubicBezTo>
                <a:cubicBezTo>
                  <a:pt x="f2343" y="f797"/>
                  <a:pt x="f2343" y="f797"/>
                  <a:pt x="f2342" y="f797"/>
                </a:cubicBezTo>
                <a:cubicBezTo>
                  <a:pt x="f2349" y="f796"/>
                  <a:pt x="f2349" y="f801"/>
                  <a:pt x="f2341" y="f800"/>
                </a:cubicBezTo>
                <a:cubicBezTo>
                  <a:pt x="f2340" y="f800"/>
                  <a:pt x="f2350" y="f800"/>
                  <a:pt x="f2339" y="f800"/>
                </a:cubicBezTo>
                <a:cubicBezTo>
                  <a:pt x="f1363" y="f1294"/>
                  <a:pt x="f855" y="f992"/>
                  <a:pt x="f853" y="f992"/>
                </a:cubicBezTo>
                <a:cubicBezTo>
                  <a:pt x="f852" y="f992"/>
                  <a:pt x="f851" y="f1293"/>
                  <a:pt x="f850" y="f1293"/>
                </a:cubicBezTo>
                <a:cubicBezTo>
                  <a:pt x="f849" y="f994"/>
                  <a:pt x="f847" y="f994"/>
                  <a:pt x="f846" y="f996"/>
                </a:cubicBezTo>
                <a:cubicBezTo>
                  <a:pt x="f859" y="f997"/>
                  <a:pt x="f845" y="f998"/>
                  <a:pt x="f843" y="f998"/>
                </a:cubicBezTo>
                <a:cubicBezTo>
                  <a:pt x="f843" y="f1149"/>
                  <a:pt x="f845" y="f996"/>
                  <a:pt x="f844" y="f996"/>
                </a:cubicBezTo>
                <a:cubicBezTo>
                  <a:pt x="f843" y="f996"/>
                  <a:pt x="f842" y="f1149"/>
                  <a:pt x="f841" y="f996"/>
                </a:cubicBezTo>
                <a:cubicBezTo>
                  <a:pt x="f841" y="f996"/>
                  <a:pt x="f841" y="f994"/>
                  <a:pt x="f840" y="f994"/>
                </a:cubicBezTo>
                <a:cubicBezTo>
                  <a:pt x="f839" y="f994"/>
                  <a:pt x="f839" y="f996"/>
                  <a:pt x="f839" y="f996"/>
                </a:cubicBezTo>
                <a:cubicBezTo>
                  <a:pt x="f839" y="f1149"/>
                  <a:pt x="f841" y="f997"/>
                  <a:pt x="f842" y="f1149"/>
                </a:cubicBezTo>
                <a:cubicBezTo>
                  <a:pt x="f843" y="f1149"/>
                  <a:pt x="f842" y="f1299"/>
                  <a:pt x="f842" y="f999"/>
                </a:cubicBezTo>
                <a:cubicBezTo>
                  <a:pt x="f841" y="f999"/>
                  <a:pt x="f840" y="f1000"/>
                  <a:pt x="f839" y="f1000"/>
                </a:cubicBezTo>
                <a:cubicBezTo>
                  <a:pt x="f838" y="f1298"/>
                  <a:pt x="f836" y="f1298"/>
                  <a:pt x="f836" y="f1001"/>
                </a:cubicBezTo>
                <a:cubicBezTo>
                  <a:pt x="f835" y="f1027"/>
                  <a:pt x="f833" y="f1003"/>
                  <a:pt x="f828" y="f1297"/>
                </a:cubicBezTo>
                <a:cubicBezTo>
                  <a:pt x="f829" y="f1297"/>
                  <a:pt x="f830" y="f1297"/>
                  <a:pt x="f831" y="f1004"/>
                </a:cubicBezTo>
                <a:cubicBezTo>
                  <a:pt x="f832" y="f1026"/>
                  <a:pt x="f831" y="f1007"/>
                  <a:pt x="f1343" y="f1025"/>
                </a:cubicBezTo>
                <a:cubicBezTo>
                  <a:pt x="f1344" y="f1025"/>
                  <a:pt x="f1345" y="f1007"/>
                  <a:pt x="f2338" y="f1025"/>
                </a:cubicBezTo>
                <a:cubicBezTo>
                  <a:pt x="f1346" y="f1006"/>
                  <a:pt x="f2337" y="f1269"/>
                  <a:pt x="f2336" y="f1269"/>
                </a:cubicBezTo>
                <a:cubicBezTo>
                  <a:pt x="f1348" y="f1269"/>
                  <a:pt x="f1348" y="f1024"/>
                  <a:pt x="f2335" y="f1269"/>
                </a:cubicBezTo>
                <a:cubicBezTo>
                  <a:pt x="f1349" y="f1269"/>
                  <a:pt x="f1349" y="f1008"/>
                  <a:pt x="f1349" y="f1009"/>
                </a:cubicBezTo>
                <a:cubicBezTo>
                  <a:pt x="f2334" y="f1023"/>
                  <a:pt x="f1350" y="f1023"/>
                  <a:pt x="f1350" y="f1011"/>
                </a:cubicBezTo>
                <a:cubicBezTo>
                  <a:pt x="f1350" y="f1010"/>
                  <a:pt x="f758" y="f1274"/>
                  <a:pt x="f2334" y="f1014"/>
                </a:cubicBezTo>
                <a:cubicBezTo>
                  <a:pt x="f1349" y="f1014"/>
                  <a:pt x="f2335" y="f1014"/>
                  <a:pt x="f1348" y="f1270"/>
                </a:cubicBezTo>
                <a:cubicBezTo>
                  <a:pt x="f1348" y="f1270"/>
                  <a:pt x="f1348" y="f1015"/>
                  <a:pt x="f1348" y="f1016"/>
                </a:cubicBezTo>
                <a:cubicBezTo>
                  <a:pt x="f2336" y="f1018"/>
                  <a:pt x="f1347" y="f1019"/>
                  <a:pt x="f2336" y="f1021"/>
                </a:cubicBezTo>
                <a:cubicBezTo>
                  <a:pt x="f1348" y="f1021"/>
                  <a:pt x="f2335" y="f1021"/>
                  <a:pt x="f1349" y="f1022"/>
                </a:cubicBezTo>
                <a:cubicBezTo>
                  <a:pt x="f1349" y="f1265"/>
                  <a:pt x="f1349" y="f1265"/>
                  <a:pt x="f1349" y="f1067"/>
                </a:cubicBezTo>
                <a:cubicBezTo>
                  <a:pt x="f1349" y="f1065"/>
                  <a:pt x="f2335" y="f1064"/>
                  <a:pt x="f2335" y="f1062"/>
                </a:cubicBezTo>
                <a:cubicBezTo>
                  <a:pt x="f1348" y="f1060"/>
                  <a:pt x="f2335" y="f1266"/>
                  <a:pt x="f2336" y="f1070"/>
                </a:cubicBezTo>
                <a:cubicBezTo>
                  <a:pt x="f2336" y="f1057"/>
                  <a:pt x="f1347" y="f1057"/>
                  <a:pt x="f1347" y="f1071"/>
                </a:cubicBezTo>
                <a:cubicBezTo>
                  <a:pt x="f1347" y="f1056"/>
                  <a:pt x="f1347" y="f1268"/>
                  <a:pt x="f1347" y="f1072"/>
                </a:cubicBezTo>
                <a:cubicBezTo>
                  <a:pt x="f2337" y="f1055"/>
                  <a:pt x="f1346" y="f1055"/>
                  <a:pt x="f1346" y="f1073"/>
                </a:cubicBezTo>
                <a:cubicBezTo>
                  <a:pt x="f1346" y="f1028"/>
                  <a:pt x="f2337" y="f1273"/>
                  <a:pt x="f2337" y="f1028"/>
                </a:cubicBezTo>
                <a:cubicBezTo>
                  <a:pt x="f1347" y="f1030"/>
                  <a:pt x="f2337" y="f1031"/>
                  <a:pt x="f1347" y="f1267"/>
                </a:cubicBezTo>
                <a:cubicBezTo>
                  <a:pt x="f1347" y="f1032"/>
                  <a:pt x="f2336" y="f1032"/>
                  <a:pt x="f2336" y="f1033"/>
                </a:cubicBezTo>
                <a:cubicBezTo>
                  <a:pt x="f2336" y="f1054"/>
                  <a:pt x="f2336" y="f1034"/>
                  <a:pt x="f1347" y="f1034"/>
                </a:cubicBezTo>
                <a:cubicBezTo>
                  <a:pt x="f2337" y="f1034"/>
                  <a:pt x="f1347" y="f1054"/>
                  <a:pt x="f2337" y="f1033"/>
                </a:cubicBezTo>
                <a:cubicBezTo>
                  <a:pt x="f1346" y="f1032"/>
                  <a:pt x="f1346" y="f1034"/>
                  <a:pt x="f2337" y="f1035"/>
                </a:cubicBezTo>
                <a:cubicBezTo>
                  <a:pt x="f2337" y="f1035"/>
                  <a:pt x="f1347" y="f1277"/>
                  <a:pt x="f2336" y="f1277"/>
                </a:cubicBezTo>
                <a:cubicBezTo>
                  <a:pt x="f2336" y="f1053"/>
                  <a:pt x="f2335" y="f1053"/>
                  <a:pt x="f2335" y="f1037"/>
                </a:cubicBezTo>
                <a:cubicBezTo>
                  <a:pt x="f1349" y="f1037"/>
                  <a:pt x="f2334" y="f1276"/>
                  <a:pt x="f1350" y="f1038"/>
                </a:cubicBezTo>
                <a:cubicBezTo>
                  <a:pt x="f758" y="f1038"/>
                  <a:pt x="f757" y="f1275"/>
                  <a:pt x="f756" y="f1052"/>
                </a:cubicBezTo>
                <a:cubicBezTo>
                  <a:pt x="f756" y="f1052"/>
                  <a:pt x="f755" y="f1052"/>
                  <a:pt x="f760" y="f991"/>
                </a:cubicBezTo>
                <a:cubicBezTo>
                  <a:pt x="f754" y="f991"/>
                  <a:pt x="f754" y="f990"/>
                  <a:pt x="f753" y="f989"/>
                </a:cubicBezTo>
                <a:cubicBezTo>
                  <a:pt x="f752" y="f988"/>
                  <a:pt x="f761" y="f988"/>
                  <a:pt x="f761" y="f963"/>
                </a:cubicBezTo>
                <a:cubicBezTo>
                  <a:pt x="f761" y="f965"/>
                  <a:pt x="f752" y="f965"/>
                  <a:pt x="f761" y="f966"/>
                </a:cubicBezTo>
                <a:cubicBezTo>
                  <a:pt x="f751" y="f987"/>
                  <a:pt x="f751" y="f987"/>
                  <a:pt x="f751" y="f967"/>
                </a:cubicBezTo>
                <a:cubicBezTo>
                  <a:pt x="f750" y="f986"/>
                  <a:pt x="f750" y="f968"/>
                  <a:pt x="f762" y="f969"/>
                </a:cubicBezTo>
                <a:cubicBezTo>
                  <a:pt x="f762" y="f970"/>
                  <a:pt x="f762" y="f970"/>
                  <a:pt x="f749" y="f985"/>
                </a:cubicBezTo>
                <a:cubicBezTo>
                  <a:pt x="f749" y="f971"/>
                  <a:pt x="f763" y="f971"/>
                  <a:pt x="f763" y="f972"/>
                </a:cubicBezTo>
                <a:cubicBezTo>
                  <a:pt x="f763" y="f984"/>
                  <a:pt x="f763" y="f973"/>
                  <a:pt x="f748" y="f975"/>
                </a:cubicBezTo>
                <a:cubicBezTo>
                  <a:pt x="f764" y="f974"/>
                  <a:pt x="f764" y="f974"/>
                  <a:pt x="f747" y="f976"/>
                </a:cubicBezTo>
                <a:cubicBezTo>
                  <a:pt x="f747" y="f1039"/>
                  <a:pt x="f746" y="f977"/>
                  <a:pt x="f745" y="f978"/>
                </a:cubicBezTo>
                <a:cubicBezTo>
                  <a:pt x="f765" y="f979"/>
                  <a:pt x="f766" y="f978"/>
                  <a:pt x="f766" y="f980"/>
                </a:cubicBezTo>
                <a:cubicBezTo>
                  <a:pt x="f766" y="f982"/>
                  <a:pt x="f1094" y="f981"/>
                  <a:pt x="f1092" y="f982"/>
                </a:cubicBezTo>
                <a:cubicBezTo>
                  <a:pt x="f1091" y="f982"/>
                  <a:pt x="f1091" y="f1040"/>
                  <a:pt x="f1090" y="f1051"/>
                </a:cubicBezTo>
                <a:cubicBezTo>
                  <a:pt x="f1089" y="f1051"/>
                  <a:pt x="f1096" y="f1051"/>
                  <a:pt x="f1096" y="f1049"/>
                </a:cubicBezTo>
                <a:cubicBezTo>
                  <a:pt x="f1097" y="f1041"/>
                  <a:pt x="f1244" y="f1048"/>
                  <a:pt x="f1244" y="f1042"/>
                </a:cubicBezTo>
                <a:cubicBezTo>
                  <a:pt x="f1245" y="f1042"/>
                  <a:pt x="f1245" y="f1047"/>
                  <a:pt x="f1246" y="f1043"/>
                </a:cubicBezTo>
                <a:cubicBezTo>
                  <a:pt x="f1246" y="f1121"/>
                  <a:pt x="f1251" y="f1121"/>
                  <a:pt x="f1247" y="f1043"/>
                </a:cubicBezTo>
                <a:cubicBezTo>
                  <a:pt x="f1247" y="f1047"/>
                  <a:pt x="f1247" y="f1047"/>
                  <a:pt x="f1247" y="f1042"/>
                </a:cubicBezTo>
                <a:cubicBezTo>
                  <a:pt x="f1088" y="f1048"/>
                  <a:pt x="f1088" y="f1041"/>
                  <a:pt x="f1087" y="f1041"/>
                </a:cubicBezTo>
                <a:cubicBezTo>
                  <a:pt x="f1085" y="f1049"/>
                  <a:pt x="f1084" y="f1048"/>
                  <a:pt x="f1085" y="f1048"/>
                </a:cubicBezTo>
                <a:cubicBezTo>
                  <a:pt x="f1248" y="f1047"/>
                  <a:pt x="f1250" y="f1041"/>
                  <a:pt x="f1260" y="f1047"/>
                </a:cubicBezTo>
                <a:cubicBezTo>
                  <a:pt x="f1260" y="f1047"/>
                  <a:pt x="f1261" y="f1121"/>
                  <a:pt x="f1261" y="f1121"/>
                </a:cubicBezTo>
                <a:cubicBezTo>
                  <a:pt x="f1261" y="f1044"/>
                  <a:pt x="f1261" y="f1076"/>
                  <a:pt x="f1260" y="f1076"/>
                </a:cubicBezTo>
                <a:cubicBezTo>
                  <a:pt x="f1250" y="f1074"/>
                  <a:pt x="f1250" y="f1045"/>
                  <a:pt x="f1250" y="f1045"/>
                </a:cubicBezTo>
                <a:cubicBezTo>
                  <a:pt x="f1249" y="f1044"/>
                  <a:pt x="f1248" y="f1044"/>
                  <a:pt x="f1086" y="f1044"/>
                </a:cubicBezTo>
                <a:cubicBezTo>
                  <a:pt x="f1085" y="f1044"/>
                  <a:pt x="f1084" y="f1121"/>
                  <a:pt x="f1087" y="f1044"/>
                </a:cubicBezTo>
                <a:cubicBezTo>
                  <a:pt x="f1088" y="f1044"/>
                  <a:pt x="f1247" y="f1045"/>
                  <a:pt x="f1251" y="f1045"/>
                </a:cubicBezTo>
                <a:cubicBezTo>
                  <a:pt x="f1246" y="f1076"/>
                  <a:pt x="f1247" y="f1074"/>
                  <a:pt x="f1251" y="f1145"/>
                </a:cubicBezTo>
                <a:cubicBezTo>
                  <a:pt x="f1246" y="f1145"/>
                  <a:pt x="f1245" y="f1145"/>
                  <a:pt x="f1244" y="f1145"/>
                </a:cubicBezTo>
                <a:cubicBezTo>
                  <a:pt x="f1244" y="f1046"/>
                  <a:pt x="f1097" y="f1075"/>
                  <a:pt x="f1097" y="f1126"/>
                </a:cubicBezTo>
                <a:cubicBezTo>
                  <a:pt x="f1096" y="f1126"/>
                  <a:pt x="f1096" y="f1127"/>
                  <a:pt x="f1096" y="f1128"/>
                </a:cubicBezTo>
                <a:cubicBezTo>
                  <a:pt x="f1096" y="f1134"/>
                  <a:pt x="f1096" y="f1134"/>
                  <a:pt x="f1096" y="f1136"/>
                </a:cubicBezTo>
                <a:cubicBezTo>
                  <a:pt x="f1096" y="f1136"/>
                  <a:pt x="f1089" y="f1136"/>
                  <a:pt x="f1089" y="f1140"/>
                </a:cubicBezTo>
                <a:cubicBezTo>
                  <a:pt x="f1089" y="f1141"/>
                  <a:pt x="f1096" y="f1141"/>
                  <a:pt x="f1097" y="f1141"/>
                </a:cubicBezTo>
                <a:cubicBezTo>
                  <a:pt x="f1244" y="f1141"/>
                  <a:pt x="f1244" y="f1140"/>
                  <a:pt x="f1245" y="f1136"/>
                </a:cubicBezTo>
                <a:cubicBezTo>
                  <a:pt x="f1246" y="f1136"/>
                  <a:pt x="f1251" y="f1136"/>
                  <a:pt x="f1251" y="f1128"/>
                </a:cubicBezTo>
                <a:cubicBezTo>
                  <a:pt x="f1251" y="f1127"/>
                  <a:pt x="f1246" y="f1127"/>
                  <a:pt x="f1246" y="f1126"/>
                </a:cubicBezTo>
                <a:cubicBezTo>
                  <a:pt x="f1245" y="f1075"/>
                  <a:pt x="f1246" y="f1046"/>
                  <a:pt x="f1251" y="f1075"/>
                </a:cubicBezTo>
                <a:cubicBezTo>
                  <a:pt x="f1247" y="f1075"/>
                  <a:pt x="f1247" y="f1126"/>
                  <a:pt x="f1088" y="f1127"/>
                </a:cubicBezTo>
                <a:cubicBezTo>
                  <a:pt x="f1087" y="f1127"/>
                  <a:pt x="f1084" y="f1127"/>
                  <a:pt x="f1084" y="f1128"/>
                </a:cubicBezTo>
                <a:cubicBezTo>
                  <a:pt x="f1085" y="f1134"/>
                  <a:pt x="f1085" y="f1136"/>
                  <a:pt x="f1086" y="f1140"/>
                </a:cubicBezTo>
                <a:cubicBezTo>
                  <a:pt x="f1086" y="f1141"/>
                  <a:pt x="f1248" y="f1141"/>
                  <a:pt x="f1249" y="f1288"/>
                </a:cubicBezTo>
                <a:cubicBezTo>
                  <a:pt x="f1250" y="f1288"/>
                  <a:pt x="f1250" y="f1287"/>
                  <a:pt x="f1250" y="f1286"/>
                </a:cubicBezTo>
                <a:cubicBezTo>
                  <a:pt x="f1250" y="f1290"/>
                  <a:pt x="f1260" y="f1291"/>
                  <a:pt x="f1261" y="f1284"/>
                </a:cubicBezTo>
                <a:cubicBezTo>
                  <a:pt x="f1259" y="f1284"/>
                  <a:pt x="f1258" y="f1284"/>
                  <a:pt x="f1258" y="f1291"/>
                </a:cubicBezTo>
                <a:cubicBezTo>
                  <a:pt x="f1257" y="f1285"/>
                  <a:pt x="f1257" y="f1285"/>
                  <a:pt x="f1252" y="f1285"/>
                </a:cubicBezTo>
                <a:cubicBezTo>
                  <a:pt x="f1254" y="f1285"/>
                  <a:pt x="f1254" y="f1285"/>
                  <a:pt x="f1256" y="f1290"/>
                </a:cubicBezTo>
                <a:cubicBezTo>
                  <a:pt x="f1256" y="f1286"/>
                  <a:pt x="f1256" y="f1287"/>
                  <a:pt x="f1081" y="f1286"/>
                </a:cubicBezTo>
                <a:cubicBezTo>
                  <a:pt x="f1082" y="f1290"/>
                  <a:pt x="f1081" y="f1285"/>
                  <a:pt x="f1081" y="f1291"/>
                </a:cubicBezTo>
                <a:cubicBezTo>
                  <a:pt x="f1082" y="f1284"/>
                  <a:pt x="f1083" y="f1284"/>
                  <a:pt x="f1080" y="f1292"/>
                </a:cubicBezTo>
                <a:cubicBezTo>
                  <a:pt x="f810" y="f1283"/>
                  <a:pt x="f1080" y="f1283"/>
                  <a:pt x="f809" y="f1292"/>
                </a:cubicBezTo>
                <a:cubicBezTo>
                  <a:pt x="f1079" y="f1291"/>
                  <a:pt x="f882" y="f1292"/>
                  <a:pt x="f767" y="f1284"/>
                </a:cubicBezTo>
                <a:cubicBezTo>
                  <a:pt x="f770" y="f1285"/>
                  <a:pt x="f772" y="f1291"/>
                  <a:pt x="f769" y="f1284"/>
                </a:cubicBezTo>
                <a:cubicBezTo>
                  <a:pt x="f775" y="f1284"/>
                  <a:pt x="f776" y="f1291"/>
                  <a:pt x="f777" y="f1291"/>
                </a:cubicBezTo>
                <a:cubicBezTo>
                  <a:pt x="f780" y="f1291"/>
                  <a:pt x="f781" y="f1291"/>
                  <a:pt x="f880" y="f1291"/>
                </a:cubicBezTo>
                <a:cubicBezTo>
                  <a:pt x="f813" y="f1291"/>
                  <a:pt x="f783" y="f1285"/>
                  <a:pt x="f807" y="f1291"/>
                </a:cubicBezTo>
                <a:cubicBezTo>
                  <a:pt x="f807" y="f1291"/>
                  <a:pt x="f807" y="f1284"/>
                  <a:pt x="f784" y="f1284"/>
                </a:cubicBezTo>
                <a:cubicBezTo>
                  <a:pt x="f784" y="f1284"/>
                  <a:pt x="f817" y="f1292"/>
                  <a:pt x="f785" y="f1284"/>
                </a:cubicBezTo>
                <a:cubicBezTo>
                  <a:pt x="f806" y="f1284"/>
                  <a:pt x="f806" y="f1284"/>
                  <a:pt x="f786" y="f1284"/>
                </a:cubicBezTo>
                <a:cubicBezTo>
                  <a:pt x="f805" y="f1284"/>
                  <a:pt x="f805" y="f1292"/>
                  <a:pt x="f816" y="f1292"/>
                </a:cubicBezTo>
                <a:cubicBezTo>
                  <a:pt x="f816" y="f1283"/>
                  <a:pt x="f787" y="f1283"/>
                  <a:pt x="f788" y="f1283"/>
                </a:cubicBezTo>
                <a:cubicBezTo>
                  <a:pt x="f788" y="f1283"/>
                  <a:pt x="f804" y="f905"/>
                  <a:pt x="f804" y="f902"/>
                </a:cubicBezTo>
                <a:cubicBezTo>
                  <a:pt x="f789" y="f902"/>
                  <a:pt x="f791" y="f902"/>
                  <a:pt x="f791" y="f902"/>
                </a:cubicBezTo>
                <a:cubicBezTo>
                  <a:pt x="f803" y="f902"/>
                  <a:pt x="f792" y="f899"/>
                  <a:pt x="f802" y="f899"/>
                </a:cubicBezTo>
                <a:cubicBezTo>
                  <a:pt x="f793" y="f897"/>
                  <a:pt x="f794" y="f897"/>
                  <a:pt x="f794" y="f896"/>
                </a:cubicBezTo>
                <a:cubicBezTo>
                  <a:pt x="f799" y="f908"/>
                  <a:pt x="f793" y="f908"/>
                  <a:pt x="f802" y="f894"/>
                </a:cubicBezTo>
                <a:cubicBezTo>
                  <a:pt x="f792" y="f894"/>
                  <a:pt x="f792" y="f893"/>
                  <a:pt x="f803" y="f893"/>
                </a:cubicBezTo>
                <a:cubicBezTo>
                  <a:pt x="f790" y="f891"/>
                  <a:pt x="f790" y="f889"/>
                  <a:pt x="f804" y="f889"/>
                </a:cubicBezTo>
                <a:cubicBezTo>
                  <a:pt x="f787" y="f889"/>
                  <a:pt x="f805" y="f891"/>
                  <a:pt x="f786" y="f893"/>
                </a:cubicBezTo>
                <a:cubicBezTo>
                  <a:pt x="f806" y="f893"/>
                  <a:pt x="f806" y="f913"/>
                  <a:pt x="f817" y="f913"/>
                </a:cubicBezTo>
                <a:cubicBezTo>
                  <a:pt x="f784" y="f913"/>
                  <a:pt x="f784" y="f894"/>
                  <a:pt x="f807" y="f908"/>
                </a:cubicBezTo>
                <a:cubicBezTo>
                  <a:pt x="f815" y="f896"/>
                  <a:pt x="f813" y="f908"/>
                  <a:pt x="f782" y="f896"/>
                </a:cubicBezTo>
                <a:cubicBezTo>
                  <a:pt x="f880" y="f897"/>
                  <a:pt x="f880" y="f899"/>
                  <a:pt x="f812" y="f899"/>
                </a:cubicBezTo>
                <a:cubicBezTo>
                  <a:pt x="f781" y="f899"/>
                  <a:pt x="f780" y="f899"/>
                  <a:pt x="f811" y="f899"/>
                </a:cubicBezTo>
                <a:cubicBezTo>
                  <a:pt x="f779" y="f902"/>
                  <a:pt x="f777" y="f905"/>
                  <a:pt x="f776" y="f1283"/>
                </a:cubicBezTo>
                <a:cubicBezTo>
                  <a:pt x="f776" y="f1283"/>
                  <a:pt x="f775" y="f1283"/>
                  <a:pt x="f774" y="f1283"/>
                </a:cubicBezTo>
                <a:cubicBezTo>
                  <a:pt x="f769" y="f1292"/>
                  <a:pt x="f772" y="f1284"/>
                  <a:pt x="f767" y="f1292"/>
                </a:cubicBezTo>
                <a:cubicBezTo>
                  <a:pt x="f881" y="f1292"/>
                  <a:pt x="f882" y="f1283"/>
                  <a:pt x="f1077" y="f1283"/>
                </a:cubicBezTo>
                <a:cubicBezTo>
                  <a:pt x="f1078" y="f1283"/>
                  <a:pt x="f1079" y="f1283"/>
                  <a:pt x="f808" y="f1283"/>
                </a:cubicBezTo>
                <a:cubicBezTo>
                  <a:pt x="f810" y="f1283"/>
                  <a:pt x="f810" y="f899"/>
                  <a:pt x="f1083" y="f897"/>
                </a:cubicBezTo>
                <a:cubicBezTo>
                  <a:pt x="f1082" y="f897"/>
                  <a:pt x="f1081" y="f897"/>
                  <a:pt x="f1255" y="f897"/>
                </a:cubicBezTo>
                <a:cubicBezTo>
                  <a:pt x="f1256" y="f896"/>
                  <a:pt x="f1256" y="f908"/>
                  <a:pt x="f1254" y="f894"/>
                </a:cubicBezTo>
                <a:cubicBezTo>
                  <a:pt x="f1253" y="f893"/>
                  <a:pt x="f1252" y="f891"/>
                  <a:pt x="f1257" y="f889"/>
                </a:cubicBezTo>
                <a:cubicBezTo>
                  <a:pt x="f1259" y="f919"/>
                  <a:pt x="f1250" y="f888"/>
                  <a:pt x="f1261" y="f886"/>
                </a:cubicBezTo>
                <a:cubicBezTo>
                  <a:pt x="f1259" y="f885"/>
                  <a:pt x="f1258" y="f885"/>
                  <a:pt x="f1258" y="f885"/>
                </a:cubicBezTo>
                <a:cubicBezTo>
                  <a:pt x="f1257" y="f884"/>
                  <a:pt x="f1257" y="f883"/>
                  <a:pt x="f1252" y="f920"/>
                </a:cubicBezTo>
                <a:cubicBezTo>
                  <a:pt x="f1254" y="f922"/>
                  <a:pt x="f1255" y="f922"/>
                  <a:pt x="f1081" y="f924"/>
                </a:cubicBezTo>
                <a:cubicBezTo>
                  <a:pt x="f1082" y="f925"/>
                  <a:pt x="f1082" y="f926"/>
                  <a:pt x="f1083" y="f927"/>
                </a:cubicBezTo>
                <a:cubicBezTo>
                  <a:pt x="f1083" y="f927"/>
                  <a:pt x="f810" y="f928"/>
                  <a:pt x="f810" y="f928"/>
                </a:cubicBezTo>
                <a:cubicBezTo>
                  <a:pt x="f808" y="f930"/>
                  <a:pt x="f1079" y="f931"/>
                  <a:pt x="f1079" y="f933"/>
                </a:cubicBezTo>
                <a:cubicBezTo>
                  <a:pt x="f1078" y="f936"/>
                  <a:pt x="f1083" y="f940"/>
                  <a:pt x="f809" y="f961"/>
                </a:cubicBezTo>
                <a:cubicBezTo>
                  <a:pt x="f808" y="f960"/>
                  <a:pt x="f1079" y="f944"/>
                  <a:pt x="f1078" y="f946"/>
                </a:cubicBezTo>
                <a:cubicBezTo>
                  <a:pt x="f1077" y="f959"/>
                  <a:pt x="f1079" y="f951"/>
                  <a:pt x="f1077" y="f951"/>
                </a:cubicBezTo>
                <a:cubicBezTo>
                  <a:pt x="f882" y="f951"/>
                  <a:pt x="f881" y="f950"/>
                  <a:pt x="f881" y="f950"/>
                </a:cubicBezTo>
                <a:cubicBezTo>
                  <a:pt x="f771" y="f947"/>
                  <a:pt x="f772" y="f948"/>
                  <a:pt x="f768" y="f959"/>
                </a:cubicBezTo>
                <a:cubicBezTo>
                  <a:pt x="f769" y="f944"/>
                  <a:pt x="f769" y="f961"/>
                  <a:pt x="f775" y="f961"/>
                </a:cubicBezTo>
                <a:cubicBezTo>
                  <a:pt x="f778" y="f960"/>
                  <a:pt x="f778" y="f946"/>
                  <a:pt x="f779" y="f959"/>
                </a:cubicBezTo>
                <a:cubicBezTo>
                  <a:pt x="f811" y="f948"/>
                  <a:pt x="f781" y="f950"/>
                  <a:pt x="f781" y="f952"/>
                </a:cubicBezTo>
                <a:cubicBezTo>
                  <a:pt x="f812" y="f954"/>
                  <a:pt x="f812" y="f957"/>
                  <a:pt x="f880" y="f1148"/>
                </a:cubicBezTo>
                <a:cubicBezTo>
                  <a:pt x="f782" y="f1146"/>
                  <a:pt x="f813" y="f2333"/>
                  <a:pt x="f813" y="f1144"/>
                </a:cubicBezTo>
                <a:cubicBezTo>
                  <a:pt x="f813" y="f1144"/>
                  <a:pt x="f783" y="f1142"/>
                  <a:pt x="f783" y="f1142"/>
                </a:cubicBezTo>
                <a:cubicBezTo>
                  <a:pt x="f815" y="f1142"/>
                  <a:pt x="f815" y="f1144"/>
                  <a:pt x="f815" y="f2331"/>
                </a:cubicBezTo>
                <a:cubicBezTo>
                  <a:pt x="f815" y="f2333"/>
                  <a:pt x="f782" y="f1147"/>
                  <a:pt x="f783" y="f958"/>
                </a:cubicBezTo>
                <a:cubicBezTo>
                  <a:pt x="f783" y="f957"/>
                  <a:pt x="f815" y="f957"/>
                  <a:pt x="f807" y="f956"/>
                </a:cubicBezTo>
                <a:cubicBezTo>
                  <a:pt x="f807" y="f956"/>
                  <a:pt x="f807" y="f953"/>
                  <a:pt x="f807" y="f952"/>
                </a:cubicBezTo>
                <a:cubicBezTo>
                  <a:pt x="f784" y="f948"/>
                  <a:pt x="f785" y="f952"/>
                  <a:pt x="f786" y="f953"/>
                </a:cubicBezTo>
                <a:cubicBezTo>
                  <a:pt x="f805" y="f954"/>
                  <a:pt x="f787" y="f953"/>
                  <a:pt x="f804" y="f956"/>
                </a:cubicBezTo>
                <a:cubicBezTo>
                  <a:pt x="f789" y="f956"/>
                  <a:pt x="f789" y="f957"/>
                  <a:pt x="f790" y="f958"/>
                </a:cubicBezTo>
                <a:cubicBezTo>
                  <a:pt x="f790" y="f958"/>
                  <a:pt x="f791" y="f958"/>
                  <a:pt x="f803" y="f1148"/>
                </a:cubicBezTo>
                <a:cubicBezTo>
                  <a:pt x="f792" y="f1147"/>
                  <a:pt x="f802" y="f2333"/>
                  <a:pt x="f793" y="f2331"/>
                </a:cubicBezTo>
                <a:cubicBezTo>
                  <a:pt x="f794" y="f1144"/>
                  <a:pt x="f799" y="f1143"/>
                  <a:pt x="f799" y="f1144"/>
                </a:cubicBezTo>
                <a:cubicBezTo>
                  <a:pt x="f795" y="f2331"/>
                  <a:pt x="f799" y="f2333"/>
                  <a:pt x="f794" y="f1146"/>
                </a:cubicBezTo>
                <a:cubicBezTo>
                  <a:pt x="f793" y="f1148"/>
                  <a:pt x="f802" y="f958"/>
                  <a:pt x="f792" y="f956"/>
                </a:cubicBezTo>
                <a:cubicBezTo>
                  <a:pt x="f792" y="f953"/>
                  <a:pt x="f792" y="f951"/>
                  <a:pt x="f803" y="f948"/>
                </a:cubicBezTo>
                <a:cubicBezTo>
                  <a:pt x="f803" y="f959"/>
                  <a:pt x="f790" y="f946"/>
                  <a:pt x="f790" y="f961"/>
                </a:cubicBezTo>
                <a:cubicBezTo>
                  <a:pt x="f790" y="f941"/>
                  <a:pt x="f790" y="f939"/>
                  <a:pt x="f804" y="f938"/>
                </a:cubicBezTo>
                <a:cubicBezTo>
                  <a:pt x="f804" y="f937"/>
                  <a:pt x="f788" y="f936"/>
                  <a:pt x="f788" y="f935"/>
                </a:cubicBezTo>
                <a:cubicBezTo>
                  <a:pt x="f787" y="f962"/>
                  <a:pt x="f788" y="f934"/>
                  <a:pt x="f788" y="f933"/>
                </a:cubicBezTo>
                <a:cubicBezTo>
                  <a:pt x="f787" y="f932"/>
                  <a:pt x="f805" y="f929"/>
                  <a:pt x="f787" y="f928"/>
                </a:cubicBezTo>
                <a:cubicBezTo>
                  <a:pt x="f788" y="f928"/>
                  <a:pt x="f804" y="f929"/>
                  <a:pt x="f804" y="f930"/>
                </a:cubicBezTo>
                <a:cubicBezTo>
                  <a:pt x="f789" y="f931"/>
                  <a:pt x="f789" y="f932"/>
                  <a:pt x="f790" y="f932"/>
                </a:cubicBezTo>
                <a:cubicBezTo>
                  <a:pt x="f803" y="f933"/>
                  <a:pt x="f802" y="f933"/>
                  <a:pt x="f794" y="f962"/>
                </a:cubicBezTo>
                <a:cubicBezTo>
                  <a:pt x="f794" y="f962"/>
                  <a:pt x="f799" y="f936"/>
                  <a:pt x="f795" y="f935"/>
                </a:cubicBezTo>
                <a:cubicBezTo>
                  <a:pt x="f798" y="f962"/>
                  <a:pt x="f798" y="f934"/>
                  <a:pt x="f798" y="f933"/>
                </a:cubicBezTo>
                <a:cubicBezTo>
                  <a:pt x="f796" y="f931"/>
                  <a:pt x="f1293" y="f931"/>
                  <a:pt x="f992" y="f927"/>
                </a:cubicBezTo>
                <a:cubicBezTo>
                  <a:pt x="f1294" y="f927"/>
                  <a:pt x="f1294" y="f926"/>
                  <a:pt x="f1294" y="f926"/>
                </a:cubicBezTo>
                <a:cubicBezTo>
                  <a:pt x="f800" y="f925"/>
                  <a:pt x="f800" y="f924"/>
                  <a:pt x="f800" y="f923"/>
                </a:cubicBezTo>
                <a:cubicBezTo>
                  <a:pt x="f796" y="f921"/>
                  <a:pt x="f797" y="f924"/>
                  <a:pt x="f795" y="f924"/>
                </a:cubicBezTo>
                <a:cubicBezTo>
                  <a:pt x="f799" y="f924"/>
                  <a:pt x="f799" y="f923"/>
                  <a:pt x="f799" y="f922"/>
                </a:cubicBezTo>
                <a:cubicBezTo>
                  <a:pt x="f794" y="f921"/>
                  <a:pt x="f794" y="f920"/>
                  <a:pt x="f793" y="f920"/>
                </a:cubicBezTo>
                <a:cubicBezTo>
                  <a:pt x="f802" y="f883"/>
                  <a:pt x="f802" y="f884"/>
                  <a:pt x="f802" y="f885"/>
                </a:cubicBezTo>
                <a:cubicBezTo>
                  <a:pt x="f792" y="f886"/>
                  <a:pt x="f790" y="f888"/>
                  <a:pt x="f792" y="f919"/>
                </a:cubicBezTo>
                <a:cubicBezTo>
                  <a:pt x="f802" y="f919"/>
                  <a:pt x="f793" y="f919"/>
                  <a:pt x="f794" y="f889"/>
                </a:cubicBezTo>
                <a:cubicBezTo>
                  <a:pt x="f799" y="f889"/>
                  <a:pt x="f795" y="f889"/>
                  <a:pt x="f798" y="f889"/>
                </a:cubicBezTo>
                <a:cubicBezTo>
                  <a:pt x="f797" y="f889"/>
                  <a:pt x="f796" y="f889"/>
                  <a:pt x="f801" y="f889"/>
                </a:cubicBezTo>
                <a:cubicBezTo>
                  <a:pt x="f801" y="f889"/>
                  <a:pt x="f800" y="f889"/>
                  <a:pt x="f800" y="f889"/>
                </a:cubicBezTo>
                <a:cubicBezTo>
                  <a:pt x="f1294" y="f889"/>
                  <a:pt x="f1294" y="f919"/>
                  <a:pt x="f1294" y="f919"/>
                </a:cubicBezTo>
                <a:cubicBezTo>
                  <a:pt x="f1293" y="f888"/>
                  <a:pt x="f992" y="f893"/>
                  <a:pt x="f993" y="f913"/>
                </a:cubicBezTo>
                <a:cubicBezTo>
                  <a:pt x="f995" y="f894"/>
                  <a:pt x="f994" y="f919"/>
                  <a:pt x="f995" y="f888"/>
                </a:cubicBezTo>
                <a:cubicBezTo>
                  <a:pt x="f996" y="f888"/>
                  <a:pt x="f997" y="f919"/>
                  <a:pt x="f1149" y="f888"/>
                </a:cubicBezTo>
                <a:cubicBezTo>
                  <a:pt x="f998" y="f888"/>
                  <a:pt x="f998" y="f1271"/>
                  <a:pt x="f998" y="f886"/>
                </a:cubicBezTo>
                <a:cubicBezTo>
                  <a:pt x="f1299" y="f884"/>
                  <a:pt x="f1295" y="f885"/>
                  <a:pt x="f1000" y="f883"/>
                </a:cubicBezTo>
                <a:cubicBezTo>
                  <a:pt x="f1298" y="f920"/>
                  <a:pt x="f1298" y="f921"/>
                  <a:pt x="f1298" y="f922"/>
                </a:cubicBezTo>
                <a:cubicBezTo>
                  <a:pt x="f1001" y="f923"/>
                  <a:pt x="f1027" y="f921"/>
                  <a:pt x="f1002" y="f921"/>
                </a:cubicBezTo>
                <a:cubicBezTo>
                  <a:pt x="f1296" y="f921"/>
                  <a:pt x="f1296" y="f922"/>
                  <a:pt x="f1297" y="f921"/>
                </a:cubicBezTo>
                <a:cubicBezTo>
                  <a:pt x="f1297" y="f920"/>
                  <a:pt x="f1004" y="f883"/>
                  <a:pt x="f1297" y="f884"/>
                </a:cubicBezTo>
                <a:cubicBezTo>
                  <a:pt x="f1297" y="f885"/>
                  <a:pt x="f1003" y="f886"/>
                  <a:pt x="f1003" y="f886"/>
                </a:cubicBezTo>
                <a:cubicBezTo>
                  <a:pt x="f1296" y="f1271"/>
                  <a:pt x="f1296" y="f888"/>
                  <a:pt x="f1296" y="f919"/>
                </a:cubicBezTo>
                <a:cubicBezTo>
                  <a:pt x="f1296" y="f891"/>
                  <a:pt x="f1027" y="f913"/>
                  <a:pt x="f1002" y="f908"/>
                </a:cubicBezTo>
                <a:cubicBezTo>
                  <a:pt x="f1296" y="f896"/>
                  <a:pt x="f1003" y="f896"/>
                  <a:pt x="f1003" y="f897"/>
                </a:cubicBezTo>
                <a:cubicBezTo>
                  <a:pt x="f1296" y="f899"/>
                  <a:pt x="f1002" y="f899"/>
                  <a:pt x="f1027" y="f902"/>
                </a:cubicBezTo>
                <a:cubicBezTo>
                  <a:pt x="f1001" y="f905"/>
                  <a:pt x="f1298" y="f1292"/>
                  <a:pt x="f1295" y="f1292"/>
                </a:cubicBezTo>
                <a:cubicBezTo>
                  <a:pt x="f999" y="f1284"/>
                  <a:pt x="f997" y="f1291"/>
                  <a:pt x="f1149" y="f1290"/>
                </a:cubicBezTo>
                <a:cubicBezTo>
                  <a:pt x="f1149" y="f1286"/>
                  <a:pt x="f1295" y="f1285"/>
                  <a:pt x="f1000" y="f1285"/>
                </a:cubicBezTo>
                <a:cubicBezTo>
                  <a:pt x="f1298" y="f1285"/>
                  <a:pt x="f1001" y="f1285"/>
                  <a:pt x="f1027" y="f1285"/>
                </a:cubicBezTo>
                <a:cubicBezTo>
                  <a:pt x="f1002" y="f1291"/>
                  <a:pt x="f1002" y="f1284"/>
                  <a:pt x="f1296" y="f1292"/>
                </a:cubicBezTo>
                <a:cubicBezTo>
                  <a:pt x="f1003" y="f1283"/>
                  <a:pt x="f1297" y="f1283"/>
                  <a:pt x="f1004" y="f902"/>
                </a:cubicBezTo>
                <a:cubicBezTo>
                  <a:pt x="f1004" y="f899"/>
                  <a:pt x="f1004" y="f897"/>
                  <a:pt x="f1004" y="f896"/>
                </a:cubicBezTo>
                <a:cubicBezTo>
                  <a:pt x="f1026" y="f908"/>
                  <a:pt x="f1005" y="f908"/>
                  <a:pt x="f1007" y="f908"/>
                </a:cubicBezTo>
                <a:cubicBezTo>
                  <a:pt x="f1007" y="f894"/>
                  <a:pt x="f1025" y="f894"/>
                  <a:pt x="f1006" y="f913"/>
                </a:cubicBezTo>
                <a:cubicBezTo>
                  <a:pt x="f1006" y="f913"/>
                  <a:pt x="f1006" y="f893"/>
                  <a:pt x="f1024" y="f893"/>
                </a:cubicBezTo>
                <a:cubicBezTo>
                  <a:pt x="f1008" y="f891"/>
                  <a:pt x="f1011" y="f919"/>
                  <a:pt x="f1012" y="f891"/>
                </a:cubicBezTo>
                <a:cubicBezTo>
                  <a:pt x="f1012" y="f893"/>
                  <a:pt x="f1012" y="f896"/>
                  <a:pt x="f1010" y="f897"/>
                </a:cubicBezTo>
                <a:cubicBezTo>
                  <a:pt x="f1011" y="f897"/>
                  <a:pt x="f1023" y="f897"/>
                  <a:pt x="f1009" y="f897"/>
                </a:cubicBezTo>
                <a:cubicBezTo>
                  <a:pt x="f1008" y="f897"/>
                  <a:pt x="f1269" y="f897"/>
                  <a:pt x="f1024" y="f899"/>
                </a:cubicBezTo>
                <a:cubicBezTo>
                  <a:pt x="f1025" y="f902"/>
                  <a:pt x="f1025" y="f1283"/>
                  <a:pt x="f1007" y="f1284"/>
                </a:cubicBezTo>
                <a:cubicBezTo>
                  <a:pt x="f1005" y="f1291"/>
                  <a:pt x="f1005" y="f1290"/>
                  <a:pt x="f1005" y="f1287"/>
                </a:cubicBezTo>
                <a:cubicBezTo>
                  <a:pt x="f1005" y="f1287"/>
                  <a:pt x="f1005" y="f1289"/>
                  <a:pt x="f1026" y="f1288"/>
                </a:cubicBezTo>
                <a:cubicBezTo>
                  <a:pt x="f1026" y="f1288"/>
                  <a:pt x="f1004" y="f1288"/>
                  <a:pt x="f1297" y="f1141"/>
                </a:cubicBezTo>
                <a:cubicBezTo>
                  <a:pt x="f1003" y="f1140"/>
                  <a:pt x="f1297" y="f1136"/>
                  <a:pt x="f1003" y="f1134"/>
                </a:cubicBezTo>
                <a:cubicBezTo>
                  <a:pt x="f1002" y="f1126"/>
                  <a:pt x="f1001" y="f1134"/>
                  <a:pt x="f1000" y="f1128"/>
                </a:cubicBezTo>
                <a:cubicBezTo>
                  <a:pt x="f1295" y="f1128"/>
                  <a:pt x="f999" y="f1127"/>
                  <a:pt x="f999" y="f1127"/>
                </a:cubicBezTo>
                <a:cubicBezTo>
                  <a:pt x="f1299" y="f1126"/>
                  <a:pt x="f998" y="f1075"/>
                  <a:pt x="f1149" y="f1075"/>
                </a:cubicBezTo>
                <a:cubicBezTo>
                  <a:pt x="f996" y="f1046"/>
                  <a:pt x="f994" y="f1046"/>
                  <a:pt x="f993" y="f1046"/>
                </a:cubicBezTo>
                <a:cubicBezTo>
                  <a:pt x="f992" y="f1145"/>
                  <a:pt x="f992" y="f1074"/>
                  <a:pt x="f1294" y="f1076"/>
                </a:cubicBezTo>
                <a:cubicBezTo>
                  <a:pt x="f800" y="f1045"/>
                  <a:pt x="f800" y="f1044"/>
                  <a:pt x="f800" y="f1121"/>
                </a:cubicBezTo>
                <a:cubicBezTo>
                  <a:pt x="f801" y="f1043"/>
                  <a:pt x="f796" y="f1047"/>
                  <a:pt x="f796" y="f1047"/>
                </a:cubicBezTo>
                <a:cubicBezTo>
                  <a:pt x="f798" y="f1042"/>
                  <a:pt x="f794" y="f1042"/>
                  <a:pt x="f793" y="f1043"/>
                </a:cubicBezTo>
                <a:cubicBezTo>
                  <a:pt x="f802" y="f1043"/>
                  <a:pt x="f802" y="f1121"/>
                  <a:pt x="f792" y="f1044"/>
                </a:cubicBezTo>
                <a:cubicBezTo>
                  <a:pt x="f803" y="f1044"/>
                  <a:pt x="f791" y="f1045"/>
                  <a:pt x="f790" y="f1045"/>
                </a:cubicBezTo>
                <a:cubicBezTo>
                  <a:pt x="f789" y="f1045"/>
                  <a:pt x="f788" y="f1076"/>
                  <a:pt x="f788" y="f1074"/>
                </a:cubicBezTo>
                <a:cubicBezTo>
                  <a:pt x="f804" y="f1074"/>
                  <a:pt x="f789" y="f1074"/>
                  <a:pt x="f790" y="f1074"/>
                </a:cubicBezTo>
                <a:cubicBezTo>
                  <a:pt x="f791" y="f1076"/>
                  <a:pt x="f803" y="f1074"/>
                  <a:pt x="f792" y="f1074"/>
                </a:cubicBezTo>
                <a:cubicBezTo>
                  <a:pt x="f802" y="f1074"/>
                  <a:pt x="f793" y="f1074"/>
                  <a:pt x="f793" y="f1145"/>
                </a:cubicBezTo>
                <a:cubicBezTo>
                  <a:pt x="f794" y="f1046"/>
                  <a:pt x="f794" y="f1046"/>
                  <a:pt x="f799" y="f1075"/>
                </a:cubicBezTo>
                <a:cubicBezTo>
                  <a:pt x="f795" y="f1075"/>
                  <a:pt x="f797" y="f1075"/>
                  <a:pt x="f797" y="f1126"/>
                </a:cubicBezTo>
                <a:cubicBezTo>
                  <a:pt x="f796" y="f1127"/>
                  <a:pt x="f797" y="f1128"/>
                  <a:pt x="f796" y="f1134"/>
                </a:cubicBezTo>
                <a:cubicBezTo>
                  <a:pt x="f801" y="f1136"/>
                  <a:pt x="f1294" y="f1136"/>
                  <a:pt x="f992" y="f1136"/>
                </a:cubicBezTo>
                <a:cubicBezTo>
                  <a:pt x="f992" y="f1140"/>
                  <a:pt x="f1293" y="f1141"/>
                  <a:pt x="f1293" y="f1288"/>
                </a:cubicBezTo>
                <a:cubicBezTo>
                  <a:pt x="f993" y="f1287"/>
                  <a:pt x="f997" y="f1287"/>
                  <a:pt x="f997" y="f1285"/>
                </a:cubicBezTo>
                <a:cubicBezTo>
                  <a:pt x="f996" y="f1285"/>
                  <a:pt x="f995" y="f1290"/>
                  <a:pt x="f994" y="f1290"/>
                </a:cubicBezTo>
                <a:cubicBezTo>
                  <a:pt x="f993" y="f1286"/>
                  <a:pt x="f1293" y="f1290"/>
                  <a:pt x="f992" y="f1286"/>
                </a:cubicBezTo>
                <a:cubicBezTo>
                  <a:pt x="f1294" y="f1287"/>
                  <a:pt x="f1294" y="f1287"/>
                  <a:pt x="f800" y="f1289"/>
                </a:cubicBezTo>
                <a:cubicBezTo>
                  <a:pt x="f801" y="f1289"/>
                  <a:pt x="f796" y="f1289"/>
                  <a:pt x="f797" y="f1288"/>
                </a:cubicBezTo>
                <a:cubicBezTo>
                  <a:pt x="f798" y="f1288"/>
                  <a:pt x="f799" y="f1141"/>
                  <a:pt x="f799" y="f1140"/>
                </a:cubicBezTo>
                <a:cubicBezTo>
                  <a:pt x="f794" y="f1134"/>
                  <a:pt x="f793" y="f1136"/>
                  <a:pt x="f802" y="f1134"/>
                </a:cubicBezTo>
                <a:cubicBezTo>
                  <a:pt x="f792" y="f1128"/>
                  <a:pt x="f792" y="f1126"/>
                  <a:pt x="f791" y="f1075"/>
                </a:cubicBezTo>
                <a:cubicBezTo>
                  <a:pt x="f789" y="f1046"/>
                  <a:pt x="f788" y="f1075"/>
                  <a:pt x="f816" y="f1046"/>
                </a:cubicBezTo>
                <a:cubicBezTo>
                  <a:pt x="f805" y="f1046"/>
                  <a:pt x="f786" y="f1145"/>
                  <a:pt x="f786" y="f1145"/>
                </a:cubicBezTo>
                <a:cubicBezTo>
                  <a:pt x="f806" y="f1145"/>
                  <a:pt x="f817" y="f1145"/>
                  <a:pt x="f784" y="f1145"/>
                </a:cubicBezTo>
                <a:cubicBezTo>
                  <a:pt x="f784" y="f1145"/>
                  <a:pt x="f784" y="f1074"/>
                  <a:pt x="f784" y="f1074"/>
                </a:cubicBezTo>
                <a:cubicBezTo>
                  <a:pt x="f817" y="f1074"/>
                  <a:pt x="f785" y="f1074"/>
                  <a:pt x="f806" y="f1074"/>
                </a:cubicBezTo>
                <a:cubicBezTo>
                  <a:pt x="f786" y="f1076"/>
                  <a:pt x="f805" y="f1045"/>
                  <a:pt x="f816" y="f1045"/>
                </a:cubicBezTo>
                <a:cubicBezTo>
                  <a:pt x="f787" y="f1044"/>
                  <a:pt x="f788" y="f1045"/>
                  <a:pt x="f804" y="f1044"/>
                </a:cubicBezTo>
                <a:cubicBezTo>
                  <a:pt x="f804" y="f1044"/>
                  <a:pt x="f790" y="f1044"/>
                  <a:pt x="f790" y="f1121"/>
                </a:cubicBezTo>
                <a:cubicBezTo>
                  <a:pt x="f792" y="f1043"/>
                  <a:pt x="f791" y="f1047"/>
                  <a:pt x="f790" y="f1048"/>
                </a:cubicBezTo>
                <a:cubicBezTo>
                  <a:pt x="f789" y="f1048"/>
                  <a:pt x="f790" y="f1049"/>
                  <a:pt x="f789" y="f1049"/>
                </a:cubicBezTo>
                <a:cubicBezTo>
                  <a:pt x="f789" y="f1051"/>
                  <a:pt x="f788" y="f1051"/>
                  <a:pt x="f787" y="f1040"/>
                </a:cubicBezTo>
                <a:cubicBezTo>
                  <a:pt x="f787" y="f982"/>
                  <a:pt x="f787" y="f1050"/>
                  <a:pt x="f788" y="f1050"/>
                </a:cubicBezTo>
                <a:cubicBezTo>
                  <a:pt x="f788" y="f981"/>
                  <a:pt x="f804" y="f1050"/>
                  <a:pt x="f789" y="f981"/>
                </a:cubicBezTo>
                <a:cubicBezTo>
                  <a:pt x="f791" y="f980"/>
                  <a:pt x="f803" y="f979"/>
                  <a:pt x="f802" y="f980"/>
                </a:cubicBezTo>
                <a:cubicBezTo>
                  <a:pt x="f802" y="f981"/>
                  <a:pt x="f802" y="f1050"/>
                  <a:pt x="f793" y="f1050"/>
                </a:cubicBezTo>
                <a:cubicBezTo>
                  <a:pt x="f793" y="f982"/>
                  <a:pt x="f794" y="f982"/>
                  <a:pt x="f799" y="f1040"/>
                </a:cubicBezTo>
                <a:cubicBezTo>
                  <a:pt x="f795" y="f1049"/>
                  <a:pt x="f802" y="f1049"/>
                  <a:pt x="f793" y="f1048"/>
                </a:cubicBezTo>
                <a:cubicBezTo>
                  <a:pt x="f794" y="f1042"/>
                  <a:pt x="f794" y="f1048"/>
                  <a:pt x="f799" y="f1041"/>
                </a:cubicBezTo>
                <a:cubicBezTo>
                  <a:pt x="f795" y="f1049"/>
                  <a:pt x="f798" y="f1049"/>
                  <a:pt x="f797" y="f1049"/>
                </a:cubicBezTo>
                <a:cubicBezTo>
                  <a:pt x="f800" y="f1040"/>
                  <a:pt x="f798" y="f1050"/>
                  <a:pt x="f795" y="f981"/>
                </a:cubicBezTo>
                <a:cubicBezTo>
                  <a:pt x="f794" y="f980"/>
                  <a:pt x="f799" y="f978"/>
                  <a:pt x="f793" y="f983"/>
                </a:cubicBezTo>
                <a:cubicBezTo>
                  <a:pt x="f792" y="f1039"/>
                  <a:pt x="f791" y="f983"/>
                  <a:pt x="f791" y="f974"/>
                </a:cubicBezTo>
                <a:cubicBezTo>
                  <a:pt x="f790" y="f975"/>
                  <a:pt x="f791" y="f973"/>
                  <a:pt x="f790" y="f972"/>
                </a:cubicBezTo>
                <a:cubicBezTo>
                  <a:pt x="f790" y="f971"/>
                  <a:pt x="f789" y="f971"/>
                  <a:pt x="f789" y="f985"/>
                </a:cubicBezTo>
                <a:cubicBezTo>
                  <a:pt x="f804" y="f970"/>
                  <a:pt x="f788" y="f969"/>
                  <a:pt x="f787" y="f968"/>
                </a:cubicBezTo>
                <a:cubicBezTo>
                  <a:pt x="f816" y="f986"/>
                  <a:pt x="f816" y="f967"/>
                  <a:pt x="f805" y="f987"/>
                </a:cubicBezTo>
                <a:cubicBezTo>
                  <a:pt x="f786" y="f966"/>
                  <a:pt x="f806" y="f965"/>
                  <a:pt x="f806" y="f964"/>
                </a:cubicBezTo>
                <a:cubicBezTo>
                  <a:pt x="f785" y="f963"/>
                  <a:pt x="f785" y="f988"/>
                  <a:pt x="f785" y="f989"/>
                </a:cubicBezTo>
                <a:cubicBezTo>
                  <a:pt x="f817" y="f989"/>
                  <a:pt x="f784" y="f990"/>
                  <a:pt x="f784" y="f991"/>
                </a:cubicBezTo>
                <a:cubicBezTo>
                  <a:pt x="f807" y="f1052"/>
                  <a:pt x="f807" y="f1275"/>
                  <a:pt x="f807" y="f1038"/>
                </a:cubicBezTo>
                <a:cubicBezTo>
                  <a:pt x="f784" y="f1037"/>
                  <a:pt x="f784" y="f1277"/>
                  <a:pt x="f784" y="f1035"/>
                </a:cubicBezTo>
                <a:cubicBezTo>
                  <a:pt x="f784" y="f1034"/>
                  <a:pt x="f784" y="f1054"/>
                  <a:pt x="f817" y="f1033"/>
                </a:cubicBezTo>
                <a:cubicBezTo>
                  <a:pt x="f785" y="f1032"/>
                  <a:pt x="f785" y="f1032"/>
                  <a:pt x="f806" y="f1267"/>
                </a:cubicBezTo>
                <a:cubicBezTo>
                  <a:pt x="f806" y="f1031"/>
                  <a:pt x="f786" y="f1031"/>
                  <a:pt x="f805" y="f1029"/>
                </a:cubicBezTo>
                <a:cubicBezTo>
                  <a:pt x="f816" y="f1029"/>
                  <a:pt x="f787" y="f1030"/>
                  <a:pt x="f788" y="f1028"/>
                </a:cubicBezTo>
                <a:cubicBezTo>
                  <a:pt x="f804" y="f1028"/>
                  <a:pt x="f804" y="f1030"/>
                  <a:pt x="f804" y="f1029"/>
                </a:cubicBezTo>
                <a:cubicBezTo>
                  <a:pt x="f788" y="f1031"/>
                  <a:pt x="f787" y="f1031"/>
                  <a:pt x="f816" y="f1267"/>
                </a:cubicBezTo>
                <a:cubicBezTo>
                  <a:pt x="f805" y="f1033"/>
                  <a:pt x="f788" y="f1033"/>
                  <a:pt x="f804" y="f1054"/>
                </a:cubicBezTo>
                <a:cubicBezTo>
                  <a:pt x="f789" y="f1034"/>
                  <a:pt x="f789" y="f1035"/>
                  <a:pt x="f790" y="f1035"/>
                </a:cubicBezTo>
                <a:cubicBezTo>
                  <a:pt x="f791" y="f1036"/>
                  <a:pt x="f803" y="f1035"/>
                  <a:pt x="f792" y="f1036"/>
                </a:cubicBezTo>
                <a:cubicBezTo>
                  <a:pt x="f802" y="f1036"/>
                  <a:pt x="f793" y="f1277"/>
                  <a:pt x="f793" y="f1277"/>
                </a:cubicBezTo>
                <a:cubicBezTo>
                  <a:pt x="f794" y="f1053"/>
                  <a:pt x="f799" y="f1053"/>
                  <a:pt x="f795" y="f1053"/>
                </a:cubicBezTo>
                <a:cubicBezTo>
                  <a:pt x="f797" y="f1037"/>
                  <a:pt x="f796" y="f1038"/>
                  <a:pt x="f796" y="f1052"/>
                </a:cubicBezTo>
                <a:cubicBezTo>
                  <a:pt x="f796" y="f989"/>
                  <a:pt x="f796" y="f988"/>
                  <a:pt x="f1294" y="f963"/>
                </a:cubicBezTo>
                <a:cubicBezTo>
                  <a:pt x="f992" y="f964"/>
                  <a:pt x="f1293" y="f964"/>
                  <a:pt x="f993" y="f965"/>
                </a:cubicBezTo>
                <a:cubicBezTo>
                  <a:pt x="f994" y="f965"/>
                  <a:pt x="f995" y="f964"/>
                  <a:pt x="f996" y="f965"/>
                </a:cubicBezTo>
                <a:cubicBezTo>
                  <a:pt x="f997" y="f965"/>
                  <a:pt x="f997" y="f966"/>
                  <a:pt x="f1149" y="f966"/>
                </a:cubicBezTo>
                <a:cubicBezTo>
                  <a:pt x="f1299" y="f966"/>
                  <a:pt x="f998" y="f965"/>
                  <a:pt x="f1149" y="f964"/>
                </a:cubicBezTo>
                <a:cubicBezTo>
                  <a:pt x="f997" y="f964"/>
                  <a:pt x="f997" y="f964"/>
                  <a:pt x="f996" y="f963"/>
                </a:cubicBezTo>
                <a:cubicBezTo>
                  <a:pt x="f995" y="f988"/>
                  <a:pt x="f995" y="f989"/>
                  <a:pt x="f994" y="f990"/>
                </a:cubicBezTo>
                <a:cubicBezTo>
                  <a:pt x="f1293" y="f991"/>
                  <a:pt x="f1294" y="f990"/>
                  <a:pt x="f800" y="f1052"/>
                </a:cubicBezTo>
                <a:cubicBezTo>
                  <a:pt x="f801" y="f1275"/>
                  <a:pt x="f801" y="f1038"/>
                  <a:pt x="f801" y="f1276"/>
                </a:cubicBezTo>
                <a:cubicBezTo>
                  <a:pt x="f800" y="f1053"/>
                  <a:pt x="f1294" y="f1037"/>
                  <a:pt x="f992" y="f1037"/>
                </a:cubicBezTo>
                <a:cubicBezTo>
                  <a:pt x="f1293" y="f1276"/>
                  <a:pt x="f993" y="f1037"/>
                  <a:pt x="f994" y="f1037"/>
                </a:cubicBezTo>
                <a:cubicBezTo>
                  <a:pt x="f995" y="f1037"/>
                  <a:pt x="f996" y="f1276"/>
                  <a:pt x="f996" y="f1038"/>
                </a:cubicBezTo>
                <a:cubicBezTo>
                  <a:pt x="f997" y="f1275"/>
                  <a:pt x="f997" y="f1275"/>
                  <a:pt x="f1149" y="f1052"/>
                </a:cubicBezTo>
                <a:cubicBezTo>
                  <a:pt x="f998" y="f1052"/>
                  <a:pt x="f1299" y="f991"/>
                  <a:pt x="f999" y="f991"/>
                </a:cubicBezTo>
                <a:cubicBezTo>
                  <a:pt x="f999" y="f990"/>
                  <a:pt x="f999" y="f989"/>
                  <a:pt x="f1295" y="f988"/>
                </a:cubicBezTo>
                <a:cubicBezTo>
                  <a:pt x="f1000" y="f963"/>
                  <a:pt x="f1298" y="f963"/>
                  <a:pt x="f1001" y="f963"/>
                </a:cubicBezTo>
                <a:cubicBezTo>
                  <a:pt x="f1001" y="f963"/>
                  <a:pt x="f1027" y="f965"/>
                  <a:pt x="f1002" y="f963"/>
                </a:cubicBezTo>
                <a:cubicBezTo>
                  <a:pt x="f1002" y="f988"/>
                  <a:pt x="f1001" y="f988"/>
                  <a:pt x="f1001" y="f988"/>
                </a:cubicBezTo>
                <a:cubicBezTo>
                  <a:pt x="f1298" y="f989"/>
                  <a:pt x="f1298" y="f990"/>
                  <a:pt x="f1000" y="f991"/>
                </a:cubicBezTo>
                <a:cubicBezTo>
                  <a:pt x="f1000" y="f1275"/>
                  <a:pt x="f1299" y="f1275"/>
                  <a:pt x="f1299" y="f1276"/>
                </a:cubicBezTo>
                <a:cubicBezTo>
                  <a:pt x="f998" y="f1037"/>
                  <a:pt x="f1149" y="f1035"/>
                  <a:pt x="f999" y="f1035"/>
                </a:cubicBezTo>
                <a:cubicBezTo>
                  <a:pt x="f1295" y="f1035"/>
                  <a:pt x="f1000" y="f1035"/>
                  <a:pt x="f1298" y="f1035"/>
                </a:cubicBezTo>
                <a:cubicBezTo>
                  <a:pt x="f1001" y="f1035"/>
                  <a:pt x="f1001" y="f1034"/>
                  <a:pt x="f1027" y="f1035"/>
                </a:cubicBezTo>
                <a:cubicBezTo>
                  <a:pt x="f1002" y="f1036"/>
                  <a:pt x="f1002" y="f1277"/>
                  <a:pt x="f1296" y="f1277"/>
                </a:cubicBezTo>
                <a:cubicBezTo>
                  <a:pt x="f1297" y="f1053"/>
                  <a:pt x="f1003" y="f1036"/>
                  <a:pt x="f1003" y="f1036"/>
                </a:cubicBezTo>
                <a:cubicBezTo>
                  <a:pt x="f1002" y="f1035"/>
                  <a:pt x="f1027" y="f1054"/>
                  <a:pt x="f1298" y="f1033"/>
                </a:cubicBezTo>
                <a:cubicBezTo>
                  <a:pt x="f1295" y="f1032"/>
                  <a:pt x="f1000" y="f1031"/>
                  <a:pt x="f1295" y="f1030"/>
                </a:cubicBezTo>
                <a:cubicBezTo>
                  <a:pt x="f999" y="f1273"/>
                  <a:pt x="f1149" y="f1073"/>
                  <a:pt x="f1299" y="f1268"/>
                </a:cubicBezTo>
                <a:cubicBezTo>
                  <a:pt x="f999" y="f1071"/>
                  <a:pt x="f1298" y="f1268"/>
                  <a:pt x="f1027" y="f1056"/>
                </a:cubicBezTo>
                <a:cubicBezTo>
                  <a:pt x="f1002" y="f1056"/>
                  <a:pt x="f1002" y="f1057"/>
                  <a:pt x="f1296" y="f1057"/>
                </a:cubicBezTo>
                <a:cubicBezTo>
                  <a:pt x="f1297" y="f1070"/>
                  <a:pt x="f1004" y="f1070"/>
                  <a:pt x="f1026" y="f1058"/>
                </a:cubicBezTo>
                <a:cubicBezTo>
                  <a:pt x="f1007" y="f1266"/>
                  <a:pt x="f1006" y="f1059"/>
                  <a:pt x="f1024" y="f1059"/>
                </a:cubicBezTo>
                <a:cubicBezTo>
                  <a:pt x="f1008" y="f1059"/>
                  <a:pt x="f1009" y="f1266"/>
                  <a:pt x="f1023" y="f1266"/>
                </a:cubicBezTo>
                <a:cubicBezTo>
                  <a:pt x="f1011" y="f1266"/>
                  <a:pt x="f1011" y="f1059"/>
                  <a:pt x="f1012" y="f1059"/>
                </a:cubicBezTo>
                <a:cubicBezTo>
                  <a:pt x="f1013" y="f1059"/>
                  <a:pt x="f1274" y="f1266"/>
                  <a:pt x="f1270" y="f1058"/>
                </a:cubicBezTo>
                <a:cubicBezTo>
                  <a:pt x="f1016" y="f1070"/>
                  <a:pt x="f1018" y="f1070"/>
                  <a:pt x="f1020" y="f1058"/>
                </a:cubicBezTo>
                <a:cubicBezTo>
                  <a:pt x="f1022" y="f1266"/>
                  <a:pt x="f1265" y="f1069"/>
                  <a:pt x="f1066" y="f1069"/>
                </a:cubicBezTo>
                <a:cubicBezTo>
                  <a:pt x="f1065" y="f1060"/>
                  <a:pt x="f1264" y="f1069"/>
                  <a:pt x="f1068" y="f1059"/>
                </a:cubicBezTo>
                <a:cubicBezTo>
                  <a:pt x="f1060" y="f1059"/>
                  <a:pt x="f1069" y="f1266"/>
                  <a:pt x="f1266" y="f1266"/>
                </a:cubicBezTo>
                <a:cubicBezTo>
                  <a:pt x="f1070" y="f1058"/>
                  <a:pt x="f1071" y="f1058"/>
                  <a:pt x="f1268" y="f1070"/>
                </a:cubicBezTo>
                <a:cubicBezTo>
                  <a:pt x="f1072" y="f1070"/>
                  <a:pt x="f1055" y="f1071"/>
                  <a:pt x="f1073" y="f1071"/>
                </a:cubicBezTo>
                <a:cubicBezTo>
                  <a:pt x="f1273" y="f1056"/>
                  <a:pt x="f1028" y="f1056"/>
                  <a:pt x="f1030" y="f1056"/>
                </a:cubicBezTo>
                <a:cubicBezTo>
                  <a:pt x="f1267" y="f1268"/>
                  <a:pt x="f1267" y="f1072"/>
                  <a:pt x="f1032" y="f1073"/>
                </a:cubicBezTo>
                <a:cubicBezTo>
                  <a:pt x="f1033" y="f1028"/>
                  <a:pt x="f1054" y="f1028"/>
                  <a:pt x="f1035" y="f1028"/>
                </a:cubicBezTo>
                <a:cubicBezTo>
                  <a:pt x="f1277" y="f1030"/>
                  <a:pt x="f1037" y="f1030"/>
                  <a:pt x="f1038" y="f1028"/>
                </a:cubicBezTo>
                <a:cubicBezTo>
                  <a:pt x="f1052" y="f1028"/>
                  <a:pt x="f990" y="f1273"/>
                  <a:pt x="f988" y="f1273"/>
                </a:cubicBezTo>
                <a:cubicBezTo>
                  <a:pt x="f963" y="f1028"/>
                  <a:pt x="f964" y="f1273"/>
                  <a:pt x="f965" y="f1273"/>
                </a:cubicBezTo>
                <a:cubicBezTo>
                  <a:pt x="f966" y="f1073"/>
                  <a:pt x="f966" y="f1273"/>
                  <a:pt x="f966" y="f1028"/>
                </a:cubicBezTo>
                <a:cubicBezTo>
                  <a:pt x="f987" y="f1030"/>
                  <a:pt x="f967" y="f1030"/>
                  <a:pt x="f966" y="f1029"/>
                </a:cubicBezTo>
                <a:cubicBezTo>
                  <a:pt x="f965" y="f1031"/>
                  <a:pt x="f964" y="f1031"/>
                  <a:pt x="f963" y="f1031"/>
                </a:cubicBezTo>
                <a:cubicBezTo>
                  <a:pt x="f989" y="f1267"/>
                  <a:pt x="f990" y="f1033"/>
                  <a:pt x="f1052" y="f1033"/>
                </a:cubicBezTo>
                <a:cubicBezTo>
                  <a:pt x="f1038" y="f1054"/>
                  <a:pt x="f1037" y="f1054"/>
                  <a:pt x="f1053" y="f1034"/>
                </a:cubicBezTo>
                <a:cubicBezTo>
                  <a:pt x="f1036" y="f1036"/>
                  <a:pt x="f1035" y="f1053"/>
                  <a:pt x="f1035" y="f1038"/>
                </a:cubicBezTo>
                <a:cubicBezTo>
                  <a:pt x="f1035" y="f1052"/>
                  <a:pt x="f1035" y="f1052"/>
                  <a:pt x="f1277" y="f1275"/>
                </a:cubicBezTo>
                <a:cubicBezTo>
                  <a:pt x="f1276" y="f1275"/>
                  <a:pt x="f1275" y="f1276"/>
                  <a:pt x="f990" y="f1053"/>
                </a:cubicBezTo>
                <a:cubicBezTo>
                  <a:pt x="f989" y="f1277"/>
                  <a:pt x="f963" y="f1277"/>
                  <a:pt x="f964" y="f1036"/>
                </a:cubicBezTo>
                <a:cubicBezTo>
                  <a:pt x="f965" y="f1035"/>
                  <a:pt x="f966" y="f1034"/>
                  <a:pt x="f967" y="f1054"/>
                </a:cubicBezTo>
                <a:cubicBezTo>
                  <a:pt x="f986" y="f1054"/>
                  <a:pt x="f968" y="f1033"/>
                  <a:pt x="f968" y="f1032"/>
                </a:cubicBezTo>
                <a:cubicBezTo>
                  <a:pt x="f969" y="f1267"/>
                  <a:pt x="f969" y="f1031"/>
                  <a:pt x="f970" y="f1031"/>
                </a:cubicBezTo>
                <a:cubicBezTo>
                  <a:pt x="f971" y="f1030"/>
                  <a:pt x="f984" y="f1028"/>
                  <a:pt x="f975" y="f1273"/>
                </a:cubicBezTo>
                <a:cubicBezTo>
                  <a:pt x="f976" y="f1073"/>
                  <a:pt x="f1039" y="f1055"/>
                  <a:pt x="f983" y="f1268"/>
                </a:cubicBezTo>
                <a:cubicBezTo>
                  <a:pt x="f978" y="f1056"/>
                  <a:pt x="f980" y="f1056"/>
                  <a:pt x="f981" y="f1057"/>
                </a:cubicBezTo>
                <a:cubicBezTo>
                  <a:pt x="f982" y="f1070"/>
                  <a:pt x="f982" y="f1266"/>
                  <a:pt x="f1051" y="f1059"/>
                </a:cubicBezTo>
                <a:cubicBezTo>
                  <a:pt x="f1041" y="f1060"/>
                  <a:pt x="f1042" y="f1060"/>
                  <a:pt x="f1043" y="f1060"/>
                </a:cubicBezTo>
                <a:cubicBezTo>
                  <a:pt x="f1044" y="f1060"/>
                  <a:pt x="f1076" y="f1061"/>
                  <a:pt x="f1145" y="f1061"/>
                </a:cubicBezTo>
                <a:cubicBezTo>
                  <a:pt x="f1075" y="f1061"/>
                  <a:pt x="f1128" y="f1060"/>
                  <a:pt x="f1134" y="f1061"/>
                </a:cubicBezTo>
                <a:cubicBezTo>
                  <a:pt x="f1136" y="f1061"/>
                  <a:pt x="f1140" y="f1062"/>
                  <a:pt x="f1141" y="f1068"/>
                </a:cubicBezTo>
                <a:cubicBezTo>
                  <a:pt x="f1288" y="f1068"/>
                  <a:pt x="f1288" y="f1062"/>
                  <a:pt x="f1289" y="f1062"/>
                </a:cubicBezTo>
                <a:cubicBezTo>
                  <a:pt x="f1286" y="f1060"/>
                  <a:pt x="f1285" y="f1061"/>
                  <a:pt x="f1284" y="f1061"/>
                </a:cubicBezTo>
                <a:cubicBezTo>
                  <a:pt x="f1292" y="f1061"/>
                  <a:pt x="f1292" y="f1069"/>
                  <a:pt x="f905" y="f1069"/>
                </a:cubicBezTo>
                <a:cubicBezTo>
                  <a:pt x="f902" y="f1069"/>
                  <a:pt x="f897" y="f1069"/>
                  <a:pt x="f896" y="f1069"/>
                </a:cubicBezTo>
                <a:cubicBezTo>
                  <a:pt x="f913" y="f1059"/>
                  <a:pt x="f893" y="f1059"/>
                  <a:pt x="f889" y="f1060"/>
                </a:cubicBezTo>
                <a:cubicBezTo>
                  <a:pt x="f888" y="f1062"/>
                  <a:pt x="f888" y="f1060"/>
                  <a:pt x="f886" y="f1059"/>
                </a:cubicBezTo>
                <a:cubicBezTo>
                  <a:pt x="f885" y="f1266"/>
                  <a:pt x="f885" y="f1266"/>
                  <a:pt x="f884" y="f1266"/>
                </a:cubicBezTo>
                <a:cubicBezTo>
                  <a:pt x="f883" y="f1058"/>
                  <a:pt x="f920" y="f1058"/>
                  <a:pt x="f921" y="f1070"/>
                </a:cubicBezTo>
                <a:cubicBezTo>
                  <a:pt x="f922" y="f1057"/>
                  <a:pt x="f923" y="f1057"/>
                  <a:pt x="f924" y="f1071"/>
                </a:cubicBezTo>
                <a:cubicBezTo>
                  <a:pt x="f925" y="f1071"/>
                  <a:pt x="f926" y="f1071"/>
                  <a:pt x="f928" y="f1056"/>
                </a:cubicBezTo>
                <a:cubicBezTo>
                  <a:pt x="f929" y="f1268"/>
                  <a:pt x="f930" y="f1268"/>
                  <a:pt x="f932" y="f1268"/>
                </a:cubicBezTo>
                <a:cubicBezTo>
                  <a:pt x="f933" y="f1268"/>
                  <a:pt x="f962" y="f1056"/>
                  <a:pt x="f962" y="f1072"/>
                </a:cubicBezTo>
                <a:cubicBezTo>
                  <a:pt x="f962" y="f1055"/>
                  <a:pt x="f934" y="f1072"/>
                  <a:pt x="f933" y="f1072"/>
                </a:cubicBezTo>
                <a:cubicBezTo>
                  <a:pt x="f931" y="f1072"/>
                  <a:pt x="f931" y="f1072"/>
                  <a:pt x="f930" y="f1072"/>
                </a:cubicBezTo>
                <a:cubicBezTo>
                  <a:pt x="f928" y="f1072"/>
                  <a:pt x="f925" y="f1072"/>
                  <a:pt x="f923" y="f1055"/>
                </a:cubicBezTo>
                <a:cubicBezTo>
                  <a:pt x="f921" y="f1073"/>
                  <a:pt x="f920" y="f1073"/>
                  <a:pt x="f885" y="f1073"/>
                </a:cubicBezTo>
                <a:cubicBezTo>
                  <a:pt x="f886" y="f1073"/>
                  <a:pt x="f1271" y="f1073"/>
                  <a:pt x="f888" y="f1073"/>
                </a:cubicBezTo>
                <a:cubicBezTo>
                  <a:pt x="f919" y="f1073"/>
                  <a:pt x="f889" y="f1273"/>
                  <a:pt x="f891" y="f1273"/>
                </a:cubicBezTo>
                <a:cubicBezTo>
                  <a:pt x="f893" y="f1028"/>
                  <a:pt x="f894" y="f1028"/>
                  <a:pt x="f908" y="f1030"/>
                </a:cubicBezTo>
                <a:cubicBezTo>
                  <a:pt x="f908" y="f1031"/>
                  <a:pt x="f913" y="f1031"/>
                  <a:pt x="f893" y="f1267"/>
                </a:cubicBezTo>
                <a:cubicBezTo>
                  <a:pt x="f891" y="f1267"/>
                  <a:pt x="f891" y="f1267"/>
                  <a:pt x="f889" y="f1032"/>
                </a:cubicBezTo>
                <a:cubicBezTo>
                  <a:pt x="f919" y="f1032"/>
                  <a:pt x="f888" y="f1267"/>
                  <a:pt x="f1271" y="f1032"/>
                </a:cubicBezTo>
                <a:cubicBezTo>
                  <a:pt x="f883" y="f1033"/>
                  <a:pt x="f888" y="f1034"/>
                  <a:pt x="f889" y="f1035"/>
                </a:cubicBezTo>
                <a:cubicBezTo>
                  <a:pt x="f893" y="f1035"/>
                  <a:pt x="f913" y="f1034"/>
                  <a:pt x="f908" y="f1034"/>
                </a:cubicBezTo>
                <a:cubicBezTo>
                  <a:pt x="f897" y="f1035"/>
                  <a:pt x="f899" y="f1035"/>
                  <a:pt x="f905" y="f1034"/>
                </a:cubicBezTo>
                <a:cubicBezTo>
                  <a:pt x="f1283" y="f1034"/>
                  <a:pt x="f1283" y="f1054"/>
                  <a:pt x="f1292" y="f1054"/>
                </a:cubicBezTo>
                <a:cubicBezTo>
                  <a:pt x="f1284" y="f1054"/>
                  <a:pt x="f1291" y="f1054"/>
                  <a:pt x="f1285" y="f1054"/>
                </a:cubicBezTo>
                <a:cubicBezTo>
                  <a:pt x="f1286" y="f1054"/>
                  <a:pt x="f1289" y="f1034"/>
                  <a:pt x="f1141" y="f1054"/>
                </a:cubicBezTo>
                <a:cubicBezTo>
                  <a:pt x="f1136" y="f1054"/>
                  <a:pt x="f1128" y="f1033"/>
                  <a:pt x="f1126" y="f1054"/>
                </a:cubicBezTo>
                <a:cubicBezTo>
                  <a:pt x="f1075" y="f1054"/>
                  <a:pt x="f1046" y="f1034"/>
                  <a:pt x="f1145" y="f1034"/>
                </a:cubicBezTo>
                <a:cubicBezTo>
                  <a:pt x="f1074" y="f1054"/>
                  <a:pt x="f1145" y="f1033"/>
                  <a:pt x="f1074" y="f1032"/>
                </a:cubicBezTo>
                <a:cubicBezTo>
                  <a:pt x="f1074" y="f1267"/>
                  <a:pt x="f1074" y="f1031"/>
                  <a:pt x="f1076" y="f1031"/>
                </a:cubicBezTo>
                <a:cubicBezTo>
                  <a:pt x="f1045" y="f1031"/>
                  <a:pt x="f1045" y="f1267"/>
                  <a:pt x="f1044" y="f1031"/>
                </a:cubicBezTo>
                <a:cubicBezTo>
                  <a:pt x="f1044" y="f1031"/>
                  <a:pt x="f1121" y="f1031"/>
                  <a:pt x="f1121" y="f1031"/>
                </a:cubicBezTo>
                <a:cubicBezTo>
                  <a:pt x="f1048" y="f1029"/>
                  <a:pt x="f1121" y="f1033"/>
                  <a:pt x="f1044" y="f1054"/>
                </a:cubicBezTo>
                <a:cubicBezTo>
                  <a:pt x="f1044" y="f1036"/>
                  <a:pt x="f1047" y="f1035"/>
                  <a:pt x="f1042" y="f1035"/>
                </a:cubicBezTo>
                <a:cubicBezTo>
                  <a:pt x="f1041" y="f1036"/>
                  <a:pt x="f1051" y="f1277"/>
                  <a:pt x="f1040" y="f1035"/>
                </a:cubicBezTo>
                <a:cubicBezTo>
                  <a:pt x="f982" y="f1035"/>
                  <a:pt x="f982" y="f1034"/>
                  <a:pt x="f981" y="f1054"/>
                </a:cubicBezTo>
                <a:cubicBezTo>
                  <a:pt x="f980" y="f1054"/>
                  <a:pt x="f980" y="f1054"/>
                  <a:pt x="f979" y="f1033"/>
                </a:cubicBezTo>
                <a:cubicBezTo>
                  <a:pt x="f977" y="f1267"/>
                  <a:pt x="f983" y="f1032"/>
                  <a:pt x="f976" y="f1032"/>
                </a:cubicBezTo>
                <a:cubicBezTo>
                  <a:pt x="f974" y="f1033"/>
                  <a:pt x="f975" y="f1032"/>
                  <a:pt x="f973" y="f1033"/>
                </a:cubicBezTo>
                <a:cubicBezTo>
                  <a:pt x="f984" y="f1054"/>
                  <a:pt x="f984" y="f1054"/>
                  <a:pt x="f972" y="f1034"/>
                </a:cubicBezTo>
                <a:cubicBezTo>
                  <a:pt x="f971" y="f1034"/>
                  <a:pt x="f970" y="f1034"/>
                  <a:pt x="f970" y="f1034"/>
                </a:cubicBezTo>
                <a:cubicBezTo>
                  <a:pt x="f969" y="f1035"/>
                  <a:pt x="f968" y="f1035"/>
                  <a:pt x="f986" y="f1036"/>
                </a:cubicBezTo>
                <a:cubicBezTo>
                  <a:pt x="f967" y="f1036"/>
                  <a:pt x="f987" y="f1036"/>
                  <a:pt x="f966" y="f1277"/>
                </a:cubicBezTo>
                <a:cubicBezTo>
                  <a:pt x="f965" y="f1053"/>
                  <a:pt x="f963" y="f1053"/>
                  <a:pt x="f989" y="f1037"/>
                </a:cubicBezTo>
                <a:cubicBezTo>
                  <a:pt x="f990" y="f1276"/>
                  <a:pt x="f991" y="f1038"/>
                  <a:pt x="f1052" y="f1038"/>
                </a:cubicBezTo>
                <a:cubicBezTo>
                  <a:pt x="f1038" y="f1275"/>
                  <a:pt x="f1053" y="f1275"/>
                  <a:pt x="f1036" y="f1052"/>
                </a:cubicBezTo>
                <a:cubicBezTo>
                  <a:pt x="f1054" y="f990"/>
                  <a:pt x="f1036" y="f989"/>
                  <a:pt x="f1035" y="f964"/>
                </a:cubicBezTo>
                <a:cubicBezTo>
                  <a:pt x="f1035" y="f964"/>
                  <a:pt x="f1034" y="f965"/>
                  <a:pt x="f1034" y="f966"/>
                </a:cubicBezTo>
                <a:cubicBezTo>
                  <a:pt x="f1034" y="f987"/>
                  <a:pt x="f1054" y="f967"/>
                  <a:pt x="f1034" y="f986"/>
                </a:cubicBezTo>
                <a:cubicBezTo>
                  <a:pt x="f1034" y="f968"/>
                  <a:pt x="f1035" y="f969"/>
                  <a:pt x="f1035" y="f970"/>
                </a:cubicBezTo>
                <a:cubicBezTo>
                  <a:pt x="f1035" y="f971"/>
                  <a:pt x="f1035" y="f984"/>
                  <a:pt x="f1054" y="f973"/>
                </a:cubicBezTo>
                <a:cubicBezTo>
                  <a:pt x="f1033" y="f974"/>
                  <a:pt x="f1033" y="f976"/>
                  <a:pt x="f1034" y="f1039"/>
                </a:cubicBezTo>
                <a:cubicBezTo>
                  <a:pt x="f1035" y="f983"/>
                  <a:pt x="f1277" y="f976"/>
                  <a:pt x="f1053" y="f976"/>
                </a:cubicBezTo>
                <a:cubicBezTo>
                  <a:pt x="f1038" y="f976"/>
                  <a:pt x="f1052" y="f976"/>
                  <a:pt x="f989" y="f974"/>
                </a:cubicBezTo>
                <a:cubicBezTo>
                  <a:pt x="f963" y="f975"/>
                  <a:pt x="f965" y="f974"/>
                  <a:pt x="f987" y="f974"/>
                </a:cubicBezTo>
                <a:cubicBezTo>
                  <a:pt x="f986" y="f974"/>
                  <a:pt x="f985" y="f975"/>
                  <a:pt x="f970" y="f1039"/>
                </a:cubicBezTo>
                <a:cubicBezTo>
                  <a:pt x="f970" y="f1039"/>
                  <a:pt x="f968" y="f983"/>
                  <a:pt x="f986" y="f983"/>
                </a:cubicBezTo>
                <a:cubicBezTo>
                  <a:pt x="f967" y="f977"/>
                  <a:pt x="f967" y="f977"/>
                  <a:pt x="f987" y="f978"/>
                </a:cubicBezTo>
                <a:cubicBezTo>
                  <a:pt x="f966" y="f979"/>
                  <a:pt x="f963" y="f981"/>
                  <a:pt x="f965" y="f982"/>
                </a:cubicBezTo>
                <a:cubicBezTo>
                  <a:pt x="f966" y="f982"/>
                  <a:pt x="f987" y="f982"/>
                  <a:pt x="f987" y="f1040"/>
                </a:cubicBezTo>
                <a:cubicBezTo>
                  <a:pt x="f987" y="f1051"/>
                  <a:pt x="f987" y="f1051"/>
                  <a:pt x="f987" y="f1049"/>
                </a:cubicBezTo>
                <a:cubicBezTo>
                  <a:pt x="f987" y="f1049"/>
                  <a:pt x="f987" y="f1041"/>
                  <a:pt x="f967" y="f1041"/>
                </a:cubicBezTo>
                <a:cubicBezTo>
                  <a:pt x="f986" y="f1042"/>
                  <a:pt x="f967" y="f1121"/>
                  <a:pt x="f986" y="f1044"/>
                </a:cubicBezTo>
                <a:cubicBezTo>
                  <a:pt x="f969" y="f1045"/>
                  <a:pt x="f972" y="f1121"/>
                  <a:pt x="f972" y="f1076"/>
                </a:cubicBezTo>
                <a:cubicBezTo>
                  <a:pt x="f984" y="f1145"/>
                  <a:pt x="f970" y="f1046"/>
                  <a:pt x="f969" y="f1075"/>
                </a:cubicBezTo>
                <a:cubicBezTo>
                  <a:pt x="f968" y="f1126"/>
                  <a:pt x="f968" y="f1126"/>
                  <a:pt x="f986" y="f1126"/>
                </a:cubicBezTo>
                <a:cubicBezTo>
                  <a:pt x="f967" y="f1127"/>
                  <a:pt x="f987" y="f1127"/>
                  <a:pt x="f987" y="f1128"/>
                </a:cubicBezTo>
                <a:cubicBezTo>
                  <a:pt x="f966" y="f1134"/>
                  <a:pt x="f987" y="f1136"/>
                  <a:pt x="f967" y="f1136"/>
                </a:cubicBezTo>
                <a:cubicBezTo>
                  <a:pt x="f986" y="f1140"/>
                  <a:pt x="f986" y="f1141"/>
                  <a:pt x="f968" y="f1288"/>
                </a:cubicBezTo>
                <a:cubicBezTo>
                  <a:pt x="f969" y="f1287"/>
                  <a:pt x="f985" y="f1287"/>
                  <a:pt x="f971" y="f1286"/>
                </a:cubicBezTo>
                <a:cubicBezTo>
                  <a:pt x="f972" y="f1290"/>
                  <a:pt x="f984" y="f1290"/>
                  <a:pt x="f984" y="f1285"/>
                </a:cubicBezTo>
                <a:cubicBezTo>
                  <a:pt x="f973" y="f1291"/>
                  <a:pt x="f972" y="f1285"/>
                  <a:pt x="f971" y="f1285"/>
                </a:cubicBezTo>
                <a:cubicBezTo>
                  <a:pt x="f970" y="f1285"/>
                  <a:pt x="f986" y="f1291"/>
                  <a:pt x="f987" y="f1291"/>
                </a:cubicBezTo>
                <a:cubicBezTo>
                  <a:pt x="f987" y="f1285"/>
                  <a:pt x="f966" y="f1290"/>
                  <a:pt x="f965" y="f1290"/>
                </a:cubicBezTo>
                <a:cubicBezTo>
                  <a:pt x="f964" y="f1290"/>
                  <a:pt x="f963" y="f1290"/>
                  <a:pt x="f963" y="f1286"/>
                </a:cubicBezTo>
                <a:cubicBezTo>
                  <a:pt x="f988" y="f1287"/>
                  <a:pt x="f963" y="f1289"/>
                  <a:pt x="f988" y="f1288"/>
                </a:cubicBezTo>
                <a:cubicBezTo>
                  <a:pt x="f988" y="f1140"/>
                  <a:pt x="f988" y="f1140"/>
                  <a:pt x="f989" y="f1140"/>
                </a:cubicBezTo>
                <a:cubicBezTo>
                  <a:pt x="f990" y="f1136"/>
                  <a:pt x="f991" y="f1134"/>
                  <a:pt x="f991" y="f1134"/>
                </a:cubicBezTo>
                <a:cubicBezTo>
                  <a:pt x="f1275" y="f1128"/>
                  <a:pt x="f1275" y="f1136"/>
                  <a:pt x="f1275" y="f1140"/>
                </a:cubicBezTo>
                <a:cubicBezTo>
                  <a:pt x="f1275" y="f1141"/>
                  <a:pt x="f1052" y="f1141"/>
                  <a:pt x="f1052" y="f1288"/>
                </a:cubicBezTo>
                <a:cubicBezTo>
                  <a:pt x="f991" y="f1289"/>
                  <a:pt x="f991" y="f1289"/>
                  <a:pt x="f991" y="f1287"/>
                </a:cubicBezTo>
                <a:cubicBezTo>
                  <a:pt x="f991" y="f1290"/>
                  <a:pt x="f990" y="f1285"/>
                  <a:pt x="f1052" y="f1291"/>
                </a:cubicBezTo>
                <a:cubicBezTo>
                  <a:pt x="f1275" y="f1284"/>
                  <a:pt x="f1038" y="f1291"/>
                  <a:pt x="f1276" y="f1291"/>
                </a:cubicBezTo>
                <a:cubicBezTo>
                  <a:pt x="f1037" y="f1291"/>
                  <a:pt x="f1037" y="f1284"/>
                  <a:pt x="f1053" y="f1292"/>
                </a:cubicBezTo>
                <a:cubicBezTo>
                  <a:pt x="f1053" y="f1283"/>
                  <a:pt x="f1277" y="f1283"/>
                  <a:pt x="f1277" y="f1283"/>
                </a:cubicBezTo>
                <a:cubicBezTo>
                  <a:pt x="f1036" y="f902"/>
                  <a:pt x="f1277" y="f902"/>
                  <a:pt x="f1037" y="f902"/>
                </a:cubicBezTo>
                <a:cubicBezTo>
                  <a:pt x="f1276" y="f902"/>
                  <a:pt x="f1276" y="f902"/>
                  <a:pt x="f1275" y="f899"/>
                </a:cubicBezTo>
                <a:cubicBezTo>
                  <a:pt x="f1052" y="f899"/>
                  <a:pt x="f991" y="f899"/>
                  <a:pt x="f990" y="f899"/>
                </a:cubicBezTo>
                <a:cubicBezTo>
                  <a:pt x="f988" y="f899"/>
                  <a:pt x="f964" y="f899"/>
                  <a:pt x="f966" y="f899"/>
                </a:cubicBezTo>
                <a:cubicBezTo>
                  <a:pt x="f967" y="f897"/>
                  <a:pt x="f968" y="f896"/>
                  <a:pt x="f970" y="f908"/>
                </a:cubicBezTo>
                <a:cubicBezTo>
                  <a:pt x="f985" y="f908"/>
                  <a:pt x="f971" y="f894"/>
                  <a:pt x="f972" y="f913"/>
                </a:cubicBezTo>
                <a:cubicBezTo>
                  <a:pt x="f984" y="f893"/>
                  <a:pt x="f973" y="f893"/>
                  <a:pt x="f975" y="f893"/>
                </a:cubicBezTo>
                <a:cubicBezTo>
                  <a:pt x="f974" y="f893"/>
                  <a:pt x="f974" y="f891"/>
                  <a:pt x="f976" y="f889"/>
                </a:cubicBezTo>
                <a:cubicBezTo>
                  <a:pt x="f976" y="f889"/>
                  <a:pt x="f976" y="f919"/>
                  <a:pt x="f976" y="f919"/>
                </a:cubicBezTo>
                <a:cubicBezTo>
                  <a:pt x="f1039" y="f919"/>
                  <a:pt x="f1039" y="f919"/>
                  <a:pt x="f983" y="f888"/>
                </a:cubicBezTo>
                <a:cubicBezTo>
                  <a:pt x="f977" y="f1271"/>
                  <a:pt x="f983" y="f1271"/>
                  <a:pt x="f983" y="f886"/>
                </a:cubicBezTo>
                <a:cubicBezTo>
                  <a:pt x="f977" y="f885"/>
                  <a:pt x="f978" y="f885"/>
                  <a:pt x="f977" y="f883"/>
                </a:cubicBezTo>
                <a:cubicBezTo>
                  <a:pt x="f983" y="f920"/>
                  <a:pt x="f1039" y="f920"/>
                  <a:pt x="f976" y="f920"/>
                </a:cubicBezTo>
                <a:cubicBezTo>
                  <a:pt x="f976" y="f921"/>
                  <a:pt x="f974" y="f921"/>
                  <a:pt x="f975" y="f921"/>
                </a:cubicBezTo>
                <a:cubicBezTo>
                  <a:pt x="f973" y="f922"/>
                  <a:pt x="f984" y="f921"/>
                  <a:pt x="f972" y="f922"/>
                </a:cubicBezTo>
                <a:cubicBezTo>
                  <a:pt x="f972" y="f924"/>
                  <a:pt x="f973" y="f924"/>
                  <a:pt x="f973" y="f924"/>
                </a:cubicBezTo>
                <a:cubicBezTo>
                  <a:pt x="f975" y="f925"/>
                  <a:pt x="f975" y="f926"/>
                  <a:pt x="f974" y="f926"/>
                </a:cubicBezTo>
                <a:cubicBezTo>
                  <a:pt x="f976" y="f927"/>
                  <a:pt x="f1039" y="f927"/>
                  <a:pt x="f983" y="f928"/>
                </a:cubicBezTo>
                <a:cubicBezTo>
                  <a:pt x="f983" y="f929"/>
                  <a:pt x="f1039" y="f930"/>
                  <a:pt x="f1039" y="f931"/>
                </a:cubicBezTo>
                <a:cubicBezTo>
                  <a:pt x="f976" y="f962"/>
                  <a:pt x="f978" y="f933"/>
                  <a:pt x="f980" y="f933"/>
                </a:cubicBezTo>
                <a:cubicBezTo>
                  <a:pt x="f1050" y="f933"/>
                  <a:pt x="f982" y="f934"/>
                  <a:pt x="f1051" y="f962"/>
                </a:cubicBezTo>
                <a:cubicBezTo>
                  <a:pt x="f1048" y="f936"/>
                  <a:pt x="f1041" y="f938"/>
                  <a:pt x="f1051" y="f939"/>
                </a:cubicBezTo>
                <a:cubicBezTo>
                  <a:pt x="f1040" y="f940"/>
                  <a:pt x="f1040" y="f941"/>
                  <a:pt x="f982" y="f941"/>
                </a:cubicBezTo>
                <a:cubicBezTo>
                  <a:pt x="f981" y="f942"/>
                  <a:pt x="f981" y="f941"/>
                  <a:pt x="f981" y="f941"/>
                </a:cubicBezTo>
                <a:cubicBezTo>
                  <a:pt x="f980" y="f940"/>
                  <a:pt x="f1039" y="f940"/>
                  <a:pt x="f1039" y="f942"/>
                </a:cubicBezTo>
                <a:cubicBezTo>
                  <a:pt x="f983" y="f961"/>
                  <a:pt x="f983" y="f942"/>
                  <a:pt x="f977" y="f961"/>
                </a:cubicBezTo>
                <a:cubicBezTo>
                  <a:pt x="f977" y="f961"/>
                  <a:pt x="f977" y="f961"/>
                  <a:pt x="f978" y="f960"/>
                </a:cubicBezTo>
                <a:cubicBezTo>
                  <a:pt x="f978" y="f944"/>
                  <a:pt x="f978" y="f944"/>
                  <a:pt x="f980" y="f944"/>
                </a:cubicBezTo>
                <a:cubicBezTo>
                  <a:pt x="f981" y="f944"/>
                  <a:pt x="f1050" y="f944"/>
                  <a:pt x="f982" y="f944"/>
                </a:cubicBezTo>
                <a:cubicBezTo>
                  <a:pt x="f1040" y="f960"/>
                  <a:pt x="f1051" y="f944"/>
                  <a:pt x="f1049" y="f944"/>
                </a:cubicBezTo>
                <a:cubicBezTo>
                  <a:pt x="f1041" y="f944"/>
                  <a:pt x="f1048" y="f944"/>
                  <a:pt x="f1042" y="f960"/>
                </a:cubicBezTo>
                <a:cubicBezTo>
                  <a:pt x="f1047" y="f960"/>
                  <a:pt x="f1043" y="f960"/>
                  <a:pt x="f1121" y="f960"/>
                </a:cubicBezTo>
                <a:cubicBezTo>
                  <a:pt x="f1045" y="f944"/>
                  <a:pt x="f1076" y="f960"/>
                  <a:pt x="f1074" y="f961"/>
                </a:cubicBezTo>
                <a:cubicBezTo>
                  <a:pt x="f1046" y="f961"/>
                  <a:pt x="f1075" y="f961"/>
                  <a:pt x="f1127" y="f961"/>
                </a:cubicBezTo>
                <a:cubicBezTo>
                  <a:pt x="f1128" y="f961"/>
                  <a:pt x="f1288" y="f961"/>
                  <a:pt x="f1140" y="f944"/>
                </a:cubicBezTo>
                <a:cubicBezTo>
                  <a:pt x="f1136" y="f946"/>
                  <a:pt x="f1134" y="f946"/>
                  <a:pt x="f1128" y="f959"/>
                </a:cubicBezTo>
                <a:cubicBezTo>
                  <a:pt x="f1127" y="f959"/>
                  <a:pt x="f1126" y="f947"/>
                  <a:pt x="f1075" y="f948"/>
                </a:cubicBezTo>
                <a:cubicBezTo>
                  <a:pt x="f1046" y="f950"/>
                  <a:pt x="f1076" y="f950"/>
                  <a:pt x="f1044" y="f950"/>
                </a:cubicBezTo>
                <a:cubicBezTo>
                  <a:pt x="f1043" y="f951"/>
                  <a:pt x="f1047" y="f952"/>
                  <a:pt x="f1041" y="f952"/>
                </a:cubicBezTo>
                <a:cubicBezTo>
                  <a:pt x="f1049" y="f952"/>
                  <a:pt x="f982" y="f952"/>
                  <a:pt x="f1050" y="f954"/>
                </a:cubicBezTo>
                <a:cubicBezTo>
                  <a:pt x="f980" y="f957"/>
                  <a:pt x="f1051" y="f954"/>
                  <a:pt x="f1049" y="f954"/>
                </a:cubicBezTo>
                <a:cubicBezTo>
                  <a:pt x="f1041" y="f954"/>
                  <a:pt x="f1048" y="f956"/>
                  <a:pt x="f1042" y="f954"/>
                </a:cubicBezTo>
                <a:cubicBezTo>
                  <a:pt x="f1047" y="f954"/>
                  <a:pt x="f1121" y="f954"/>
                  <a:pt x="f1044" y="f953"/>
                </a:cubicBezTo>
                <a:cubicBezTo>
                  <a:pt x="f1044" y="f953"/>
                  <a:pt x="f1045" y="f953"/>
                  <a:pt x="f1045" y="f952"/>
                </a:cubicBezTo>
                <a:cubicBezTo>
                  <a:pt x="f1076" y="f952"/>
                  <a:pt x="f1145" y="f952"/>
                  <a:pt x="f1046" y="f952"/>
                </a:cubicBezTo>
                <a:cubicBezTo>
                  <a:pt x="f1075" y="f953"/>
                  <a:pt x="f1046" y="f953"/>
                  <a:pt x="f1046" y="f954"/>
                </a:cubicBezTo>
                <a:cubicBezTo>
                  <a:pt x="f1046" y="f956"/>
                  <a:pt x="f1145" y="f956"/>
                  <a:pt x="f1145" y="f956"/>
                </a:cubicBezTo>
                <a:cubicBezTo>
                  <a:pt x="f1046" y="f957"/>
                  <a:pt x="f1046" y="f957"/>
                  <a:pt x="f1046" y="f957"/>
                </a:cubicBezTo>
                <a:cubicBezTo>
                  <a:pt x="f1075" y="f957"/>
                  <a:pt x="f1126" y="f957"/>
                  <a:pt x="f1075" y="f958"/>
                </a:cubicBezTo>
                <a:cubicBezTo>
                  <a:pt x="f1075" y="f1148"/>
                  <a:pt x="f1046" y="f958"/>
                  <a:pt x="f1046" y="f1147"/>
                </a:cubicBezTo>
                <a:cubicBezTo>
                  <a:pt x="f1127" y="f1147"/>
                  <a:pt x="f1128" y="f958"/>
                  <a:pt x="f1134" y="f956"/>
                </a:cubicBezTo>
                <a:cubicBezTo>
                  <a:pt x="f1140" y="f954"/>
                  <a:pt x="f1288" y="f953"/>
                  <a:pt x="f1289" y="f951"/>
                </a:cubicBezTo>
                <a:cubicBezTo>
                  <a:pt x="f1286" y="f950"/>
                  <a:pt x="f1285" y="f950"/>
                  <a:pt x="f1284" y="f950"/>
                </a:cubicBezTo>
                <a:cubicBezTo>
                  <a:pt x="f1292" y="f951"/>
                  <a:pt x="f1283" y="f951"/>
                  <a:pt x="f905" y="f952"/>
                </a:cubicBezTo>
                <a:cubicBezTo>
                  <a:pt x="f905" y="f953"/>
                  <a:pt x="f905" y="f954"/>
                  <a:pt x="f902" y="f956"/>
                </a:cubicBezTo>
                <a:cubicBezTo>
                  <a:pt x="f899" y="f956"/>
                  <a:pt x="f896" y="f954"/>
                  <a:pt x="f908" y="f957"/>
                </a:cubicBezTo>
                <a:cubicBezTo>
                  <a:pt x="f894" y="f958"/>
                  <a:pt x="f913" y="f1148"/>
                  <a:pt x="f893" y="f957"/>
                </a:cubicBezTo>
                <a:cubicBezTo>
                  <a:pt x="f891" y="f954"/>
                  <a:pt x="f889" y="f954"/>
                  <a:pt x="f919" y="f957"/>
                </a:cubicBezTo>
                <a:cubicBezTo>
                  <a:pt x="f919" y="f958"/>
                  <a:pt x="f919" y="f1148"/>
                  <a:pt x="f919" y="f1147"/>
                </a:cubicBezTo>
                <a:cubicBezTo>
                  <a:pt x="f888" y="f2333"/>
                  <a:pt x="f1271" y="f2333"/>
                  <a:pt x="f886" y="f2331"/>
                </a:cubicBezTo>
                <a:cubicBezTo>
                  <a:pt x="f885" y="f1144"/>
                  <a:pt x="f884" y="f1142"/>
                  <a:pt x="f884" y="f1139"/>
                </a:cubicBezTo>
                <a:cubicBezTo>
                  <a:pt x="f883" y="f1138"/>
                  <a:pt x="f883" y="f1138"/>
                  <a:pt x="f920" y="f1138"/>
                </a:cubicBezTo>
                <a:cubicBezTo>
                  <a:pt x="f920" y="f1137"/>
                  <a:pt x="f920" y="f1135"/>
                  <a:pt x="f921" y="f1133"/>
                </a:cubicBezTo>
                <a:cubicBezTo>
                  <a:pt x="f922" y="f1133"/>
                  <a:pt x="f923" y="f1133"/>
                  <a:pt x="f924" y="f1135"/>
                </a:cubicBezTo>
                <a:cubicBezTo>
                  <a:pt x="f926" y="f1135"/>
                  <a:pt x="f927" y="f1132"/>
                  <a:pt x="f929" y="f1132"/>
                </a:cubicBezTo>
                <a:cubicBezTo>
                  <a:pt x="f930" y="f1132"/>
                  <a:pt x="f931" y="f1132"/>
                  <a:pt x="f932" y="f1131"/>
                </a:cubicBezTo>
                <a:cubicBezTo>
                  <a:pt x="f933" y="f1131"/>
                  <a:pt x="f933" y="f1131"/>
                  <a:pt x="f934" y="f1130"/>
                </a:cubicBezTo>
                <a:cubicBezTo>
                  <a:pt x="f962" y="f1129"/>
                  <a:pt x="f935" y="f1129"/>
                  <a:pt x="f936" y="f1129"/>
                </a:cubicBezTo>
                <a:cubicBezTo>
                  <a:pt x="f938" y="f1130"/>
                  <a:pt x="f937" y="f1130"/>
                  <a:pt x="f938" y="f1131"/>
                </a:cubicBezTo>
                <a:cubicBezTo>
                  <a:pt x="f940" y="f1132"/>
                  <a:pt x="f942" y="f1131"/>
                  <a:pt x="f960" y="f1132"/>
                </a:cubicBezTo>
                <a:cubicBezTo>
                  <a:pt x="f946" y="f1133"/>
                  <a:pt x="f959" y="f1138"/>
                  <a:pt x="f948" y="f1135"/>
                </a:cubicBezTo>
                <a:cubicBezTo>
                  <a:pt x="f950" y="f1135"/>
                  <a:pt x="f950" y="f1133"/>
                  <a:pt x="f951" y="f1132"/>
                </a:cubicBezTo>
                <a:cubicBezTo>
                  <a:pt x="f952" y="f1132"/>
                  <a:pt x="f954" y="f1132"/>
                  <a:pt x="f954" y="f1132"/>
                </a:cubicBezTo>
                <a:cubicBezTo>
                  <a:pt x="f957" y="f1133"/>
                  <a:pt x="f957" y="f1133"/>
                  <a:pt x="f957" y="f1135"/>
                </a:cubicBezTo>
                <a:cubicBezTo>
                  <a:pt x="f957" y="f1138"/>
                  <a:pt x="f958" y="f1138"/>
                  <a:pt x="f958" y="f1139"/>
                </a:cubicBezTo>
                <a:cubicBezTo>
                  <a:pt x="f1148" y="f1143"/>
                  <a:pt x="f1148" y="f2333"/>
                  <a:pt x="f1148" y="f1147"/>
                </a:cubicBezTo>
                <a:cubicBezTo>
                  <a:pt x="f1148" y="f958"/>
                  <a:pt x="f1148" y="f957"/>
                  <a:pt x="f1147" y="f954"/>
                </a:cubicBezTo>
                <a:cubicBezTo>
                  <a:pt x="f1146" y="f952"/>
                  <a:pt x="f1146" y="f950"/>
                  <a:pt x="f2333" y="f947"/>
                </a:cubicBezTo>
                <a:cubicBezTo>
                  <a:pt x="f1144" y="f959"/>
                  <a:pt x="f1143" y="f950"/>
                  <a:pt x="f1139" y="f950"/>
                </a:cubicBezTo>
                <a:cubicBezTo>
                  <a:pt x="f1135" y="f951"/>
                  <a:pt x="f1131" y="f948"/>
                  <a:pt x="f1118" y="f950"/>
                </a:cubicBezTo>
                <a:cubicBezTo>
                  <a:pt x="f1120" y="f950"/>
                  <a:pt x="f1122" y="f952"/>
                  <a:pt x="f2353" y="f952"/>
                </a:cubicBezTo>
                <a:cubicBezTo>
                  <a:pt x="f1282" y="f952"/>
                  <a:pt x="f1278" y="f953"/>
                  <a:pt x="f1281" y="f956"/>
                </a:cubicBezTo>
                <a:cubicBezTo>
                  <a:pt x="f1227" y="f957"/>
                  <a:pt x="f1230" y="f957"/>
                  <a:pt x="f1221" y="f958"/>
                </a:cubicBezTo>
                <a:cubicBezTo>
                  <a:pt x="f1219" y="f1148"/>
                  <a:pt x="f1217" y="f1148"/>
                  <a:pt x="f1217" y="f1147"/>
                </a:cubicBezTo>
                <a:cubicBezTo>
                  <a:pt x="f1216" y="f1146"/>
                  <a:pt x="f1214" y="f1146"/>
                  <a:pt x="f1210" y="f2333"/>
                </a:cubicBezTo>
                <a:cubicBezTo>
                  <a:pt x="f1208" y="f2333"/>
                  <a:pt x="f1205" y="f2331"/>
                  <a:pt x="f1203" y="f1143"/>
                </a:cubicBezTo>
                <a:cubicBezTo>
                  <a:pt x="f1151" y="f1139"/>
                  <a:pt x="f1154" y="f1138"/>
                  <a:pt x="f1162" y="f1137"/>
                </a:cubicBezTo>
                <a:cubicBezTo>
                  <a:pt x="f1165" y="f1135"/>
                  <a:pt x="f1164" y="f1133"/>
                  <a:pt x="f1167" y="f1131"/>
                </a:cubicBezTo>
                <a:cubicBezTo>
                  <a:pt x="f1159" y="f1118"/>
                  <a:pt x="f1155" y="f1118"/>
                  <a:pt x="f1169" y="f1118"/>
                </a:cubicBezTo>
                <a:cubicBezTo>
                  <a:pt x="f2283" y="f1118"/>
                  <a:pt x="f1235" y="f1129"/>
                  <a:pt x="f1234" y="f1129"/>
                </a:cubicBezTo>
                <a:cubicBezTo>
                  <a:pt x="f1233" y="f1129"/>
                  <a:pt x="f1178" y="f1129"/>
                  <a:pt x="f1181" y="f1129"/>
                </a:cubicBezTo>
                <a:cubicBezTo>
                  <a:pt x="f1185" y="f1129"/>
                  <a:pt x="f1190" y="f1129"/>
                  <a:pt x="f1195" y="f1130"/>
                </a:cubicBezTo>
                <a:cubicBezTo>
                  <a:pt x="f1196" y="f1131"/>
                  <a:pt x="f1198" y="f1132"/>
                  <a:pt x="f1199" y="f1135"/>
                </a:cubicBezTo>
                <a:cubicBezTo>
                  <a:pt x="f1201" y="f1139"/>
                  <a:pt x="f1206" y="f1142"/>
                  <a:pt x="f2281" y="f1144"/>
                </a:cubicBezTo>
                <a:cubicBezTo>
                  <a:pt x="f2280" y="f2331"/>
                  <a:pt x="f2279" y="f1146"/>
                  <a:pt x="f1215" y="f1148"/>
                </a:cubicBezTo>
                <a:cubicBezTo>
                  <a:pt x="f1220" y="f958"/>
                  <a:pt x="f1223" y="f957"/>
                  <a:pt x="f1228" y="f956"/>
                </a:cubicBezTo>
                <a:cubicBezTo>
                  <a:pt x="f2278" y="f953"/>
                  <a:pt x="f2276" y="f952"/>
                  <a:pt x="f2270" y="f952"/>
                </a:cubicBezTo>
                <a:cubicBezTo>
                  <a:pt x="f2269" y="f952"/>
                  <a:pt x="f2273" y="f954"/>
                  <a:pt x="f2267" y="f954"/>
                </a:cubicBezTo>
                <a:cubicBezTo>
                  <a:pt x="f2274" y="f956"/>
                  <a:pt x="f2266" y="f956"/>
                  <a:pt x="f2329" y="f956"/>
                </a:cubicBezTo>
                <a:cubicBezTo>
                  <a:pt x="f2354" y="f957"/>
                  <a:pt x="f2354" y="f957"/>
                  <a:pt x="f2265" y="f958"/>
                </a:cubicBezTo>
                <a:cubicBezTo>
                  <a:pt x="f2264" y="f958"/>
                  <a:pt x="f2285" y="f958"/>
                  <a:pt x="f2263" y="f1148"/>
                </a:cubicBezTo>
                <a:cubicBezTo>
                  <a:pt x="f2355" y="f1148"/>
                  <a:pt x="f2262" y="f1147"/>
                  <a:pt x="f2356" y="f1146"/>
                </a:cubicBezTo>
                <a:cubicBezTo>
                  <a:pt x="f2286" y="f2333"/>
                  <a:pt x="f2287" y="f1147"/>
                  <a:pt x="f2259" y="f1148"/>
                </a:cubicBezTo>
                <a:cubicBezTo>
                  <a:pt x="f2357" y="f958"/>
                  <a:pt x="f2357" y="f957"/>
                  <a:pt x="f2258" y="f956"/>
                </a:cubicBezTo>
                <a:cubicBezTo>
                  <a:pt x="f2358" y="f956"/>
                  <a:pt x="f2328" y="f956"/>
                  <a:pt x="f2257" y="f954"/>
                </a:cubicBezTo>
                <a:cubicBezTo>
                  <a:pt x="f2359" y="f953"/>
                  <a:pt x="f2256" y="f951"/>
                  <a:pt x="f2288" y="f950"/>
                </a:cubicBezTo>
                <a:cubicBezTo>
                  <a:pt x="f2326" y="f947"/>
                  <a:pt x="f2289" y="f959"/>
                  <a:pt x="f2254" y="f959"/>
                </a:cubicBezTo>
                <a:cubicBezTo>
                  <a:pt x="f2324" y="f947"/>
                  <a:pt x="f2324" y="f948"/>
                  <a:pt x="f2253" y="f948"/>
                </a:cubicBezTo>
                <a:cubicBezTo>
                  <a:pt x="f2252" y="f950"/>
                  <a:pt x="f2360" y="f950"/>
                  <a:pt x="f2360" y="f950"/>
                </a:cubicBezTo>
                <a:cubicBezTo>
                  <a:pt x="f2251" y="f952"/>
                  <a:pt x="f2251" y="f954"/>
                  <a:pt x="f2360" y="f956"/>
                </a:cubicBezTo>
                <a:cubicBezTo>
                  <a:pt x="f2360" y="f956"/>
                  <a:pt x="f2252" y="f957"/>
                  <a:pt x="f2253" y="f957"/>
                </a:cubicBezTo>
                <a:cubicBezTo>
                  <a:pt x="f2253" y="f958"/>
                  <a:pt x="f2253" y="f1147"/>
                  <a:pt x="f2324" y="f1146"/>
                </a:cubicBezTo>
                <a:cubicBezTo>
                  <a:pt x="f2324" y="f2333"/>
                  <a:pt x="f2325" y="f2331"/>
                  <a:pt x="f2289" y="f1144"/>
                </a:cubicBezTo>
                <a:cubicBezTo>
                  <a:pt x="f2289" y="f1143"/>
                  <a:pt x="f2289" y="f1143"/>
                  <a:pt x="f2255" y="f1142"/>
                </a:cubicBezTo>
                <a:cubicBezTo>
                  <a:pt x="f2326" y="f1139"/>
                  <a:pt x="f2288" y="f1138"/>
                  <a:pt x="f2288" y="f1137"/>
                </a:cubicBezTo>
                <a:cubicBezTo>
                  <a:pt x="f2256" y="f1135"/>
                  <a:pt x="f2359" y="f1131"/>
                  <a:pt x="f2288" y="f1130"/>
                </a:cubicBezTo>
                <a:cubicBezTo>
                  <a:pt x="f2255" y="f1129"/>
                  <a:pt x="f2289" y="f1118"/>
                  <a:pt x="f2325" y="f1122"/>
                </a:cubicBezTo>
                <a:cubicBezTo>
                  <a:pt x="f2325" y="f1124"/>
                  <a:pt x="f2289" y="f2353"/>
                  <a:pt x="f2288" y="f1125"/>
                </a:cubicBezTo>
                <a:cubicBezTo>
                  <a:pt x="f2256" y="f1282"/>
                  <a:pt x="f2256" y="f1279"/>
                  <a:pt x="f2256" y="f1280"/>
                </a:cubicBezTo>
                <a:cubicBezTo>
                  <a:pt x="f2256" y="f1229"/>
                  <a:pt x="f2256" y="f1230"/>
                  <a:pt x="f2359" y="f1225"/>
                </a:cubicBezTo>
                <a:cubicBezTo>
                  <a:pt x="f2359" y="f1225"/>
                  <a:pt x="f2327" y="f1221"/>
                  <a:pt x="f2327" y="f1219"/>
                </a:cubicBezTo>
                <a:cubicBezTo>
                  <a:pt x="f2359" y="f1216"/>
                  <a:pt x="f2288" y="f1216"/>
                  <a:pt x="f2326" y="f1210"/>
                </a:cubicBezTo>
                <a:cubicBezTo>
                  <a:pt x="f2289" y="f1208"/>
                  <a:pt x="f2255" y="f1151"/>
                  <a:pt x="f2326" y="f1160"/>
                </a:cubicBezTo>
                <a:cubicBezTo>
                  <a:pt x="f2326" y="f1165"/>
                  <a:pt x="f2255" y="f1167"/>
                  <a:pt x="f2255" y="f1161"/>
                </a:cubicBezTo>
                <a:cubicBezTo>
                  <a:pt x="f2255" y="f1158"/>
                  <a:pt x="f2326" y="f1157"/>
                  <a:pt x="f2255" y="f1155"/>
                </a:cubicBezTo>
                <a:cubicBezTo>
                  <a:pt x="f2325" y="f1150"/>
                  <a:pt x="f2325" y="f1169"/>
                  <a:pt x="f2289" y="f1171"/>
                </a:cubicBezTo>
                <a:cubicBezTo>
                  <a:pt x="f2289" y="f1172"/>
                  <a:pt x="f2326" y="f1235"/>
                  <a:pt x="f2288" y="f1234"/>
                </a:cubicBezTo>
                <a:cubicBezTo>
                  <a:pt x="f2359" y="f1175"/>
                  <a:pt x="f2327" y="f1233"/>
                  <a:pt x="f2257" y="f1177"/>
                </a:cubicBezTo>
                <a:cubicBezTo>
                  <a:pt x="f2328" y="f1179"/>
                  <a:pt x="f2328" y="f1180"/>
                  <a:pt x="f2358" y="f1182"/>
                </a:cubicBezTo>
                <a:cubicBezTo>
                  <a:pt x="f2358" y="f1184"/>
                  <a:pt x="f2258" y="f1186"/>
                  <a:pt x="f2357" y="f1187"/>
                </a:cubicBezTo>
                <a:cubicBezTo>
                  <a:pt x="f2357" y="f1188"/>
                  <a:pt x="f2259" y="f1189"/>
                  <a:pt x="f2287" y="f1190"/>
                </a:cubicBezTo>
                <a:cubicBezTo>
                  <a:pt x="f2287" y="f1191"/>
                  <a:pt x="f2287" y="f1232"/>
                  <a:pt x="f2260" y="f1192"/>
                </a:cubicBezTo>
                <a:cubicBezTo>
                  <a:pt x="f2361" y="f1193"/>
                  <a:pt x="f2361" y="f1194"/>
                  <a:pt x="f2286" y="f1194"/>
                </a:cubicBezTo>
                <a:cubicBezTo>
                  <a:pt x="f2286" y="f1231"/>
                  <a:pt x="f2286" y="f1196"/>
                  <a:pt x="f2286" y="f1197"/>
                </a:cubicBezTo>
                <a:cubicBezTo>
                  <a:pt x="f2261" y="f1202"/>
                  <a:pt x="f2261" y="f1202"/>
                  <a:pt x="f2356" y="f1198"/>
                </a:cubicBezTo>
                <a:cubicBezTo>
                  <a:pt x="f2356" y="f1199"/>
                  <a:pt x="f2262" y="f1206"/>
                  <a:pt x="f2262" y="f1200"/>
                </a:cubicBezTo>
                <a:cubicBezTo>
                  <a:pt x="f2262" y="f2281"/>
                  <a:pt x="f2355" y="f2281"/>
                  <a:pt x="f2263" y="f1209"/>
                </a:cubicBezTo>
                <a:cubicBezTo>
                  <a:pt x="f2263" y="f2280"/>
                  <a:pt x="f2263" y="f1211"/>
                  <a:pt x="f2285" y="f2279"/>
                </a:cubicBezTo>
                <a:cubicBezTo>
                  <a:pt x="f2285" y="f1215"/>
                  <a:pt x="f2264" y="f1218"/>
                  <a:pt x="f2265" y="f1222"/>
                </a:cubicBezTo>
                <a:cubicBezTo>
                  <a:pt x="f2329" y="f1223"/>
                  <a:pt x="f2354" y="f1228"/>
                  <a:pt x="f2354" y="f2278"/>
                </a:cubicBezTo>
                <a:cubicBezTo>
                  <a:pt x="f2354" y="f2276"/>
                  <a:pt x="f2329" y="f2271"/>
                  <a:pt x="f2266" y="f2272"/>
                </a:cubicBezTo>
                <a:cubicBezTo>
                  <a:pt x="f2266" y="f2269"/>
                  <a:pt x="f2274" y="f2269"/>
                  <a:pt x="f2274" y="f2273"/>
                </a:cubicBezTo>
                <a:cubicBezTo>
                  <a:pt x="f2267" y="f2267"/>
                  <a:pt x="f2267" y="f2274"/>
                  <a:pt x="f2267" y="f2329"/>
                </a:cubicBezTo>
                <a:cubicBezTo>
                  <a:pt x="f2268" y="f2354"/>
                  <a:pt x="f2273" y="f2265"/>
                  <a:pt x="f2273" y="f2264"/>
                </a:cubicBezTo>
                <a:cubicBezTo>
                  <a:pt x="f2269" y="f2263"/>
                  <a:pt x="f2269" y="f2262"/>
                  <a:pt x="f2272" y="f2261"/>
                </a:cubicBezTo>
                <a:cubicBezTo>
                  <a:pt x="f2272" y="f2361"/>
                  <a:pt x="f2270" y="f2260"/>
                  <a:pt x="f2271" y="f2259"/>
                </a:cubicBezTo>
                <a:cubicBezTo>
                  <a:pt x="f2271" y="f2258"/>
                  <a:pt x="f2271" y="f2328"/>
                  <a:pt x="f2276" y="f2327"/>
                </a:cubicBezTo>
                <a:cubicBezTo>
                  <a:pt x="f2278" y="f2288"/>
                  <a:pt x="f2277" y="f2325"/>
                  <a:pt x="f1228" y="f2253"/>
                </a:cubicBezTo>
                <a:cubicBezTo>
                  <a:pt x="f1224" y="f2360"/>
                  <a:pt x="f1223" y="f2251"/>
                  <a:pt x="f1220" y="f2290"/>
                </a:cubicBezTo>
                <a:cubicBezTo>
                  <a:pt x="f1218" y="f2249"/>
                  <a:pt x="f1215" y="f2291"/>
                  <a:pt x="f1213" y="f2323"/>
                </a:cubicBezTo>
                <a:cubicBezTo>
                  <a:pt x="f1211" y="f2226"/>
                  <a:pt x="f2281" y="f2225"/>
                  <a:pt x="f1199" y="f2224"/>
                </a:cubicBezTo>
                <a:cubicBezTo>
                  <a:pt x="f1198" y="f2229"/>
                  <a:pt x="f1202" y="f2223"/>
                  <a:pt x="f1196" y="f2223"/>
                </a:cubicBezTo>
                <a:cubicBezTo>
                  <a:pt x="f1231" y="f2223"/>
                  <a:pt x="f1195" y="f2223"/>
                  <a:pt x="f1194" y="f2222"/>
                </a:cubicBezTo>
                <a:cubicBezTo>
                  <a:pt x="f1194" y="f2222"/>
                  <a:pt x="f1193" y="f2222"/>
                  <a:pt x="f1193" y="f2222"/>
                </a:cubicBezTo>
                <a:cubicBezTo>
                  <a:pt x="f1191" y="f2230"/>
                  <a:pt x="f1188" y="f2292"/>
                  <a:pt x="f1185" y="f2221"/>
                </a:cubicBezTo>
                <a:cubicBezTo>
                  <a:pt x="f1183" y="f2222"/>
                  <a:pt x="f1181" y="f2229"/>
                  <a:pt x="f1177" y="f2229"/>
                </a:cubicBezTo>
                <a:cubicBezTo>
                  <a:pt x="f1175" y="f2229"/>
                  <a:pt x="f1171" y="f2223"/>
                  <a:pt x="f1171" y="f2292"/>
                </a:cubicBezTo>
                <a:cubicBezTo>
                  <a:pt x="f1235" y="f2221"/>
                  <a:pt x="f1234" y="f2222"/>
                  <a:pt x="f1176" y="f2223"/>
                </a:cubicBezTo>
                <a:cubicBezTo>
                  <a:pt x="f1178" y="f2223"/>
                  <a:pt x="f1181" y="f2222"/>
                  <a:pt x="f1183" y="f2221"/>
                </a:cubicBezTo>
                <a:cubicBezTo>
                  <a:pt x="f1183" y="f2220"/>
                  <a:pt x="f1180" y="f2292"/>
                  <a:pt x="f1178" y="f2292"/>
                </a:cubicBezTo>
                <a:cubicBezTo>
                  <a:pt x="f1233" y="f2292"/>
                  <a:pt x="f1175" y="f2220"/>
                  <a:pt x="f1174" y="f2220"/>
                </a:cubicBezTo>
                <a:cubicBezTo>
                  <a:pt x="f2283" y="f2219"/>
                  <a:pt x="f1153" y="f2219"/>
                  <a:pt x="f1157" y="f2292"/>
                </a:cubicBezTo>
                <a:cubicBezTo>
                  <a:pt x="f1159" y="f2221"/>
                  <a:pt x="f1163" y="f2222"/>
                  <a:pt x="f1167" y="f2229"/>
                </a:cubicBezTo>
                <a:cubicBezTo>
                  <a:pt x="f1165" y="f2228"/>
                  <a:pt x="f1160" y="f2225"/>
                  <a:pt x="f1151" y="f2227"/>
                </a:cubicBezTo>
                <a:cubicBezTo>
                  <a:pt x="f1205" y="f2248"/>
                  <a:pt x="f1207" y="f2290"/>
                  <a:pt x="f1214" y="f2250"/>
                </a:cubicBezTo>
                <a:cubicBezTo>
                  <a:pt x="f1221" y="f2291"/>
                  <a:pt x="f1230" y="f2323"/>
                  <a:pt x="f1281" y="f2291"/>
                </a:cubicBezTo>
                <a:cubicBezTo>
                  <a:pt x="f1278" y="f2249"/>
                  <a:pt x="f1125" y="f2249"/>
                  <a:pt x="f2353" y="f2250"/>
                </a:cubicBezTo>
                <a:cubicBezTo>
                  <a:pt x="f1122" y="f2250"/>
                  <a:pt x="f1119" y="f2290"/>
                  <a:pt x="f1130" y="f2290"/>
                </a:cubicBezTo>
                <a:cubicBezTo>
                  <a:pt x="f1133" y="f2290"/>
                  <a:pt x="f1138" y="f2251"/>
                  <a:pt x="f1143" y="f2290"/>
                </a:cubicBezTo>
                <a:cubicBezTo>
                  <a:pt x="f2333" y="f2249"/>
                  <a:pt x="f1148" y="f2291"/>
                  <a:pt x="f956" y="f2248"/>
                </a:cubicBezTo>
                <a:cubicBezTo>
                  <a:pt x="f952" y="f2227"/>
                  <a:pt x="f950" y="f2225"/>
                  <a:pt x="f946" y="f2224"/>
                </a:cubicBezTo>
                <a:cubicBezTo>
                  <a:pt x="f961" y="f2229"/>
                  <a:pt x="f939" y="f2223"/>
                  <a:pt x="f936" y="f2230"/>
                </a:cubicBezTo>
                <a:cubicBezTo>
                  <a:pt x="f933" y="f2220"/>
                  <a:pt x="f930" y="f2219"/>
                  <a:pt x="f926" y="f2218"/>
                </a:cubicBezTo>
                <a:cubicBezTo>
                  <a:pt x="f922" y="f2217"/>
                  <a:pt x="f920" y="f2216"/>
                  <a:pt x="f886" y="f2216"/>
                </a:cubicBezTo>
                <a:cubicBezTo>
                  <a:pt x="f889" y="f2216"/>
                  <a:pt x="f913" y="f2217"/>
                  <a:pt x="f896" y="f2231"/>
                </a:cubicBezTo>
                <a:cubicBezTo>
                  <a:pt x="f905" y="f2220"/>
                  <a:pt x="f1291" y="f2220"/>
                  <a:pt x="f1287" y="f2220"/>
                </a:cubicBezTo>
                <a:cubicBezTo>
                  <a:pt x="f1140" y="f2220"/>
                  <a:pt x="f1127" y="f2219"/>
                  <a:pt x="f1145" y="f2292"/>
                </a:cubicBezTo>
                <a:cubicBezTo>
                  <a:pt x="f1076" y="f2292"/>
                  <a:pt x="f1045" y="f2221"/>
                  <a:pt x="f1121" y="f2230"/>
                </a:cubicBezTo>
                <a:cubicBezTo>
                  <a:pt x="f1043" y="f2222"/>
                  <a:pt x="f1042" y="f2222"/>
                  <a:pt x="f1041" y="f2223"/>
                </a:cubicBezTo>
                <a:cubicBezTo>
                  <a:pt x="f981" y="f2224"/>
                  <a:pt x="f974" y="f2227"/>
                  <a:pt x="f970" y="f2323"/>
                </a:cubicBezTo>
                <a:cubicBezTo>
                  <a:pt x="f967" y="f2248"/>
                  <a:pt x="f964" y="f2248"/>
                  <a:pt x="f990" y="f2291"/>
                </a:cubicBezTo>
                <a:cubicBezTo>
                  <a:pt x="f1038" y="f2250"/>
                  <a:pt x="f1053" y="f2251"/>
                  <a:pt x="f1034" y="f2251"/>
                </a:cubicBezTo>
                <a:cubicBezTo>
                  <a:pt x="f1267" y="f2360"/>
                  <a:pt x="f1028" y="f2360"/>
                  <a:pt x="f1072" y="f2251"/>
                </a:cubicBezTo>
                <a:cubicBezTo>
                  <a:pt x="f1057" y="f2250"/>
                  <a:pt x="f1059" y="f2291"/>
                  <a:pt x="f1062" y="f2249"/>
                </a:cubicBezTo>
                <a:cubicBezTo>
                  <a:pt x="f1264" y="f2249"/>
                  <a:pt x="f1065" y="f2290"/>
                  <a:pt x="f1063" y="f2360"/>
                </a:cubicBezTo>
                <a:cubicBezTo>
                  <a:pt x="f1066" y="f2252"/>
                  <a:pt x="f1067" y="f2253"/>
                  <a:pt x="f1067" y="f2324"/>
                </a:cubicBezTo>
                <a:cubicBezTo>
                  <a:pt x="f1265" y="f2325"/>
                  <a:pt x="f1067" y="f2289"/>
                  <a:pt x="f1265" y="f2326"/>
                </a:cubicBezTo>
                <a:cubicBezTo>
                  <a:pt x="f1021" y="f2327"/>
                  <a:pt x="f1270" y="f2328"/>
                  <a:pt x="f1012" y="f2257"/>
                </a:cubicBezTo>
                <a:cubicBezTo>
                  <a:pt x="f1011" y="f2257"/>
                  <a:pt x="f1009" y="f2327"/>
                  <a:pt x="f1269" y="f2327"/>
                </a:cubicBezTo>
                <a:cubicBezTo>
                  <a:pt x="f1006" y="f2327"/>
                  <a:pt x="f1007" y="f2257"/>
                  <a:pt x="f1005" y="f2328"/>
                </a:cubicBezTo>
                <a:cubicBezTo>
                  <a:pt x="f1003" y="f2328"/>
                  <a:pt x="f1027" y="f2357"/>
                  <a:pt x="f1295" y="f2357"/>
                </a:cubicBezTo>
                <a:cubicBezTo>
                  <a:pt x="f1299" y="f2357"/>
                  <a:pt x="f1149" y="f2357"/>
                  <a:pt x="f996" y="f2259"/>
                </a:cubicBezTo>
                <a:cubicBezTo>
                  <a:pt x="f994" y="f2287"/>
                  <a:pt x="f993" y="f2287"/>
                  <a:pt x="f1294" y="f2260"/>
                </a:cubicBezTo>
                <a:cubicBezTo>
                  <a:pt x="f797" y="f2260"/>
                  <a:pt x="f793" y="f2260"/>
                  <a:pt x="f802" y="f2262"/>
                </a:cubicBezTo>
                <a:cubicBezTo>
                  <a:pt x="f792" y="f2285"/>
                  <a:pt x="f794" y="f2329"/>
                  <a:pt x="f792" y="f2274"/>
                </a:cubicBezTo>
                <a:cubicBezTo>
                  <a:pt x="f803" y="f2267"/>
                  <a:pt x="f789" y="f2267"/>
                  <a:pt x="f804" y="f2268"/>
                </a:cubicBezTo>
                <a:cubicBezTo>
                  <a:pt x="f787" y="f2273"/>
                  <a:pt x="f805" y="f2273"/>
                  <a:pt x="f806" y="f2269"/>
                </a:cubicBezTo>
                <a:cubicBezTo>
                  <a:pt x="f817" y="f2269"/>
                  <a:pt x="f807" y="f2269"/>
                  <a:pt x="f783" y="f2272"/>
                </a:cubicBezTo>
                <a:cubicBezTo>
                  <a:pt x="f782" y="f2272"/>
                  <a:pt x="f812" y="f2270"/>
                  <a:pt x="f780" y="f2271"/>
                </a:cubicBezTo>
                <a:cubicBezTo>
                  <a:pt x="f773" y="f2276"/>
                  <a:pt x="f882" y="f2275"/>
                  <a:pt x="f1080" y="f2270"/>
                </a:cubicBezTo>
                <a:cubicBezTo>
                  <a:pt x="f1252" y="f2273"/>
                  <a:pt x="f1248" y="f2267"/>
                  <a:pt x="f1251" y="f2274"/>
                </a:cubicBezTo>
                <a:cubicBezTo>
                  <a:pt x="f1091" y="f2329"/>
                  <a:pt x="f1095" y="f2356"/>
                  <a:pt x="f747" y="f2259"/>
                </a:cubicBezTo>
                <a:cubicBezTo>
                  <a:pt x="f762" y="f2327"/>
                  <a:pt x="f753" y="f2289"/>
                  <a:pt x="f751" y="f2290"/>
                </a:cubicBezTo>
                <a:cubicBezTo>
                  <a:pt x="f749" y="f2225"/>
                  <a:pt x="f746" y="f2222"/>
                  <a:pt x="f748" y="f2217"/>
                </a:cubicBezTo>
                <a:cubicBezTo>
                  <a:pt x="f749" y="f2233"/>
                  <a:pt x="f750" y="f2234"/>
                  <a:pt x="f752" y="f2213"/>
                </a:cubicBezTo>
                <a:cubicBezTo>
                  <a:pt x="f759" y="f2212"/>
                  <a:pt x="f755" y="f2211"/>
                  <a:pt x="f758" y="f2237"/>
                </a:cubicBezTo>
                <a:cubicBezTo>
                  <a:pt x="f1348" y="f2208"/>
                  <a:pt x="f831" y="f2241"/>
                  <a:pt x="f835" y="f2239"/>
                </a:cubicBezTo>
                <a:cubicBezTo>
                  <a:pt x="f839" y="f2209"/>
                  <a:pt x="f841" y="f2210"/>
                  <a:pt x="f845" y="f2211"/>
                </a:cubicBezTo>
                <a:cubicBezTo>
                  <a:pt x="f858" y="f2321"/>
                  <a:pt x="f848" y="f2293"/>
                  <a:pt x="f850" y="f2214"/>
                </a:cubicBezTo>
                <a:cubicBezTo>
                  <a:pt x="f852" y="f2215"/>
                  <a:pt x="f1363" y="f2233"/>
                  <a:pt x="f2341" y="f2322"/>
                </a:cubicBezTo>
                <a:cubicBezTo>
                  <a:pt x="f2349" y="f2217"/>
                  <a:pt x="f2343" y="f2231"/>
                  <a:pt x="f2345" y="f2219"/>
                </a:cubicBezTo>
                <a:cubicBezTo>
                  <a:pt x="f2346" y="f2220"/>
                  <a:pt x="f1105" y="f2220"/>
                  <a:pt x="f2348" y="f2220"/>
                </a:cubicBezTo>
                <a:cubicBezTo>
                  <a:pt x="f1108" y="f2292"/>
                  <a:pt x="f1102" y="f2221"/>
                  <a:pt x="f1098" y="f2230"/>
                </a:cubicBezTo>
                <a:cubicBezTo>
                  <a:pt x="f1100" y="f2222"/>
                  <a:pt x="f1113" y="f2230"/>
                  <a:pt x="f873" y="f2230"/>
                </a:cubicBezTo>
                <a:cubicBezTo>
                  <a:pt x="f871" y="f2222"/>
                  <a:pt x="f869" y="f2223"/>
                  <a:pt x="f866" y="f2229"/>
                </a:cubicBezTo>
                <a:cubicBezTo>
                  <a:pt x="f863" y="f2224"/>
                  <a:pt x="f1111" y="f2224"/>
                  <a:pt x="f879" y="f2224"/>
                </a:cubicBezTo>
                <a:cubicBezTo>
                  <a:pt x="f1243" y="f2228"/>
                  <a:pt x="f1391" y="f2226"/>
                  <a:pt x="f904" y="f2291"/>
                </a:cubicBezTo>
                <a:cubicBezTo>
                  <a:pt x="f898" y="f2290"/>
                  <a:pt x="f906" y="f2253"/>
                  <a:pt x="f907" y="f2325"/>
                </a:cubicBezTo>
                <a:cubicBezTo>
                  <a:pt x="f612" y="f2288"/>
                  <a:pt x="f612" y="f2327"/>
                  <a:pt x="f612" y="f2258"/>
                </a:cubicBezTo>
                <a:cubicBezTo>
                  <a:pt x="f612" y="f2260"/>
                  <a:pt x="f611" y="f2261"/>
                  <a:pt x="f615" y="f2355"/>
                </a:cubicBezTo>
                <a:cubicBezTo>
                  <a:pt x="f824" y="f2285"/>
                  <a:pt x="f819" y="f2263"/>
                  <a:pt x="f826" y="f2285"/>
                </a:cubicBezTo>
                <a:cubicBezTo>
                  <a:pt x="f910" y="f2264"/>
                  <a:pt x="f915" y="f2264"/>
                  <a:pt x="f943" y="f2354"/>
                </a:cubicBezTo>
                <a:cubicBezTo>
                  <a:pt x="f393" y="f2266"/>
                  <a:pt x="f392" y="f2267"/>
                  <a:pt x="f388" y="f2273"/>
                </a:cubicBezTo>
                <a:cubicBezTo>
                  <a:pt x="f381" y="f2270"/>
                  <a:pt x="f375" y="f2270"/>
                  <a:pt x="f368" y="f2270"/>
                </a:cubicBezTo>
                <a:cubicBezTo>
                  <a:pt x="f2351" y="f2270"/>
                  <a:pt x="f354" y="f2269"/>
                  <a:pt x="f344" y="f2271"/>
                </a:cubicBezTo>
                <a:cubicBezTo>
                  <a:pt x="f345" y="f2275"/>
                  <a:pt x="f336" y="f2278"/>
                  <a:pt x="f333" y="f1228"/>
                </a:cubicBezTo>
                <a:cubicBezTo>
                  <a:pt x="f330" y="f1223"/>
                  <a:pt x="f326" y="f1222"/>
                  <a:pt x="f324" y="f1220"/>
                </a:cubicBezTo>
                <a:cubicBezTo>
                  <a:pt x="f321" y="f1220"/>
                  <a:pt x="f317" y="f1220"/>
                  <a:pt x="f315" y="f1218"/>
                </a:cubicBezTo>
                <a:cubicBezTo>
                  <a:pt x="f314" y="f1215"/>
                  <a:pt x="f312" y="f1215"/>
                  <a:pt x="f312" y="f1213"/>
                </a:cubicBezTo>
                <a:cubicBezTo>
                  <a:pt x="f491" y="f2279"/>
                  <a:pt x="f491" y="f2280"/>
                  <a:pt x="f491" y="f2281"/>
                </a:cubicBezTo>
                <a:cubicBezTo>
                  <a:pt x="f491" y="f1201"/>
                  <a:pt x="f311" y="f1197"/>
                  <a:pt x="f309" y="f1197"/>
                </a:cubicBezTo>
                <a:cubicBezTo>
                  <a:pt x="f307" y="f1197"/>
                  <a:pt x="f493" y="f1200"/>
                  <a:pt x="f305" y="f1206"/>
                </a:cubicBezTo>
                <a:cubicBezTo>
                  <a:pt x="f495" y="f1198"/>
                  <a:pt x="f494" y="f1231"/>
                  <a:pt x="f495" y="f1195"/>
                </a:cubicBezTo>
                <a:cubicBezTo>
                  <a:pt x="f741" y="f1195"/>
                  <a:pt x="f299" y="f1196"/>
                  <a:pt x="f301" y="f1231"/>
                </a:cubicBezTo>
                <a:cubicBezTo>
                  <a:pt x="f296" y="f1195"/>
                  <a:pt x="f295" y="f1193"/>
                  <a:pt x="f302" y="f1232"/>
                </a:cubicBezTo>
                <a:cubicBezTo>
                  <a:pt x="f497" y="f1191"/>
                  <a:pt x="f293" y="f1191"/>
                  <a:pt x="f507" y="f1190"/>
                </a:cubicBezTo>
                <a:cubicBezTo>
                  <a:pt x="f601" y="f1187"/>
                  <a:pt x="f601" y="f1181"/>
                  <a:pt x="f507" y="f1179"/>
                </a:cubicBezTo>
                <a:cubicBezTo>
                  <a:pt x="f293" y="f1178"/>
                  <a:pt x="f302" y="f1178"/>
                  <a:pt x="f294" y="f1177"/>
                </a:cubicBezTo>
                <a:cubicBezTo>
                  <a:pt x="f295" y="f1233"/>
                  <a:pt x="f296" y="f1175"/>
                  <a:pt x="f297" y="f1234"/>
                </a:cubicBezTo>
                <a:cubicBezTo>
                  <a:pt x="f300" y="f1172"/>
                  <a:pt x="f742" y="f1172"/>
                  <a:pt x="f305" y="f1173"/>
                </a:cubicBezTo>
                <a:cubicBezTo>
                  <a:pt x="f494" y="f1150"/>
                  <a:pt x="f307" y="f1157"/>
                  <a:pt x="f493" y="f1161"/>
                </a:cubicBezTo>
                <a:cubicBezTo>
                  <a:pt x="f492" y="f1164"/>
                  <a:pt x="f717" y="f1165"/>
                  <a:pt x="f491" y="f1160"/>
                </a:cubicBezTo>
                <a:cubicBezTo>
                  <a:pt x="f313" y="f1203"/>
                  <a:pt x="f311" y="f1207"/>
                  <a:pt x="f717" y="f1214"/>
                </a:cubicBezTo>
                <a:cubicBezTo>
                  <a:pt x="f717" y="f1216"/>
                  <a:pt x="f311" y="f1219"/>
                  <a:pt x="f310" y="f1221"/>
                </a:cubicBezTo>
                <a:cubicBezTo>
                  <a:pt x="f492" y="f1230"/>
                  <a:pt x="f493" y="f1230"/>
                  <a:pt x="f494" y="f1227"/>
                </a:cubicBezTo>
                <a:cubicBezTo>
                  <a:pt x="f304" y="f1280"/>
                  <a:pt x="f495" y="f1278"/>
                  <a:pt x="f496" y="f1125"/>
                </a:cubicBezTo>
                <a:cubicBezTo>
                  <a:pt x="f299" y="f1123"/>
                  <a:pt x="f298" y="f1133"/>
                  <a:pt x="f303" y="f1139"/>
                </a:cubicBezTo>
                <a:cubicBezTo>
                  <a:pt x="f496" y="f2331"/>
                  <a:pt x="f306" y="f1144"/>
                  <a:pt x="f493" y="f1146"/>
                </a:cubicBezTo>
                <a:cubicBezTo>
                  <a:pt x="f309" y="f958"/>
                  <a:pt x="f309" y="f953"/>
                  <a:pt x="f717" y="f950"/>
                </a:cubicBezTo>
                <a:cubicBezTo>
                  <a:pt x="f491" y="f946"/>
                  <a:pt x="f312" y="f960"/>
                  <a:pt x="f717" y="f941"/>
                </a:cubicBezTo>
                <a:cubicBezTo>
                  <a:pt x="f492" y="f938"/>
                  <a:pt x="f493" y="f960"/>
                  <a:pt x="f306" y="f959"/>
                </a:cubicBezTo>
                <a:cubicBezTo>
                  <a:pt x="f304" y="f947"/>
                  <a:pt x="f495" y="f947"/>
                  <a:pt x="f496" y="f948"/>
                </a:cubicBezTo>
                <a:cubicBezTo>
                  <a:pt x="f303" y="f948"/>
                  <a:pt x="f303" y="f951"/>
                  <a:pt x="f299" y="f952"/>
                </a:cubicBezTo>
                <a:cubicBezTo>
                  <a:pt x="f298" y="f953"/>
                  <a:pt x="f297" y="f954"/>
                  <a:pt x="f296" y="f953"/>
                </a:cubicBezTo>
                <a:cubicBezTo>
                  <a:pt x="f294" y="f951"/>
                  <a:pt x="f295" y="f950"/>
                  <a:pt x="f295" y="f947"/>
                </a:cubicBezTo>
                <a:cubicBezTo>
                  <a:pt x="f296" y="f942"/>
                  <a:pt x="f290" y="f929"/>
                  <a:pt x="f284" y="f937"/>
                </a:cubicBezTo>
                <a:cubicBezTo>
                  <a:pt x="f280" y="f938"/>
                  <a:pt x="f281" y="f932"/>
                  <a:pt x="f508" y="f934"/>
                </a:cubicBezTo>
                <a:cubicBezTo>
                  <a:pt x="f739" y="f934"/>
                  <a:pt x="f277" y="f935"/>
                  <a:pt x="f513" y="f935"/>
                </a:cubicBezTo>
                <a:cubicBezTo>
                  <a:pt x="f276" y="f936"/>
                  <a:pt x="f275" y="f936"/>
                  <a:pt x="f517" y="f936"/>
                </a:cubicBezTo>
                <a:cubicBezTo>
                  <a:pt x="f521" y="f937"/>
                  <a:pt x="f271" y="f938"/>
                  <a:pt x="f269" y="f940"/>
                </a:cubicBezTo>
                <a:cubicBezTo>
                  <a:pt x="f268" y="f942"/>
                  <a:pt x="f266" y="f944"/>
                  <a:pt x="f78" y="f944"/>
                </a:cubicBezTo>
                <a:cubicBezTo>
                  <a:pt x="f84" y="f946"/>
                  <a:pt x="f69" y="f959"/>
                  <a:pt x="f58" y="f946"/>
                </a:cubicBezTo>
                <a:cubicBezTo>
                  <a:pt x="f263" y="f946"/>
                  <a:pt x="f59" y="f946"/>
                  <a:pt x="f526" y="f959"/>
                </a:cubicBezTo>
                <a:cubicBezTo>
                  <a:pt x="f527" y="f959"/>
                  <a:pt x="f232" y="f947"/>
                  <a:pt x="f234" y="f947"/>
                </a:cubicBezTo>
                <a:cubicBezTo>
                  <a:pt x="f233" y="f959"/>
                  <a:pt x="f227" y="f960"/>
                  <a:pt x="f224" y="f961"/>
                </a:cubicBezTo>
                <a:cubicBezTo>
                  <a:pt x="f221" y="f942"/>
                  <a:pt x="f257" y="f941"/>
                  <a:pt x="f533" y="f942"/>
                </a:cubicBezTo>
                <a:cubicBezTo>
                  <a:pt x="f720" y="f960"/>
                  <a:pt x="f215" y="f946"/>
                  <a:pt x="f213" y="f959"/>
                </a:cubicBezTo>
                <a:cubicBezTo>
                  <a:pt x="f191" y="f947"/>
                  <a:pt x="f195" y="f959"/>
                  <a:pt x="f196" y="f946"/>
                </a:cubicBezTo>
                <a:cubicBezTo>
                  <a:pt x="f197" y="f944"/>
                  <a:pt x="f198" y="f944"/>
                  <a:pt x="f199" y="f944"/>
                </a:cubicBezTo>
                <a:cubicBezTo>
                  <a:pt x="f201" y="f960"/>
                  <a:pt x="f182" y="f939"/>
                  <a:pt x="f180" y="f944"/>
                </a:cubicBezTo>
                <a:cubicBezTo>
                  <a:pt x="f179" y="f948"/>
                  <a:pt x="f176" y="f948"/>
                  <a:pt x="f172" y="f948"/>
                </a:cubicBezTo>
                <a:cubicBezTo>
                  <a:pt x="f169" y="f950"/>
                  <a:pt x="f538" y="f952"/>
                  <a:pt x="f166" y="f953"/>
                </a:cubicBezTo>
                <a:cubicBezTo>
                  <a:pt x="f163" y="f956"/>
                  <a:pt x="f161" y="f958"/>
                  <a:pt x="f141" y="f956"/>
                </a:cubicBezTo>
                <a:cubicBezTo>
                  <a:pt x="f138" y="f954"/>
                  <a:pt x="f153" y="f951"/>
                  <a:pt x="f126" y="f951"/>
                </a:cubicBezTo>
                <a:cubicBezTo>
                  <a:pt x="f117" y="f948"/>
                  <a:pt x="f107" y="f959"/>
                  <a:pt x="f100" y="f947"/>
                </a:cubicBezTo>
                <a:cubicBezTo>
                  <a:pt x="f90" y="f947"/>
                  <a:pt x="f557" y="f947"/>
                  <a:pt x="f555" y="f950"/>
                </a:cubicBezTo>
                <a:cubicBezTo>
                  <a:pt x="f561" y="f952"/>
                  <a:pt x="f565" y="f954"/>
                  <a:pt x="f569" y="f952"/>
                </a:cubicBezTo>
                <a:cubicBezTo>
                  <a:pt x="f572" y="f951"/>
                  <a:pt x="f600" y="f950"/>
                  <a:pt x="f576" y="f952"/>
                </a:cubicBezTo>
                <a:cubicBezTo>
                  <a:pt x="f599" y="f953"/>
                  <a:pt x="f581" y="f957"/>
                  <a:pt x="f583" y="f958"/>
                </a:cubicBezTo>
                <a:cubicBezTo>
                  <a:pt x="f586" y="f1147"/>
                  <a:pt x="f590" y="f1148"/>
                  <a:pt x="f595" y="f1148"/>
                </a:cubicBezTo>
                <a:cubicBezTo>
                  <a:pt x="f51" y="f1148"/>
                  <a:pt x="f54" y="f1147"/>
                  <a:pt x="f10" y="f1147"/>
                </a:cubicBezTo>
                <a:cubicBezTo>
                  <a:pt x="f37" y="f1146"/>
                  <a:pt x="f40" y="f1146"/>
                  <a:pt x="f44" y="f2333"/>
                </a:cubicBezTo>
                <a:cubicBezTo>
                  <a:pt x="f475" y="f2331"/>
                  <a:pt x="f473" y="f1143"/>
                  <a:pt x="f470" y="f1142"/>
                </a:cubicBezTo>
                <a:cubicBezTo>
                  <a:pt x="f468" y="f1139"/>
                  <a:pt x="f466" y="f1138"/>
                  <a:pt x="f464" y="f1137"/>
                </a:cubicBezTo>
                <a:cubicBezTo>
                  <a:pt x="f462" y="f1133"/>
                  <a:pt x="f503" y="f1132"/>
                  <a:pt x="f505" y="f1129"/>
                </a:cubicBezTo>
                <a:cubicBezTo>
                  <a:pt x="f506" y="f1119"/>
                  <a:pt x="f455" y="f1279"/>
                  <a:pt x="f512" y="f1279"/>
                </a:cubicBezTo>
                <a:cubicBezTo>
                  <a:pt x="f514" y="f1279"/>
                  <a:pt x="f515" y="f1282"/>
                  <a:pt x="f516" y="f1125"/>
                </a:cubicBezTo>
                <a:cubicBezTo>
                  <a:pt x="f450" y="f1123"/>
                  <a:pt x="f447" y="f1282"/>
                  <a:pt x="f525" y="f1279"/>
                </a:cubicBezTo>
                <a:cubicBezTo>
                  <a:pt x="f441" y="f1280"/>
                  <a:pt x="f437" y="f1280"/>
                  <a:pt x="f433" y="f1227"/>
                </a:cubicBezTo>
                <a:cubicBezTo>
                  <a:pt x="f530" y="f1225"/>
                  <a:pt x="f428" y="f1205"/>
                  <a:pt x="f422" y="f1203"/>
                </a:cubicBezTo>
                <a:cubicBezTo>
                  <a:pt x="f2352" y="f1152"/>
                  <a:pt x="f549" y="f1151"/>
                  <a:pt x="f411" y="f1152"/>
                </a:cubicBezTo>
                <a:cubicBezTo>
                  <a:pt x="f415" y="f1160"/>
                  <a:pt x="f407" y="f1165"/>
                  <a:pt x="f405" y="f1162"/>
                </a:cubicBezTo>
                <a:cubicBezTo>
                  <a:pt x="f348" y="f1160"/>
                  <a:pt x="f347" y="f1152"/>
                  <a:pt x="f28" y="f1151"/>
                </a:cubicBezTo>
                <a:cubicBezTo>
                  <a:pt x="f27" y="f1151"/>
                  <a:pt x="f22" y="f1151"/>
                  <a:pt x="f30" y="f1203"/>
                </a:cubicBezTo>
                <a:cubicBezTo>
                  <a:pt x="f33" y="f1204"/>
                  <a:pt x="f20" y="f1207"/>
                  <a:pt x="f19" y="f1212"/>
                </a:cubicBezTo>
                <a:cubicBezTo>
                  <a:pt x="f17" y="f1212"/>
                  <a:pt x="f14" y="f1212"/>
                  <a:pt x="f13" y="f1208"/>
                </a:cubicBezTo>
                <a:cubicBezTo>
                  <a:pt x="f9" y="f1207"/>
                  <a:pt x="f52" y="f1204"/>
                  <a:pt x="f255" y="f1203"/>
                </a:cubicBezTo>
                <a:cubicBezTo>
                  <a:pt x="f285" y="f1151"/>
                  <a:pt x="f250" y="f1152"/>
                  <a:pt x="f246" y="f1152"/>
                </a:cubicBezTo>
                <a:cubicBezTo>
                  <a:pt x="f243" y="f1154"/>
                  <a:pt x="f239" y="f1152"/>
                  <a:pt x="f85" y="f1152"/>
                </a:cubicBezTo>
                <a:cubicBezTo>
                  <a:pt x="f55" y="f1152"/>
                  <a:pt x="f60" y="f1152"/>
                  <a:pt x="f63" y="f1152"/>
                </a:cubicBezTo>
                <a:cubicBezTo>
                  <a:pt x="f65" y="f1152"/>
                  <a:pt x="f67" y="f1152"/>
                  <a:pt x="f72" y="f1152"/>
                </a:cubicBezTo>
                <a:cubicBezTo>
                  <a:pt x="f73" y="f1151"/>
                  <a:pt x="f75" y="f1203"/>
                  <a:pt x="f79" y="f1204"/>
                </a:cubicBezTo>
                <a:cubicBezTo>
                  <a:pt x="f77" y="f1207"/>
                  <a:pt x="f208" y="f1207"/>
                  <a:pt x="f206" y="f1208"/>
                </a:cubicBezTo>
                <a:cubicBezTo>
                  <a:pt x="f156" y="f1214"/>
                  <a:pt x="f156" y="f1230"/>
                  <a:pt x="f202" y="f1280"/>
                </a:cubicBezTo>
                <a:cubicBezTo>
                  <a:pt x="f149" y="f1281"/>
                  <a:pt x="f149" y="f1278"/>
                  <a:pt x="f150" y="f1282"/>
                </a:cubicBezTo>
                <a:cubicBezTo>
                  <a:pt x="f151" y="f2353"/>
                  <a:pt x="f150" y="f2353"/>
                  <a:pt x="f159" y="f1124"/>
                </a:cubicBezTo>
                <a:cubicBezTo>
                  <a:pt x="f147" y="f1124"/>
                  <a:pt x="f145" y="f1124"/>
                  <a:pt x="f102" y="f1282"/>
                </a:cubicBezTo>
                <a:cubicBezTo>
                  <a:pt x="f102" y="f1282"/>
                  <a:pt x="f94" y="f1278"/>
                  <a:pt x="f93" y="f1278"/>
                </a:cubicBezTo>
                <a:cubicBezTo>
                  <a:pt x="f87" y="f1278"/>
                  <a:pt x="f115" y="f1282"/>
                  <a:pt x="f123" y="f1281"/>
                </a:cubicBezTo>
                <a:cubicBezTo>
                  <a:pt x="f124" y="f1227"/>
                  <a:pt x="f124" y="f1230"/>
                  <a:pt x="f124" y="f1221"/>
                </a:cubicBezTo>
                <a:cubicBezTo>
                  <a:pt x="f129" y="f1216"/>
                  <a:pt x="f131" y="f1212"/>
                  <a:pt x="f132" y="f1205"/>
                </a:cubicBezTo>
                <a:cubicBezTo>
                  <a:pt x="f136" y="f1151"/>
                  <a:pt x="f602" y="f1162"/>
                  <a:pt x="f134" y="f1164"/>
                </a:cubicBezTo>
                <a:cubicBezTo>
                  <a:pt x="f603" y="f1163"/>
                  <a:pt x="f605" y="f1157"/>
                  <a:pt x="f607" y="f1153"/>
                </a:cubicBezTo>
                <a:cubicBezTo>
                  <a:pt x="f606" y="f1173"/>
                  <a:pt x="f635" y="f1172"/>
                  <a:pt x="f632" y="f1175"/>
                </a:cubicBezTo>
                <a:cubicBezTo>
                  <a:pt x="f628" y="f1180"/>
                  <a:pt x="f627" y="f2282"/>
                  <a:pt x="f622" y="f1188"/>
                </a:cubicBezTo>
                <a:cubicBezTo>
                  <a:pt x="f618" y="f1191"/>
                  <a:pt x="f638" y="f1192"/>
                  <a:pt x="f645" y="f1194"/>
                </a:cubicBezTo>
                <a:cubicBezTo>
                  <a:pt x="f642" y="f1195"/>
                  <a:pt x="f643" y="f1196"/>
                  <a:pt x="f650" y="f1197"/>
                </a:cubicBezTo>
                <a:cubicBezTo>
                  <a:pt x="f714" y="f1202"/>
                  <a:pt x="f710" y="f1198"/>
                  <a:pt x="f707" y="f1201"/>
                </a:cubicBezTo>
                <a:cubicBezTo>
                  <a:pt x="f706" y="f1201"/>
                  <a:pt x="f705" y="f1206"/>
                  <a:pt x="f704" y="f1206"/>
                </a:cubicBezTo>
                <a:cubicBezTo>
                  <a:pt x="f703" y="f1200"/>
                  <a:pt x="f701" y="f1200"/>
                  <a:pt x="f700" y="f1200"/>
                </a:cubicBezTo>
                <a:cubicBezTo>
                  <a:pt x="f698" y="f1209"/>
                  <a:pt x="f694" y="f2280"/>
                  <a:pt x="f724" y="f1211"/>
                </a:cubicBezTo>
                <a:cubicBezTo>
                  <a:pt x="f730" y="f1215"/>
                  <a:pt x="f728" y="f1224"/>
                  <a:pt x="f687" y="f2276"/>
                </a:cubicBezTo>
                <a:cubicBezTo>
                  <a:pt x="f732" y="f2271"/>
                  <a:pt x="f733" y="f2272"/>
                  <a:pt x="f734" y="f2273"/>
                </a:cubicBezTo>
                <a:cubicBezTo>
                  <a:pt x="f735" y="f2267"/>
                  <a:pt x="f683" y="f2274"/>
                  <a:pt x="f736" y="f2329"/>
                </a:cubicBezTo>
                <a:cubicBezTo>
                  <a:pt x="f740" y="f2354"/>
                  <a:pt x="f680" y="f2264"/>
                  <a:pt x="f680" y="f2355"/>
                </a:cubicBezTo>
                <a:cubicBezTo>
                  <a:pt x="f680" y="f2356"/>
                  <a:pt x="f737" y="f2286"/>
                  <a:pt x="f737" y="f2287"/>
                </a:cubicBezTo>
                <a:cubicBezTo>
                  <a:pt x="f679" y="f2258"/>
                  <a:pt x="f678" y="f2257"/>
                  <a:pt x="f677" y="f2288"/>
                </a:cubicBezTo>
                <a:cubicBezTo>
                  <a:pt x="f676" y="f2255"/>
                  <a:pt x="f671" y="f2289"/>
                  <a:pt x="f674" y="f2254"/>
                </a:cubicBezTo>
                <a:cubicBezTo>
                  <a:pt x="f670" y="f2253"/>
                  <a:pt x="f670" y="f2360"/>
                  <a:pt x="f669" y="f2290"/>
                </a:cubicBezTo>
                <a:cubicBezTo>
                  <a:pt x="f659" y="f2249"/>
                  <a:pt x="f657" y="f2291"/>
                  <a:pt x="f657" y="f2227"/>
                </a:cubicBezTo>
                <a:cubicBezTo>
                  <a:pt x="f656" y="f2224"/>
                  <a:pt x="f658" y="f2221"/>
                  <a:pt x="f658" y="f2218"/>
                </a:cubicBezTo>
                <a:cubicBezTo>
                  <a:pt x="f658" y="f2216"/>
                  <a:pt x="f655" y="f2214"/>
                  <a:pt x="f657" y="f2212"/>
                </a:cubicBezTo>
                <a:cubicBezTo>
                  <a:pt x="f659" y="f2211"/>
                  <a:pt x="f673" y="f2236"/>
                  <a:pt x="f670" y="f2237"/>
                </a:cubicBezTo>
                <a:cubicBezTo>
                  <a:pt x="f671" y="f2239"/>
                  <a:pt x="f672" y="f2242"/>
                  <a:pt x="f673" y="f2245"/>
                </a:cubicBezTo>
                <a:cubicBezTo>
                  <a:pt x="f669" y="f2201"/>
                  <a:pt x="f658" y="f2196"/>
                  <a:pt x="f656" y="f2194"/>
                </a:cubicBezTo>
                <a:cubicBezTo>
                  <a:pt x="f668" y="f2204"/>
                  <a:pt x="f651" y="f2362"/>
                  <a:pt x="f664" y="f2296"/>
                </a:cubicBezTo>
                <a:cubicBezTo>
                  <a:pt x="f744" y="f2297"/>
                  <a:pt x="f1669" y="f2363"/>
                  <a:pt x="f1661" y="f2364"/>
                </a:cubicBezTo>
                <a:cubicBezTo>
                  <a:pt x="f1655" y="f2316"/>
                  <a:pt x="f1657" y="f2186"/>
                  <a:pt x="f2009" y="f2365"/>
                </a:cubicBezTo>
                <a:cubicBezTo>
                  <a:pt x="f2003" y="f2185"/>
                  <a:pt x="f1999" y="f2184"/>
                  <a:pt x="f1998" y="f2366"/>
                </a:cubicBezTo>
                <a:cubicBezTo>
                  <a:pt x="f2108" y="f2183"/>
                  <a:pt x="f1996" y="f2182"/>
                  <a:pt x="f1995" y="f2315"/>
                </a:cubicBezTo>
                <a:cubicBezTo>
                  <a:pt x="f2107" y="f2315"/>
                  <a:pt x="f1994" y="f2181"/>
                  <a:pt x="f1993" y="f2181"/>
                </a:cubicBezTo>
                <a:cubicBezTo>
                  <a:pt x="f2042" y="f2180"/>
                  <a:pt x="f2046" y="f2299"/>
                  <a:pt x="f3" y="f2300"/>
                </a:cubicBezTo>
                <a:cubicBezTo>
                  <a:pt x="f1986" y="f2166"/>
                  <a:pt x="f1984" y="f2164"/>
                  <a:pt x="f2049" y="f2163"/>
                </a:cubicBezTo>
                <a:cubicBezTo>
                  <a:pt x="f1981" y="f2161"/>
                  <a:pt x="f1979" y="f2161"/>
                  <a:pt x="f1970" y="f2178"/>
                </a:cubicBezTo>
                <a:cubicBezTo>
                  <a:pt x="f1963" y="f2160"/>
                  <a:pt x="f1960" y="f2160"/>
                  <a:pt x="f1957" y="f2160"/>
                </a:cubicBezTo>
                <a:cubicBezTo>
                  <a:pt x="f1954" y="f2170"/>
                  <a:pt x="f1439" y="f2159"/>
                  <a:pt x="f1440" y="f2159"/>
                </a:cubicBezTo>
                <a:cubicBezTo>
                  <a:pt x="f1442" y="f2171"/>
                  <a:pt x="f1444" y="f2171"/>
                  <a:pt x="f1446" y="f2171"/>
                </a:cubicBezTo>
                <a:cubicBezTo>
                  <a:pt x="f1426" y="f2367"/>
                  <a:pt x="f1429" y="f2313"/>
                  <a:pt x="f1366" y="f2172"/>
                </a:cubicBezTo>
                <a:cubicBezTo>
                  <a:pt x="f1367" y="f2173"/>
                  <a:pt x="f1368" y="f2311"/>
                  <a:pt x="f1370" y="f2156"/>
                </a:cubicBezTo>
                <a:cubicBezTo>
                  <a:pt x="f1371" y="f2176"/>
                  <a:pt x="f1372" y="f2368"/>
                  <a:pt x="f1373" y="f2302"/>
                </a:cubicBezTo>
                <a:cubicBezTo>
                  <a:pt x="f1374" y="f2303"/>
                  <a:pt x="f1374" y="f2149"/>
                  <a:pt x="f1375" y="f2310"/>
                </a:cubicBezTo>
                <a:cubicBezTo>
                  <a:pt x="f1378" y="f2145"/>
                  <a:pt x="f1393" y="f2143"/>
                  <a:pt x="f1384" y="f2369"/>
                </a:cubicBezTo>
                <a:cubicBezTo>
                  <a:pt x="f1405" y="f2370"/>
                  <a:pt x="f1404" y="f2139"/>
                  <a:pt x="f1401" y="f2138"/>
                </a:cubicBezTo>
                <a:cubicBezTo>
                  <a:pt x="f1407" y="f2137"/>
                  <a:pt x="f1410" y="f2371"/>
                  <a:pt x="f1413" y="f2372"/>
                </a:cubicBezTo>
                <a:cubicBezTo>
                  <a:pt x="f1539" y="f2373"/>
                  <a:pt x="f1417" y="f2133"/>
                  <a:pt x="f1425" y="f2131"/>
                </a:cubicBezTo>
                <a:cubicBezTo>
                  <a:pt x="f1425" y="f2130"/>
                  <a:pt x="f1418" y="f2374"/>
                  <a:pt x="f1419" y="f2127"/>
                </a:cubicBezTo>
                <a:cubicBezTo>
                  <a:pt x="f1548" y="f2123"/>
                  <a:pt x="f1422" y="f2375"/>
                  <a:pt x="f1550" y="f2376"/>
                </a:cubicBezTo>
                <a:cubicBezTo>
                  <a:pt x="f1551" y="f2088"/>
                  <a:pt x="f1423" y="f2116"/>
                  <a:pt x="f1552" y="f2092"/>
                </a:cubicBezTo>
                <a:cubicBezTo>
                  <a:pt x="f1553" y="f2093"/>
                  <a:pt x="f1559" y="f2095"/>
                  <a:pt x="f1327" y="f2096"/>
                </a:cubicBezTo>
                <a:cubicBezTo>
                  <a:pt x="f1328" y="f2102"/>
                  <a:pt x="f1329" y="f2101"/>
                  <a:pt x="f1333" y="f2098"/>
                </a:cubicBezTo>
                <a:cubicBezTo>
                  <a:pt x="f1332" y="f2078"/>
                  <a:pt x="f1335" y="f2100"/>
                  <a:pt x="f1336" y="f2111"/>
                </a:cubicBezTo>
                <a:cubicBezTo>
                  <a:pt x="f1335" y="f2111"/>
                  <a:pt x="f1334" y="f2077"/>
                  <a:pt x="f1362" y="f2077"/>
                </a:cubicBezTo>
                <a:cubicBezTo>
                  <a:pt x="f1362" y="f2111"/>
                  <a:pt x="f1335" y="f2076"/>
                  <a:pt x="f1336" y="f2076"/>
                </a:cubicBezTo>
                <a:cubicBezTo>
                  <a:pt x="f1338" y="f2075"/>
                  <a:pt x="f1339" y="f2377"/>
                  <a:pt x="f1341" y="f2378"/>
                </a:cubicBezTo>
                <a:cubicBezTo>
                  <a:pt x="f1352" y="f2379"/>
                  <a:pt x="f1360" y="f2043"/>
                  <a:pt x="f1356" y="f2055"/>
                </a:cubicBezTo>
                <a:cubicBezTo>
                  <a:pt x="f1357" y="f2056"/>
                  <a:pt x="f1359" y="f2057"/>
                  <a:pt x="f1432" y="f2036"/>
                </a:cubicBezTo>
                <a:cubicBezTo>
                  <a:pt x="f1431" y="f2035"/>
                  <a:pt x="f1431" y="f2065"/>
                  <a:pt x="f1433" y="f2064"/>
                </a:cubicBezTo>
                <a:cubicBezTo>
                  <a:pt x="f1434" y="f2067"/>
                  <a:pt x="f1435" y="f2030"/>
                  <a:pt x="f1436" y="f2060"/>
                </a:cubicBezTo>
                <a:cubicBezTo>
                  <a:pt x="f1438" y="f2028"/>
                  <a:pt x="f1322" y="f2063"/>
                  <a:pt x="f1320" y="f2027"/>
                </a:cubicBezTo>
                <a:cubicBezTo>
                  <a:pt x="f1319" y="f2380"/>
                  <a:pt x="f1318" y="f2024"/>
                  <a:pt x="f1317" y="f2022"/>
                </a:cubicBezTo>
                <a:cubicBezTo>
                  <a:pt x="f1316" y="f2021"/>
                  <a:pt x="f1316" y="f2020"/>
                  <a:pt x="f1315" y="f2061"/>
                </a:cubicBezTo>
                <a:cubicBezTo>
                  <a:pt x="f1315" y="f2381"/>
                  <a:pt x="f1315" y="f2382"/>
                  <a:pt x="f1315" y="f2017"/>
                </a:cubicBezTo>
                <a:cubicBezTo>
                  <a:pt x="f1314" y="f2016"/>
                  <a:pt x="f1314" y="f2383"/>
                  <a:pt x="f1314" y="f2384"/>
                </a:cubicBezTo>
                <a:cubicBezTo>
                  <a:pt x="f1303" y="f2385"/>
                  <a:pt x="f1303" y="f2012"/>
                  <a:pt x="f1303" y="f2386"/>
                </a:cubicBezTo>
                <a:cubicBezTo>
                  <a:pt x="f1303" y="f2008"/>
                  <a:pt x="f1302" y="f2002"/>
                  <a:pt x="f1302" y="f1992"/>
                </a:cubicBezTo>
                <a:cubicBezTo>
                  <a:pt x="f1302" y="f1988"/>
                  <a:pt x="f1302" y="f2387"/>
                  <a:pt x="f1314" y="f1974"/>
                </a:cubicBezTo>
                <a:cubicBezTo>
                  <a:pt x="f1315" y="f1975"/>
                  <a:pt x="f1314" y="f2000"/>
                  <a:pt x="f1314" y="f2002"/>
                </a:cubicBezTo>
                <a:cubicBezTo>
                  <a:pt x="f1314" y="f2004"/>
                  <a:pt x="f1315" y="f2005"/>
                  <a:pt x="f1315" y="f2008"/>
                </a:cubicBezTo>
                <a:cubicBezTo>
                  <a:pt x="f1316" y="f2010"/>
                  <a:pt x="f1316" y="f2386"/>
                  <a:pt x="f1317" y="f2386"/>
                </a:cubicBezTo>
                <a:cubicBezTo>
                  <a:pt x="f1318" y="f2011"/>
                  <a:pt x="f1318" y="f2010"/>
                  <a:pt x="f1318" y="f2008"/>
                </a:cubicBezTo>
                <a:cubicBezTo>
                  <a:pt x="f1318" y="f2005"/>
                  <a:pt x="f1325" y="f2005"/>
                  <a:pt x="f1319" y="f2004"/>
                </a:cubicBezTo>
                <a:cubicBezTo>
                  <a:pt x="f1320" y="f2002"/>
                  <a:pt x="f1321" y="f1992"/>
                  <a:pt x="f1321" y="f1976"/>
                </a:cubicBezTo>
                <a:cubicBezTo>
                  <a:pt x="f1322" y="f1974"/>
                  <a:pt x="f1324" y="f1974"/>
                  <a:pt x="f1438" y="f1972"/>
                </a:cubicBezTo>
                <a:cubicBezTo>
                  <a:pt x="f1437" y="f2387"/>
                  <a:pt x="f1436" y="f1968"/>
                  <a:pt x="f1435" y="f1971"/>
                </a:cubicBezTo>
                <a:cubicBezTo>
                  <a:pt x="f1435" y="f2387"/>
                  <a:pt x="f1435" y="f1972"/>
                  <a:pt x="f1433" y="f2387"/>
                </a:cubicBezTo>
                <a:cubicBezTo>
                  <a:pt x="f1431" y="f2387"/>
                  <a:pt x="f1431" y="f1971"/>
                  <a:pt x="f1431" y="f1969"/>
                </a:cubicBezTo>
                <a:cubicBezTo>
                  <a:pt x="f1432" y="f2388"/>
                  <a:pt x="f1358" y="f2388"/>
                  <a:pt x="f1359" y="f1572"/>
                </a:cubicBezTo>
                <a:cubicBezTo>
                  <a:pt x="f1357" y="f1570"/>
                  <a:pt x="f1355" y="f1510"/>
                  <a:pt x="f1355" y="f1569"/>
                </a:cubicBezTo>
                <a:cubicBezTo>
                  <a:pt x="f1355" y="f1513"/>
                  <a:pt x="f1356" y="f1514"/>
                  <a:pt x="f1356" y="f1515"/>
                </a:cubicBezTo>
                <a:cubicBezTo>
                  <a:pt x="f1355" y="f1517"/>
                  <a:pt x="f1357" y="f1966"/>
                  <a:pt x="f1359" y="f1965"/>
                </a:cubicBezTo>
                <a:cubicBezTo>
                  <a:pt x="f1432" y="f1519"/>
                  <a:pt x="f1431" y="f1953"/>
                  <a:pt x="f1431" y="f1959"/>
                </a:cubicBezTo>
                <a:cubicBezTo>
                  <a:pt x="f1431" y="f1521"/>
                  <a:pt x="f1431" y="f1522"/>
                  <a:pt x="f1432" y="f2389"/>
                </a:cubicBezTo>
                <a:cubicBezTo>
                  <a:pt x="f1358" y="f2389"/>
                  <a:pt x="f1432" y="f1959"/>
                  <a:pt x="f1358" y="f1520"/>
                </a:cubicBezTo>
                <a:cubicBezTo>
                  <a:pt x="f1358" y="f1953"/>
                  <a:pt x="f1359" y="f1965"/>
                  <a:pt x="f1357" y="f1965"/>
                </a:cubicBezTo>
                <a:cubicBezTo>
                  <a:pt x="f1356" y="f1953"/>
                  <a:pt x="f1357" y="f1959"/>
                  <a:pt x="f1359" y="f1521"/>
                </a:cubicBezTo>
                <a:cubicBezTo>
                  <a:pt x="f1358" y="f2389"/>
                  <a:pt x="f1358" y="f1522"/>
                  <a:pt x="f1358" y="f1522"/>
                </a:cubicBezTo>
                <a:cubicBezTo>
                  <a:pt x="f1432" y="f1566"/>
                  <a:pt x="f1431" y="f1566"/>
                  <a:pt x="f1431" y="f1951"/>
                </a:cubicBezTo>
                <a:cubicBezTo>
                  <a:pt x="f1433" y="f1951"/>
                  <a:pt x="f1434" y="f1564"/>
                  <a:pt x="f1433" y="f1564"/>
                </a:cubicBezTo>
                <a:cubicBezTo>
                  <a:pt x="f1433" y="f1524"/>
                  <a:pt x="f1431" y="f1524"/>
                  <a:pt x="f1432" y="f1524"/>
                </a:cubicBezTo>
                <a:cubicBezTo>
                  <a:pt x="f1358" y="f1563"/>
                  <a:pt x="f1358" y="f2390"/>
                  <a:pt x="f1431" y="f2390"/>
                </a:cubicBezTo>
                <a:cubicBezTo>
                  <a:pt x="f1433" y="f2390"/>
                  <a:pt x="f1433" y="f1563"/>
                  <a:pt x="f1434" y="f1563"/>
                </a:cubicBezTo>
                <a:cubicBezTo>
                  <a:pt x="f1434" y="f2390"/>
                  <a:pt x="f1434" y="f1525"/>
                  <a:pt x="f1434" y="f1525"/>
                </a:cubicBezTo>
                <a:cubicBezTo>
                  <a:pt x="f1433" y="f1561"/>
                  <a:pt x="f1433" y="f1561"/>
                  <a:pt x="f1433" y="f1950"/>
                </a:cubicBezTo>
                <a:cubicBezTo>
                  <a:pt x="f1434" y="f1558"/>
                  <a:pt x="f1433" y="f1949"/>
                  <a:pt x="f1432" y="f1528"/>
                </a:cubicBezTo>
                <a:cubicBezTo>
                  <a:pt x="f1358" y="f1529"/>
                  <a:pt x="f1357" y="f1529"/>
                  <a:pt x="f1356" y="f2391"/>
                </a:cubicBezTo>
                <a:cubicBezTo>
                  <a:pt x="f1354" y="f2392"/>
                  <a:pt x="f1355" y="f1533"/>
                  <a:pt x="f1355" y="f1535"/>
                </a:cubicBezTo>
                <a:cubicBezTo>
                  <a:pt x="f1354" y="f1549"/>
                  <a:pt x="f1360" y="f1545"/>
                  <a:pt x="f1360" y="f1544"/>
                </a:cubicBezTo>
                <a:cubicBezTo>
                  <a:pt x="f1360" y="f1547"/>
                  <a:pt x="f1353" y="f1946"/>
                  <a:pt x="f2332" y="f1944"/>
                </a:cubicBezTo>
                <a:cubicBezTo>
                  <a:pt x="f2332" y="f1943"/>
                  <a:pt x="f2332" y="f1941"/>
                  <a:pt x="f2332" y="f2393"/>
                </a:cubicBezTo>
                <a:cubicBezTo>
                  <a:pt x="f2332" y="f2394"/>
                  <a:pt x="f1353" y="f2395"/>
                  <a:pt x="f1353" y="f2396"/>
                </a:cubicBezTo>
                <a:cubicBezTo>
                  <a:pt x="f1353" y="f1932"/>
                  <a:pt x="f1354" y="f1931"/>
                  <a:pt x="f1355" y="f1927"/>
                </a:cubicBezTo>
                <a:cubicBezTo>
                  <a:pt x="f1356" y="f1926"/>
                  <a:pt x="f1357" y="f2397"/>
                  <a:pt x="f1357" y="f1924"/>
                </a:cubicBezTo>
                <a:cubicBezTo>
                  <a:pt x="f1432" y="f1921"/>
                  <a:pt x="f1433" y="f1917"/>
                  <a:pt x="f1434" y="f1903"/>
                </a:cubicBezTo>
                <a:cubicBezTo>
                  <a:pt x="f1435" y="f1907"/>
                  <a:pt x="f1435" y="f1899"/>
                  <a:pt x="f1436" y="f1897"/>
                </a:cubicBezTo>
                <a:cubicBezTo>
                  <a:pt x="f1438" y="f2398"/>
                  <a:pt x="f1322" y="f1892"/>
                  <a:pt x="f1325" y="f2399"/>
                </a:cubicBezTo>
                <a:cubicBezTo>
                  <a:pt x="f1317" y="f1880"/>
                  <a:pt x="f1314" y="f1878"/>
                  <a:pt x="f1300" y="f1876"/>
                </a:cubicBezTo>
                <a:cubicBezTo>
                  <a:pt x="f1313" y="f1890"/>
                  <a:pt x="f1306" y="f2400"/>
                  <a:pt x="f1309" y="f1874"/>
                </a:cubicBezTo>
                <a:cubicBezTo>
                  <a:pt x="f1310" y="f1874"/>
                  <a:pt x="f1311" y="f1874"/>
                  <a:pt x="f2401" y="f1873"/>
                </a:cubicBezTo>
                <a:cubicBezTo>
                  <a:pt x="f6" y="f1651"/>
                  <a:pt x="f1311" y="f1651"/>
                  <a:pt x="f1311" y="f1640"/>
                </a:cubicBezTo>
                <a:cubicBezTo>
                  <a:pt x="f1311" y="f1640"/>
                  <a:pt x="f1310" y="f1642"/>
                  <a:pt x="f1309" y="f1641"/>
                </a:cubicBezTo>
                <a:cubicBezTo>
                  <a:pt x="f1308" y="f1640"/>
                  <a:pt x="f1310" y="f1651"/>
                  <a:pt x="f1309" y="f1651"/>
                </a:cubicBezTo>
                <a:cubicBezTo>
                  <a:pt x="f1308" y="f1873"/>
                  <a:pt x="f1306" y="f1651"/>
                  <a:pt x="f1306" y="f1651"/>
                </a:cubicBezTo>
                <a:cubicBezTo>
                  <a:pt x="f1305" y="f1651"/>
                  <a:pt x="f1312" y="f1651"/>
                  <a:pt x="f1313" y="f1640"/>
                </a:cubicBezTo>
                <a:cubicBezTo>
                  <a:pt x="f1313" y="f1641"/>
                  <a:pt x="f1313" y="f1642"/>
                  <a:pt x="f1304" y="f1642"/>
                </a:cubicBezTo>
                <a:cubicBezTo>
                  <a:pt x="f1300" y="f1643"/>
                  <a:pt x="f1301" y="f1643"/>
                  <a:pt x="f1302" y="f1872"/>
                </a:cubicBezTo>
                <a:cubicBezTo>
                  <a:pt x="f1303" y="f1644"/>
                  <a:pt x="f1303" y="f1645"/>
                  <a:pt x="f1314" y="f1646"/>
                </a:cubicBezTo>
                <a:cubicBezTo>
                  <a:pt x="f1315" y="f1647"/>
                  <a:pt x="f1317" y="f1648"/>
                  <a:pt x="f1318" y="f1650"/>
                </a:cubicBezTo>
                <a:cubicBezTo>
                  <a:pt x="f1325" y="f1638"/>
                  <a:pt x="f1325" y="f1574"/>
                  <a:pt x="f1319" y="f1576"/>
                </a:cubicBezTo>
                <a:cubicBezTo>
                  <a:pt x="f1319" y="f1577"/>
                  <a:pt x="f1319" y="f1868"/>
                  <a:pt x="f1320" y="f1578"/>
                </a:cubicBezTo>
                <a:cubicBezTo>
                  <a:pt x="f1320" y="f1578"/>
                  <a:pt x="f1321" y="f1579"/>
                  <a:pt x="f1321" y="f1579"/>
                </a:cubicBezTo>
                <a:cubicBezTo>
                  <a:pt x="f1322" y="f1580"/>
                  <a:pt x="f1323" y="f1579"/>
                  <a:pt x="f1323" y="f1580"/>
                </a:cubicBezTo>
                <a:cubicBezTo>
                  <a:pt x="f1438" y="f1581"/>
                  <a:pt x="f1438" y="f1583"/>
                  <a:pt x="f1438" y="f1586"/>
                </a:cubicBezTo>
                <a:cubicBezTo>
                  <a:pt x="f1437" y="f2402"/>
                  <a:pt x="f1436" y="f1587"/>
                  <a:pt x="f1435" y="f1588"/>
                </a:cubicBezTo>
                <a:cubicBezTo>
                  <a:pt x="f2035" y="f8"/>
                  <a:pt x="f2035" y="f8"/>
                  <a:pt x="f2035" y="f8"/>
                </a:cubicBezTo>
                <a:cubicBezTo>
                  <a:pt x="f2034" y="f1589"/>
                  <a:pt x="f2066" y="f8"/>
                  <a:pt x="f2064" y="f1589"/>
                </a:cubicBezTo>
                <a:cubicBezTo>
                  <a:pt x="f2030" y="f1589"/>
                  <a:pt x="f2028" y="f1866"/>
                  <a:pt x="f2026" y="f1866"/>
                </a:cubicBezTo>
                <a:cubicBezTo>
                  <a:pt x="f2023" y="f1866"/>
                  <a:pt x="f2021" y="f1866"/>
                  <a:pt x="f2020" y="f1866"/>
                </a:cubicBezTo>
                <a:cubicBezTo>
                  <a:pt x="f2061" y="f1587"/>
                  <a:pt x="f2019" y="f1587"/>
                  <a:pt x="f2381" y="f2402"/>
                </a:cubicBezTo>
                <a:cubicBezTo>
                  <a:pt x="f2382" y="f2402"/>
                  <a:pt x="f2017" y="f1587"/>
                  <a:pt x="f2403" y="f2402"/>
                </a:cubicBezTo>
                <a:cubicBezTo>
                  <a:pt x="f2404" y="f1585"/>
                  <a:pt x="f2383" y="f2402"/>
                  <a:pt x="f2405" y="f1585"/>
                </a:cubicBezTo>
                <a:cubicBezTo>
                  <a:pt x="f2385" y="f1586"/>
                  <a:pt x="f2012" y="f1584"/>
                  <a:pt x="f2386" y="f1583"/>
                </a:cubicBezTo>
                <a:cubicBezTo>
                  <a:pt x="f2008" y="f1582"/>
                  <a:pt x="f2004" y="f1580"/>
                  <a:pt x="f2000" y="f1578"/>
                </a:cubicBezTo>
                <a:cubicBezTo>
                  <a:pt x="f1988" y="f1867"/>
                  <a:pt x="f1975" y="f1577"/>
                  <a:pt x="f1972" y="f1577"/>
                </a:cubicBezTo>
                <a:cubicBezTo>
                  <a:pt x="f1971" y="f1576"/>
                  <a:pt x="f2406" y="f1576"/>
                  <a:pt x="f2388" y="f1576"/>
                </a:cubicBezTo>
                <a:cubicBezTo>
                  <a:pt x="f1570" y="f1576"/>
                  <a:pt x="f1512" y="f1576"/>
                  <a:pt x="f1515" y="f1576"/>
                </a:cubicBezTo>
                <a:cubicBezTo>
                  <a:pt x="f1517" y="f1575"/>
                  <a:pt x="f1518" y="f1575"/>
                  <a:pt x="f1965" y="f1639"/>
                </a:cubicBezTo>
                <a:cubicBezTo>
                  <a:pt x="f1953" y="f1869"/>
                  <a:pt x="f1959" y="f1648"/>
                  <a:pt x="f2389" y="f2407"/>
                </a:cubicBezTo>
                <a:cubicBezTo>
                  <a:pt x="f1566" y="f1870"/>
                  <a:pt x="f1564" y="f1871"/>
                  <a:pt x="f1563" y="f1872"/>
                </a:cubicBezTo>
                <a:cubicBezTo>
                  <a:pt x="f1561" y="f1643"/>
                  <a:pt x="f1527" y="f1641"/>
                  <a:pt x="f1528" y="f1651"/>
                </a:cubicBezTo>
                <a:cubicBezTo>
                  <a:pt x="f1948" y="f1873"/>
                  <a:pt x="f2392" y="f1873"/>
                  <a:pt x="f1533" y="f1874"/>
                </a:cubicBezTo>
                <a:cubicBezTo>
                  <a:pt x="f1535" y="f2400"/>
                  <a:pt x="f1549" y="f1875"/>
                  <a:pt x="f1545" y="f1890"/>
                </a:cubicBezTo>
                <a:cubicBezTo>
                  <a:pt x="f1542" y="f1890"/>
                  <a:pt x="f1544" y="f1888"/>
                  <a:pt x="f1546" y="f1888"/>
                </a:cubicBezTo>
                <a:cubicBezTo>
                  <a:pt x="f1946" y="f1876"/>
                  <a:pt x="f1944" y="f1889"/>
                  <a:pt x="f1942" y="f1877"/>
                </a:cubicBezTo>
                <a:cubicBezTo>
                  <a:pt x="f1940" y="f1877"/>
                  <a:pt x="f1938" y="f1887"/>
                  <a:pt x="f1937" y="f1879"/>
                </a:cubicBezTo>
                <a:cubicBezTo>
                  <a:pt x="f2408" y="f1886"/>
                  <a:pt x="f2409" y="f1881"/>
                  <a:pt x="f1930" y="f1883"/>
                </a:cubicBezTo>
                <a:cubicBezTo>
                  <a:pt x="f1928" y="f2399"/>
                  <a:pt x="f1926" y="f1884"/>
                  <a:pt x="f2397" y="f1885"/>
                </a:cubicBezTo>
                <a:cubicBezTo>
                  <a:pt x="f2410" y="f2411"/>
                  <a:pt x="f2412" y="f1891"/>
                  <a:pt x="f1921" y="f1891"/>
                </a:cubicBezTo>
                <a:cubicBezTo>
                  <a:pt x="f1920" y="f2413"/>
                  <a:pt x="f1918" y="f2414"/>
                  <a:pt x="f1917" y="f2414"/>
                </a:cubicBezTo>
                <a:cubicBezTo>
                  <a:pt x="f1914" y="f2415"/>
                  <a:pt x="f1915" y="f2415"/>
                  <a:pt x="f1912" y="f1894"/>
                </a:cubicBezTo>
                <a:cubicBezTo>
                  <a:pt x="f1903" y="f2416"/>
                  <a:pt x="f1916" y="f1897"/>
                  <a:pt x="f1915" y="f1910"/>
                </a:cubicBezTo>
                <a:cubicBezTo>
                  <a:pt x="f1912" y="f1909"/>
                  <a:pt x="f1904" y="f1908"/>
                  <a:pt x="f1906" y="f1911"/>
                </a:cubicBezTo>
                <a:cubicBezTo>
                  <a:pt x="f1902" y="f1907"/>
                  <a:pt x="f1907" y="f1906"/>
                  <a:pt x="f1911" y="f1905"/>
                </a:cubicBezTo>
                <a:cubicBezTo>
                  <a:pt x="f1908" y="f1903"/>
                  <a:pt x="f1909" y="f1903"/>
                  <a:pt x="f1910" y="f1903"/>
                </a:cubicBezTo>
                <a:cubicBezTo>
                  <a:pt x="f2417" y="f1912"/>
                  <a:pt x="f1897" y="f1915"/>
                  <a:pt x="f2418" y="f1913"/>
                </a:cubicBezTo>
                <a:cubicBezTo>
                  <a:pt x="f2416" y="f1914"/>
                  <a:pt x="f1895" y="f1916"/>
                  <a:pt x="f2419" y="f1917"/>
                </a:cubicBezTo>
                <a:cubicBezTo>
                  <a:pt x="f1892" y="f2420"/>
                  <a:pt x="f2399" y="f1919"/>
                  <a:pt x="f1886" y="f1920"/>
                </a:cubicBezTo>
                <a:cubicBezTo>
                  <a:pt x="f1887" y="f2421"/>
                  <a:pt x="f1878" y="f2422"/>
                  <a:pt x="f1889" y="f2422"/>
                </a:cubicBezTo>
                <a:cubicBezTo>
                  <a:pt x="f1888" y="f1922"/>
                  <a:pt x="f1875" y="f1922"/>
                  <a:pt x="f1874" y="f2412"/>
                </a:cubicBezTo>
                <a:cubicBezTo>
                  <a:pt x="f1651" y="f1923"/>
                  <a:pt x="f1641" y="f2410"/>
                  <a:pt x="f1872" y="f2410"/>
                </a:cubicBezTo>
                <a:cubicBezTo>
                  <a:pt x="f1871" y="f1924"/>
                  <a:pt x="f1870" y="f1924"/>
                  <a:pt x="f2407" y="f1924"/>
                </a:cubicBezTo>
                <a:cubicBezTo>
                  <a:pt x="f1650" y="f2410"/>
                  <a:pt x="f1573" y="f1923"/>
                  <a:pt x="f1868" y="f1923"/>
                </a:cubicBezTo>
                <a:cubicBezTo>
                  <a:pt x="f1578" y="f1923"/>
                  <a:pt x="f1580" y="f1923"/>
                  <a:pt x="f1582" y="f2410"/>
                </a:cubicBezTo>
                <a:cubicBezTo>
                  <a:pt x="f1584" y="f2397"/>
                  <a:pt x="f1586" y="f1925"/>
                  <a:pt x="f1585" y="f1927"/>
                </a:cubicBezTo>
                <a:cubicBezTo>
                  <a:pt x="f2402" y="f1929"/>
                  <a:pt x="f2402" y="f2423"/>
                  <a:pt x="f2402" y="f1932"/>
                </a:cubicBezTo>
                <a:cubicBezTo>
                  <a:pt x="f2402" y="f1933"/>
                  <a:pt x="f1587" y="f2396"/>
                  <a:pt x="f1866" y="f2408"/>
                </a:cubicBezTo>
                <a:cubicBezTo>
                  <a:pt x="f1866" y="f2424"/>
                  <a:pt x="f1588" y="f1936"/>
                  <a:pt x="f1589" y="f1937"/>
                </a:cubicBezTo>
                <a:cubicBezTo>
                  <a:pt x="f8" y="f1937"/>
                  <a:pt x="f1590" y="f2394"/>
                  <a:pt x="f2425" y="f2394"/>
                </a:cubicBezTo>
                <a:cubicBezTo>
                  <a:pt x="f2425" y="f2426"/>
                  <a:pt x="f1864" y="f1938"/>
                  <a:pt x="f1591" y="f1938"/>
                </a:cubicBezTo>
                <a:cubicBezTo>
                  <a:pt x="f1594" y="f2393"/>
                  <a:pt x="f1596" y="f2426"/>
                  <a:pt x="f2427" y="f1938"/>
                </a:cubicBezTo>
                <a:cubicBezTo>
                  <a:pt x="f1862" y="f1938"/>
                  <a:pt x="f1602" y="f1939"/>
                  <a:pt x="f1611" y="f2428"/>
                </a:cubicBezTo>
                <a:cubicBezTo>
                  <a:pt x="f1604" y="f2393"/>
                  <a:pt x="f1606" y="f1940"/>
                  <a:pt x="f1608" y="f1941"/>
                </a:cubicBezTo>
                <a:cubicBezTo>
                  <a:pt x="f2429" y="f1941"/>
                  <a:pt x="f2429" y="f1942"/>
                  <a:pt x="f1610" y="f2430"/>
                </a:cubicBezTo>
                <a:cubicBezTo>
                  <a:pt x="f1610" y="f1944"/>
                  <a:pt x="f1610" y="f1945"/>
                  <a:pt x="f1610" y="f2431"/>
                </a:cubicBezTo>
                <a:cubicBezTo>
                  <a:pt x="f2432" y="f1946"/>
                  <a:pt x="f1861" y="f1547"/>
                  <a:pt x="f2433" y="f1546"/>
                </a:cubicBezTo>
                <a:cubicBezTo>
                  <a:pt x="f2433" y="f1543"/>
                  <a:pt x="f2433" y="f1542"/>
                  <a:pt x="f1614" y="f1545"/>
                </a:cubicBezTo>
                <a:cubicBezTo>
                  <a:pt x="f2434" y="f1540"/>
                  <a:pt x="f1615" y="f1549"/>
                  <a:pt x="f1618" y="f1536"/>
                </a:cubicBezTo>
                <a:cubicBezTo>
                  <a:pt x="f1618" y="f1536"/>
                  <a:pt x="f1619" y="f1535"/>
                  <a:pt x="f2435" y="f1535"/>
                </a:cubicBezTo>
                <a:cubicBezTo>
                  <a:pt x="f1621" y="f1534"/>
                  <a:pt x="f1622" y="f1535"/>
                  <a:pt x="f1628" y="f1534"/>
                </a:cubicBezTo>
                <a:cubicBezTo>
                  <a:pt x="f1624" y="f1534"/>
                  <a:pt x="f1626" y="f1533"/>
                  <a:pt x="f1625" y="f1532"/>
                </a:cubicBezTo>
                <a:cubicBezTo>
                  <a:pt x="f1630" y="f1531"/>
                  <a:pt x="f1635" y="f1532"/>
                  <a:pt x="f1856" y="f2392"/>
                </a:cubicBezTo>
                <a:cubicBezTo>
                  <a:pt x="f1855" y="f1530"/>
                  <a:pt x="f2436" y="f2391"/>
                  <a:pt x="f2436" y="f2437"/>
                </a:cubicBezTo>
                <a:cubicBezTo>
                  <a:pt x="f2436" y="f1949"/>
                  <a:pt x="f2438" y="f1527"/>
                  <a:pt x="f2438" y="f1526"/>
                </a:cubicBezTo>
                <a:cubicBezTo>
                  <a:pt x="f2438" y="f1561"/>
                  <a:pt x="f1855" y="f2390"/>
                  <a:pt x="f1855" y="f1563"/>
                </a:cubicBezTo>
                <a:cubicBezTo>
                  <a:pt x="f1855" y="f1524"/>
                  <a:pt x="f2438" y="f1524"/>
                  <a:pt x="f2438" y="f1564"/>
                </a:cubicBezTo>
                <a:cubicBezTo>
                  <a:pt x="f1856" y="f1951"/>
                  <a:pt x="f1856" y="f1521"/>
                  <a:pt x="f1856" y="f1953"/>
                </a:cubicBezTo>
                <a:cubicBezTo>
                  <a:pt x="f2438" y="f1965"/>
                  <a:pt x="f2436" y="f1966"/>
                  <a:pt x="f1854" y="f1516"/>
                </a:cubicBezTo>
                <a:cubicBezTo>
                  <a:pt x="f2439" y="f1567"/>
                  <a:pt x="f2439" y="f1513"/>
                  <a:pt x="f2439" y="f1569"/>
                </a:cubicBezTo>
                <a:cubicBezTo>
                  <a:pt x="f1853" y="f1510"/>
                  <a:pt x="f2440" y="f1509"/>
                  <a:pt x="f1852" y="f1571"/>
                </a:cubicBezTo>
                <a:cubicBezTo>
                  <a:pt x="f1851" y="f1967"/>
                  <a:pt x="f1851" y="f1968"/>
                  <a:pt x="f1849" y="f2406"/>
                </a:cubicBezTo>
                <a:cubicBezTo>
                  <a:pt x="f1847" y="f1971"/>
                  <a:pt x="f1846" y="f1971"/>
                  <a:pt x="f1844" y="f1968"/>
                </a:cubicBezTo>
                <a:cubicBezTo>
                  <a:pt x="f1845" y="f2388"/>
                  <a:pt x="f1847" y="f1967"/>
                  <a:pt x="f1847" y="f1572"/>
                </a:cubicBezTo>
                <a:cubicBezTo>
                  <a:pt x="f1845" y="f1571"/>
                  <a:pt x="f1844" y="f1571"/>
                  <a:pt x="f1846" y="f1571"/>
                </a:cubicBezTo>
                <a:cubicBezTo>
                  <a:pt x="f2441" y="f1572"/>
                  <a:pt x="f1843" y="f1572"/>
                  <a:pt x="f1842" y="f1572"/>
                </a:cubicBezTo>
                <a:cubicBezTo>
                  <a:pt x="f2442" y="f1572"/>
                  <a:pt x="f1459" y="f1571"/>
                  <a:pt x="f1458" y="f1572"/>
                </a:cubicBezTo>
                <a:cubicBezTo>
                  <a:pt x="f1455" y="f1967"/>
                  <a:pt x="f1455" y="f1971"/>
                  <a:pt x="f1457" y="f1973"/>
                </a:cubicBezTo>
                <a:cubicBezTo>
                  <a:pt x="f1461" y="f1974"/>
                  <a:pt x="f1508" y="f1975"/>
                  <a:pt x="f1462" y="f1988"/>
                </a:cubicBezTo>
                <a:cubicBezTo>
                  <a:pt x="f1462" y="f1992"/>
                  <a:pt x="f1462" y="f2000"/>
                  <a:pt x="f1463" y="f2002"/>
                </a:cubicBezTo>
                <a:cubicBezTo>
                  <a:pt x="f1464" y="f2008"/>
                  <a:pt x="f1466" y="f2012"/>
                  <a:pt x="f1470" y="f2443"/>
                </a:cubicBezTo>
                <a:cubicBezTo>
                  <a:pt x="f1471" y="f2385"/>
                  <a:pt x="f1472" y="f2013"/>
                  <a:pt x="f1474" y="f2405"/>
                </a:cubicBezTo>
                <a:cubicBezTo>
                  <a:pt x="f1841" y="f2383"/>
                  <a:pt x="f1507" y="f2444"/>
                  <a:pt x="f1476" y="f2404"/>
                </a:cubicBezTo>
                <a:cubicBezTo>
                  <a:pt x="f1477" y="f2403"/>
                  <a:pt x="f1477" y="f2017"/>
                  <a:pt x="f1479" y="f2018"/>
                </a:cubicBezTo>
                <a:cubicBezTo>
                  <a:pt x="f1480" y="f2019"/>
                  <a:pt x="f1481" y="f2445"/>
                  <a:pt x="f1482" y="f2020"/>
                </a:cubicBezTo>
                <a:cubicBezTo>
                  <a:pt x="f2446" y="f2021"/>
                  <a:pt x="f1504" y="f2023"/>
                  <a:pt x="f1504" y="f2025"/>
                </a:cubicBezTo>
                <a:cubicBezTo>
                  <a:pt x="f1483" y="f2026"/>
                  <a:pt x="f1483" y="f2380"/>
                  <a:pt x="f2447" y="f2027"/>
                </a:cubicBezTo>
                <a:cubicBezTo>
                  <a:pt x="f2447" y="f2027"/>
                  <a:pt x="f1484" y="f2063"/>
                  <a:pt x="f1484" y="f2028"/>
                </a:cubicBezTo>
                <a:cubicBezTo>
                  <a:pt x="f1485" y="f2060"/>
                  <a:pt x="f1503" y="f2030"/>
                  <a:pt x="f1503" y="f2031"/>
                </a:cubicBezTo>
                <a:cubicBezTo>
                  <a:pt x="f1503" y="f2067"/>
                  <a:pt x="f1487" y="f2032"/>
                  <a:pt x="f1487" y="f2064"/>
                </a:cubicBezTo>
                <a:cubicBezTo>
                  <a:pt x="f1487" y="f2033"/>
                  <a:pt x="f1487" y="f2066"/>
                  <a:pt x="f1485" y="f2065"/>
                </a:cubicBezTo>
                <a:cubicBezTo>
                  <a:pt x="f1484" y="f2065"/>
                  <a:pt x="f1484" y="f2066"/>
                  <a:pt x="f2447" y="f2066"/>
                </a:cubicBezTo>
                <a:cubicBezTo>
                  <a:pt x="f1483" y="f2066"/>
                  <a:pt x="f1483" y="f2065"/>
                  <a:pt x="f1504" y="f2065"/>
                </a:cubicBezTo>
                <a:cubicBezTo>
                  <a:pt x="f2446" y="f2065"/>
                  <a:pt x="f1482" y="f2066"/>
                  <a:pt x="f1480" y="f2065"/>
                </a:cubicBezTo>
                <a:cubicBezTo>
                  <a:pt x="f1479" y="f2034"/>
                  <a:pt x="f1478" y="f2068"/>
                  <a:pt x="f1477" y="f2035"/>
                </a:cubicBezTo>
                <a:cubicBezTo>
                  <a:pt x="f1476" y="f2059"/>
                  <a:pt x="f1506" y="f2036"/>
                  <a:pt x="f1475" y="f2037"/>
                </a:cubicBezTo>
                <a:cubicBezTo>
                  <a:pt x="f1474" y="f2057"/>
                  <a:pt x="f1473" y="f2056"/>
                  <a:pt x="f1472" y="f2040"/>
                </a:cubicBezTo>
                <a:cubicBezTo>
                  <a:pt x="f1471" y="f2055"/>
                  <a:pt x="f1469" y="f2072"/>
                  <a:pt x="f1468" y="f2054"/>
                </a:cubicBezTo>
                <a:cubicBezTo>
                  <a:pt x="f1467" y="f2053"/>
                  <a:pt x="f1465" y="f2448"/>
                  <a:pt x="f1464" y="f2043"/>
                </a:cubicBezTo>
                <a:cubicBezTo>
                  <a:pt x="f1463" y="f2449"/>
                  <a:pt x="f1462" y="f2050"/>
                  <a:pt x="f1461" y="f2048"/>
                </a:cubicBezTo>
                <a:cubicBezTo>
                  <a:pt x="f1457" y="f2450"/>
                  <a:pt x="f1460" y="f2047"/>
                  <a:pt x="f1454" y="f2073"/>
                </a:cubicBezTo>
                <a:cubicBezTo>
                  <a:pt x="f1458" y="f2451"/>
                  <a:pt x="f2442" y="f2073"/>
                  <a:pt x="f1843" y="f2073"/>
                </a:cubicBezTo>
                <a:cubicBezTo>
                  <a:pt x="f1845" y="f2451"/>
                  <a:pt x="f1849" y="f2378"/>
                  <a:pt x="f2440" y="f2452"/>
                </a:cubicBezTo>
                <a:cubicBezTo>
                  <a:pt x="f1853" y="f2452"/>
                  <a:pt x="f1854" y="f2452"/>
                  <a:pt x="f1855" y="f2377"/>
                </a:cubicBezTo>
                <a:cubicBezTo>
                  <a:pt x="f1856" y="f2074"/>
                  <a:pt x="f1857" y="f2453"/>
                  <a:pt x="f1637" y="f2453"/>
                </a:cubicBezTo>
                <a:cubicBezTo>
                  <a:pt x="f1858" y="f2075"/>
                  <a:pt x="f1860" y="f2109"/>
                  <a:pt x="f1627" y="f2111"/>
                </a:cubicBezTo>
                <a:cubicBezTo>
                  <a:pt x="f1622" y="f2100"/>
                  <a:pt x="f1620" y="f2098"/>
                  <a:pt x="f1617" y="f2102"/>
                </a:cubicBezTo>
                <a:cubicBezTo>
                  <a:pt x="f1616" y="f2096"/>
                  <a:pt x="f1614" y="f2081"/>
                  <a:pt x="f2433" y="f2095"/>
                </a:cubicBezTo>
                <a:cubicBezTo>
                  <a:pt x="f2432" y="f2094"/>
                  <a:pt x="f2429" y="f2093"/>
                  <a:pt x="f2429" y="f2083"/>
                </a:cubicBezTo>
                <a:cubicBezTo>
                  <a:pt x="f1613" y="f2113"/>
                  <a:pt x="f1609" y="f2084"/>
                  <a:pt x="f1608" y="f2115"/>
                </a:cubicBezTo>
                <a:cubicBezTo>
                  <a:pt x="f1608" y="f2091"/>
                  <a:pt x="f1608" y="f2116"/>
                  <a:pt x="f1608" y="f2085"/>
                </a:cubicBezTo>
                <a:cubicBezTo>
                  <a:pt x="f1607" y="f2117"/>
                  <a:pt x="f1607" y="f2117"/>
                  <a:pt x="f1607" y="f2086"/>
                </a:cubicBezTo>
                <a:cubicBezTo>
                  <a:pt x="f1607" y="f2118"/>
                  <a:pt x="f1607" y="f2376"/>
                  <a:pt x="f1606" y="f2454"/>
                </a:cubicBezTo>
                <a:cubicBezTo>
                  <a:pt x="f1606" y="f2375"/>
                  <a:pt x="f1606" y="f2121"/>
                  <a:pt x="f1604" y="f2122"/>
                </a:cubicBezTo>
                <a:cubicBezTo>
                  <a:pt x="f1603" y="f2124"/>
                  <a:pt x="f1603" y="f2125"/>
                  <a:pt x="f1604" y="f2455"/>
                </a:cubicBezTo>
                <a:cubicBezTo>
                  <a:pt x="f1605" y="f2128"/>
                  <a:pt x="f1605" y="f2129"/>
                  <a:pt x="f1606" y="f2456"/>
                </a:cubicBezTo>
                <a:cubicBezTo>
                  <a:pt x="f1607" y="f2130"/>
                  <a:pt x="f1607" y="f2457"/>
                  <a:pt x="f1608" y="f2131"/>
                </a:cubicBezTo>
                <a:cubicBezTo>
                  <a:pt x="f1608" y="f2458"/>
                  <a:pt x="f1608" y="f2132"/>
                  <a:pt x="f1608" y="f2459"/>
                </a:cubicBezTo>
                <a:cubicBezTo>
                  <a:pt x="f1609" y="f2133"/>
                  <a:pt x="f1613" y="f2133"/>
                  <a:pt x="f1613" y="f2134"/>
                </a:cubicBezTo>
                <a:cubicBezTo>
                  <a:pt x="f1613" y="f2460"/>
                  <a:pt x="f1606" y="f2134"/>
                  <a:pt x="f1608" y="f2135"/>
                </a:cubicBezTo>
                <a:cubicBezTo>
                  <a:pt x="f1608" y="f2135"/>
                  <a:pt x="f1609" y="f2135"/>
                  <a:pt x="f1609" y="f2135"/>
                </a:cubicBezTo>
                <a:cubicBezTo>
                  <a:pt x="f1613" y="f2373"/>
                  <a:pt x="f1613" y="f2136"/>
                  <a:pt x="f1613" y="f2136"/>
                </a:cubicBezTo>
                <a:cubicBezTo>
                  <a:pt x="f1613" y="f2372"/>
                  <a:pt x="f2429" y="f2371"/>
                  <a:pt x="f1610" y="f2137"/>
                </a:cubicBezTo>
                <a:cubicBezTo>
                  <a:pt x="f2429" y="f2138"/>
                  <a:pt x="f1613" y="f2137"/>
                  <a:pt x="f1609" y="f2371"/>
                </a:cubicBezTo>
                <a:cubicBezTo>
                  <a:pt x="f1608" y="f2371"/>
                  <a:pt x="f1608" y="f2137"/>
                  <a:pt x="f1607" y="f2137"/>
                </a:cubicBezTo>
                <a:cubicBezTo>
                  <a:pt x="f1605" y="f2138"/>
                  <a:pt x="f1604" y="f2137"/>
                  <a:pt x="f1611" y="f2371"/>
                </a:cubicBezTo>
                <a:cubicBezTo>
                  <a:pt x="f1612" y="f2136"/>
                  <a:pt x="f1862" y="f2373"/>
                  <a:pt x="f2461" y="f2460"/>
                </a:cubicBezTo>
                <a:cubicBezTo>
                  <a:pt x="f1601" y="f2462"/>
                  <a:pt x="f2427" y="f2459"/>
                  <a:pt x="f1598" y="f2458"/>
                </a:cubicBezTo>
                <a:cubicBezTo>
                  <a:pt x="f1597" y="f2131"/>
                  <a:pt x="f1596" y="f2130"/>
                  <a:pt x="f1600" y="f2129"/>
                </a:cubicBezTo>
                <a:cubicBezTo>
                  <a:pt x="f2463" y="f2127"/>
                  <a:pt x="f1593" y="f2125"/>
                  <a:pt x="f1864" y="f2123"/>
                </a:cubicBezTo>
                <a:cubicBezTo>
                  <a:pt x="f1590" y="f2121"/>
                  <a:pt x="f1589" y="f2120"/>
                  <a:pt x="f1588" y="f2464"/>
                </a:cubicBezTo>
                <a:cubicBezTo>
                  <a:pt x="f1587" y="f2119"/>
                  <a:pt x="f1585" y="f2376"/>
                  <a:pt x="f1586" y="f2465"/>
                </a:cubicBezTo>
                <a:cubicBezTo>
                  <a:pt x="f1582" y="f2089"/>
                  <a:pt x="f1580" y="f2087"/>
                  <a:pt x="f1867" y="f2090"/>
                </a:cubicBezTo>
                <a:cubicBezTo>
                  <a:pt x="f1576" y="f2116"/>
                  <a:pt x="f1869" y="f2114"/>
                  <a:pt x="f1650" y="f2083"/>
                </a:cubicBezTo>
                <a:cubicBezTo>
                  <a:pt x="f1649" y="f2093"/>
                  <a:pt x="f1648" y="f2094"/>
                  <a:pt x="f1647" y="f2095"/>
                </a:cubicBezTo>
                <a:cubicBezTo>
                  <a:pt x="f2407" y="f2081"/>
                  <a:pt x="f1645" y="f2101"/>
                  <a:pt x="f1872" y="f2080"/>
                </a:cubicBezTo>
                <a:cubicBezTo>
                  <a:pt x="f1872" y="f2080"/>
                  <a:pt x="f1643" y="f2102"/>
                  <a:pt x="f1643" y="f2102"/>
                </a:cubicBezTo>
                <a:cubicBezTo>
                  <a:pt x="f1641" y="f2097"/>
                  <a:pt x="f1640" y="f2097"/>
                  <a:pt x="f1651" y="f2102"/>
                </a:cubicBezTo>
                <a:cubicBezTo>
                  <a:pt x="f1873" y="f2102"/>
                  <a:pt x="f1874" y="f2080"/>
                  <a:pt x="f1873" y="f2080"/>
                </a:cubicBezTo>
                <a:cubicBezTo>
                  <a:pt x="f1873" y="f2101"/>
                  <a:pt x="f1651" y="f2101"/>
                  <a:pt x="f1651" y="f2101"/>
                </a:cubicBezTo>
                <a:cubicBezTo>
                  <a:pt x="f1641" y="f2079"/>
                  <a:pt x="f1890" y="f2100"/>
                  <a:pt x="f1890" y="f2098"/>
                </a:cubicBezTo>
                <a:cubicBezTo>
                  <a:pt x="f1890" y="f2079"/>
                  <a:pt x="f1875" y="f2079"/>
                  <a:pt x="f1875" y="f2101"/>
                </a:cubicBezTo>
                <a:cubicBezTo>
                  <a:pt x="f1875" y="f2080"/>
                  <a:pt x="f1890" y="f2080"/>
                  <a:pt x="f1888" y="f2102"/>
                </a:cubicBezTo>
                <a:cubicBezTo>
                  <a:pt x="f1877" y="f2097"/>
                  <a:pt x="f1878" y="f2102"/>
                  <a:pt x="f1879" y="f2080"/>
                </a:cubicBezTo>
                <a:cubicBezTo>
                  <a:pt x="f1879" y="f2101"/>
                  <a:pt x="f1880" y="f2101"/>
                  <a:pt x="f1880" y="f2079"/>
                </a:cubicBezTo>
                <a:cubicBezTo>
                  <a:pt x="f1880" y="f2099"/>
                  <a:pt x="f1879" y="f2098"/>
                  <a:pt x="f1887" y="f2098"/>
                </a:cubicBezTo>
                <a:cubicBezTo>
                  <a:pt x="f1878" y="f2098"/>
                  <a:pt x="f1878" y="f2098"/>
                  <a:pt x="f1877" y="f2098"/>
                </a:cubicBezTo>
                <a:cubicBezTo>
                  <a:pt x="f1889" y="f2099"/>
                  <a:pt x="f1876" y="f2099"/>
                  <a:pt x="f1876" y="f2078"/>
                </a:cubicBezTo>
                <a:cubicBezTo>
                  <a:pt x="f1876" y="f2100"/>
                  <a:pt x="f1877" y="f2078"/>
                  <a:pt x="f1878" y="f2078"/>
                </a:cubicBezTo>
                <a:cubicBezTo>
                  <a:pt x="f1887" y="f2100"/>
                  <a:pt x="f1887" y="f2077"/>
                  <a:pt x="f1879" y="f2100"/>
                </a:cubicBezTo>
                <a:cubicBezTo>
                  <a:pt x="f1886" y="f2078"/>
                  <a:pt x="f1879" y="f2099"/>
                  <a:pt x="f1880" y="f2099"/>
                </a:cubicBezTo>
                <a:cubicBezTo>
                  <a:pt x="f1881" y="f2099"/>
                  <a:pt x="f1882" y="f2078"/>
                  <a:pt x="f1882" y="f2078"/>
                </a:cubicBezTo>
                <a:cubicBezTo>
                  <a:pt x="f1883" y="f2099"/>
                  <a:pt x="f2399" y="f2099"/>
                  <a:pt x="f1884" y="f2098"/>
                </a:cubicBezTo>
                <a:cubicBezTo>
                  <a:pt x="f1885" y="f2098"/>
                  <a:pt x="f2413" y="f2098"/>
                  <a:pt x="f2414" y="f2098"/>
                </a:cubicBezTo>
                <a:cubicBezTo>
                  <a:pt x="f2419" y="f2098"/>
                  <a:pt x="f2398" y="f2079"/>
                  <a:pt x="f2416" y="f2098"/>
                </a:cubicBezTo>
                <a:cubicBezTo>
                  <a:pt x="f1897" y="f2098"/>
                  <a:pt x="f1910" y="f2099"/>
                  <a:pt x="f1908" y="f2100"/>
                </a:cubicBezTo>
                <a:cubicBezTo>
                  <a:pt x="f1907" y="f2077"/>
                  <a:pt x="f1905" y="f2100"/>
                  <a:pt x="f1912" y="f2111"/>
                </a:cubicBezTo>
                <a:cubicBezTo>
                  <a:pt x="f1914" y="f2076"/>
                  <a:pt x="f1919" y="f2076"/>
                  <a:pt x="f1921" y="f2111"/>
                </a:cubicBezTo>
                <a:cubicBezTo>
                  <a:pt x="f2422" y="f2111"/>
                  <a:pt x="f2422" y="f2077"/>
                  <a:pt x="f1922" y="f2100"/>
                </a:cubicBezTo>
                <a:cubicBezTo>
                  <a:pt x="f2412" y="f2078"/>
                  <a:pt x="f1923" y="f2078"/>
                  <a:pt x="f1923" y="f2098"/>
                </a:cubicBezTo>
                <a:cubicBezTo>
                  <a:pt x="f2410" y="f2079"/>
                  <a:pt x="f1923" y="f2101"/>
                  <a:pt x="f1923" y="f2102"/>
                </a:cubicBezTo>
                <a:cubicBezTo>
                  <a:pt x="f2410" y="f2096"/>
                  <a:pt x="f2410" y="f2102"/>
                  <a:pt x="f1924" y="f2080"/>
                </a:cubicBezTo>
                <a:cubicBezTo>
                  <a:pt x="f2397" y="f2098"/>
                  <a:pt x="f1925" y="f2102"/>
                  <a:pt x="f1925" y="f2097"/>
                </a:cubicBezTo>
                <a:cubicBezTo>
                  <a:pt x="f1925" y="f2096"/>
                  <a:pt x="f1925" y="f2095"/>
                  <a:pt x="f1926" y="f2103"/>
                </a:cubicBezTo>
                <a:cubicBezTo>
                  <a:pt x="f1927" y="f2081"/>
                  <a:pt x="f1926" y="f2097"/>
                  <a:pt x="f1928" y="f2102"/>
                </a:cubicBezTo>
                <a:cubicBezTo>
                  <a:pt x="f1929" y="f2102"/>
                  <a:pt x="f1930" y="f2102"/>
                  <a:pt x="f1931" y="f2097"/>
                </a:cubicBezTo>
                <a:cubicBezTo>
                  <a:pt x="f2423" y="f2097"/>
                  <a:pt x="f2409" y="f2080"/>
                  <a:pt x="f2409" y="f2096"/>
                </a:cubicBezTo>
                <a:cubicBezTo>
                  <a:pt x="f2409" y="f2081"/>
                  <a:pt x="f2409" y="f2103"/>
                  <a:pt x="f1932" y="f2095"/>
                </a:cubicBezTo>
                <a:cubicBezTo>
                  <a:pt x="f2466" y="f2104"/>
                  <a:pt x="f2423" y="f2082"/>
                  <a:pt x="f1930" y="f2105"/>
                </a:cubicBezTo>
                <a:cubicBezTo>
                  <a:pt x="f1928" y="f2106"/>
                  <a:pt x="f1931" y="f2083"/>
                  <a:pt x="f1930" y="f2092"/>
                </a:cubicBezTo>
                <a:cubicBezTo>
                  <a:pt x="f1929" y="f2084"/>
                  <a:pt x="f1929" y="f2084"/>
                  <a:pt x="f1928" y="f2114"/>
                </a:cubicBezTo>
                <a:cubicBezTo>
                  <a:pt x="f1928" y="f2115"/>
                  <a:pt x="f1928" y="f2091"/>
                  <a:pt x="f1928" y="f2116"/>
                </a:cubicBezTo>
                <a:cubicBezTo>
                  <a:pt x="f1928" y="f2085"/>
                  <a:pt x="f1927" y="f2117"/>
                  <a:pt x="f1927" y="f2090"/>
                </a:cubicBezTo>
                <a:cubicBezTo>
                  <a:pt x="f1925" y="f2087"/>
                  <a:pt x="f1926" y="f2089"/>
                  <a:pt x="f1925" y="f2465"/>
                </a:cubicBezTo>
                <a:cubicBezTo>
                  <a:pt x="f1925" y="f2467"/>
                  <a:pt x="f2397" y="f2376"/>
                  <a:pt x="f1925" y="f2468"/>
                </a:cubicBezTo>
                <a:cubicBezTo>
                  <a:pt x="f1926" y="f2469"/>
                  <a:pt x="f1926" y="f2469"/>
                  <a:pt x="f1926" y="f2119"/>
                </a:cubicBezTo>
                <a:cubicBezTo>
                  <a:pt x="f1927" y="f2454"/>
                  <a:pt x="f1927" y="f2464"/>
                  <a:pt x="f1928" y="f2375"/>
                </a:cubicBezTo>
                <a:cubicBezTo>
                  <a:pt x="f1929" y="f2120"/>
                  <a:pt x="f1930" y="f2122"/>
                  <a:pt x="f1929" y="f2124"/>
                </a:cubicBezTo>
                <a:cubicBezTo>
                  <a:pt x="f1929" y="f2125"/>
                  <a:pt x="f1928" y="f2126"/>
                  <a:pt x="f1927" y="f2455"/>
                </a:cubicBezTo>
                <a:cubicBezTo>
                  <a:pt x="f1927" y="f2127"/>
                  <a:pt x="f1927" y="f2128"/>
                  <a:pt x="f1927" y="f2374"/>
                </a:cubicBezTo>
                <a:cubicBezTo>
                  <a:pt x="f1927" y="f2456"/>
                  <a:pt x="f1925" y="f2131"/>
                  <a:pt x="f1928" y="f2131"/>
                </a:cubicBezTo>
                <a:cubicBezTo>
                  <a:pt x="f1929" y="f2458"/>
                  <a:pt x="f1930" y="f2131"/>
                  <a:pt x="f1931" y="f2458"/>
                </a:cubicBezTo>
                <a:cubicBezTo>
                  <a:pt x="f2466" y="f2132"/>
                  <a:pt x="f2466" y="f2133"/>
                  <a:pt x="f1932" y="f2462"/>
                </a:cubicBezTo>
                <a:cubicBezTo>
                  <a:pt x="f1932" y="f2134"/>
                  <a:pt x="f2409" y="f2134"/>
                  <a:pt x="f1933" y="f2134"/>
                </a:cubicBezTo>
                <a:cubicBezTo>
                  <a:pt x="f1934" y="f2460"/>
                  <a:pt x="f2408" y="f2134"/>
                  <a:pt x="f1935" y="f2133"/>
                </a:cubicBezTo>
                <a:cubicBezTo>
                  <a:pt x="f2395" y="f2459"/>
                  <a:pt x="f1936" y="f2458"/>
                  <a:pt x="f1936" y="f2457"/>
                </a:cubicBezTo>
                <a:cubicBezTo>
                  <a:pt x="f1936" y="f2129"/>
                  <a:pt x="f2470" y="f2374"/>
                  <a:pt x="f1937" y="f2127"/>
                </a:cubicBezTo>
                <a:cubicBezTo>
                  <a:pt x="f2394" y="f2126"/>
                  <a:pt x="f2426" y="f2125"/>
                  <a:pt x="f2426" y="f2124"/>
                </a:cubicBezTo>
                <a:cubicBezTo>
                  <a:pt x="f2426" y="f2122"/>
                  <a:pt x="f2426" y="f2120"/>
                  <a:pt x="f2426" y="f2375"/>
                </a:cubicBezTo>
                <a:cubicBezTo>
                  <a:pt x="f1939" y="f2454"/>
                  <a:pt x="f1939" y="f2119"/>
                  <a:pt x="f1939" y="f2468"/>
                </a:cubicBezTo>
                <a:cubicBezTo>
                  <a:pt x="f1939" y="f2467"/>
                  <a:pt x="f2428" y="f2465"/>
                  <a:pt x="f2428" y="f2089"/>
                </a:cubicBezTo>
                <a:cubicBezTo>
                  <a:pt x="f1938" y="f2088"/>
                  <a:pt x="f1938" y="f2090"/>
                  <a:pt x="f1938" y="f2085"/>
                </a:cubicBezTo>
                <a:cubicBezTo>
                  <a:pt x="f1938" y="f2085"/>
                  <a:pt x="f1938" y="f2091"/>
                  <a:pt x="f1939" y="f2091"/>
                </a:cubicBezTo>
                <a:cubicBezTo>
                  <a:pt x="f2428" y="f2115"/>
                  <a:pt x="f2393" y="f2116"/>
                  <a:pt x="f2393" y="f2085"/>
                </a:cubicBezTo>
                <a:cubicBezTo>
                  <a:pt x="f1940" y="f2090"/>
                  <a:pt x="f1941" y="f2087"/>
                  <a:pt x="f2471" y="f2088"/>
                </a:cubicBezTo>
                <a:cubicBezTo>
                  <a:pt x="f1942" y="f2118"/>
                  <a:pt x="f1943" y="f2467"/>
                  <a:pt x="f1943" y="f2468"/>
                </a:cubicBezTo>
                <a:cubicBezTo>
                  <a:pt x="f1944" y="f2464"/>
                  <a:pt x="f1946" y="f2120"/>
                  <a:pt x="f1546" y="f2124"/>
                </a:cubicBezTo>
                <a:cubicBezTo>
                  <a:pt x="f1543" y="f2455"/>
                  <a:pt x="f1545" y="f2374"/>
                  <a:pt x="f1540" y="f2457"/>
                </a:cubicBezTo>
                <a:cubicBezTo>
                  <a:pt x="f1538" y="f2131"/>
                  <a:pt x="f1537" y="f2132"/>
                  <a:pt x="f1537" y="f2459"/>
                </a:cubicBezTo>
                <a:cubicBezTo>
                  <a:pt x="f1537" y="f2133"/>
                  <a:pt x="f1537" y="f2134"/>
                  <a:pt x="f1549" y="f2134"/>
                </a:cubicBezTo>
                <a:cubicBezTo>
                  <a:pt x="f1538" y="f2460"/>
                  <a:pt x="f1538" y="f2134"/>
                  <a:pt x="f1540" y="f2134"/>
                </a:cubicBezTo>
                <a:cubicBezTo>
                  <a:pt x="f1540" y="f2462"/>
                  <a:pt x="f1541" y="f2462"/>
                  <a:pt x="f1541" y="f2462"/>
                </a:cubicBezTo>
                <a:cubicBezTo>
                  <a:pt x="f1541" y="f2133"/>
                  <a:pt x="f1541" y="f2133"/>
                  <a:pt x="f1545" y="f2133"/>
                </a:cubicBezTo>
                <a:cubicBezTo>
                  <a:pt x="f1545" y="f2459"/>
                  <a:pt x="f1542" y="f2459"/>
                  <a:pt x="f1542" y="f2133"/>
                </a:cubicBezTo>
                <a:cubicBezTo>
                  <a:pt x="f1543" y="f2462"/>
                  <a:pt x="f1542" y="f2134"/>
                  <a:pt x="f1542" y="f2460"/>
                </a:cubicBezTo>
                <a:cubicBezTo>
                  <a:pt x="f1543" y="f2135"/>
                  <a:pt x="f1543" y="f2373"/>
                  <a:pt x="f1543" y="f2136"/>
                </a:cubicBezTo>
                <a:cubicBezTo>
                  <a:pt x="f1543" y="f2136"/>
                  <a:pt x="f1543" y="f2372"/>
                  <a:pt x="f1543" y="f2372"/>
                </a:cubicBezTo>
                <a:cubicBezTo>
                  <a:pt x="f1544" y="f2371"/>
                  <a:pt x="f1544" y="f2371"/>
                  <a:pt x="f1544" y="f2371"/>
                </a:cubicBezTo>
                <a:cubicBezTo>
                  <a:pt x="f1546" y="f2137"/>
                  <a:pt x="f1544" y="f2137"/>
                  <a:pt x="f1543" y="f2138"/>
                </a:cubicBezTo>
                <a:cubicBezTo>
                  <a:pt x="f1543" y="f2472"/>
                  <a:pt x="f1543" y="f2473"/>
                  <a:pt x="f1542" y="f2139"/>
                </a:cubicBezTo>
                <a:cubicBezTo>
                  <a:pt x="f1542" y="f2474"/>
                  <a:pt x="f1541" y="f2474"/>
                  <a:pt x="f1541" y="f2370"/>
                </a:cubicBezTo>
                <a:cubicBezTo>
                  <a:pt x="f1538" y="f2370"/>
                  <a:pt x="f1537" y="f2475"/>
                  <a:pt x="f1549" y="f2369"/>
                </a:cubicBezTo>
                <a:cubicBezTo>
                  <a:pt x="f1549" y="f2142"/>
                  <a:pt x="f1540" y="f2476"/>
                  <a:pt x="f1541" y="f2369"/>
                </a:cubicBezTo>
                <a:cubicBezTo>
                  <a:pt x="f1542" y="f2369"/>
                  <a:pt x="f1545" y="f2141"/>
                  <a:pt x="f1541" y="f2141"/>
                </a:cubicBezTo>
                <a:cubicBezTo>
                  <a:pt x="f1541" y="f2477"/>
                  <a:pt x="f1540" y="f2142"/>
                  <a:pt x="f1540" y="f2478"/>
                </a:cubicBezTo>
                <a:cubicBezTo>
                  <a:pt x="f1538" y="f2478"/>
                  <a:pt x="f1538" y="f2478"/>
                  <a:pt x="f1549" y="f2143"/>
                </a:cubicBezTo>
                <a:cubicBezTo>
                  <a:pt x="f1537" y="f2307"/>
                  <a:pt x="f1537" y="f2144"/>
                  <a:pt x="f1535" y="f2144"/>
                </a:cubicBezTo>
                <a:cubicBezTo>
                  <a:pt x="f1534" y="f2144"/>
                  <a:pt x="f2479" y="f2144"/>
                  <a:pt x="f1532" y="f2144"/>
                </a:cubicBezTo>
                <a:cubicBezTo>
                  <a:pt x="f2392" y="f2306"/>
                  <a:pt x="f1531" y="f2146"/>
                  <a:pt x="f2392" y="f2147"/>
                </a:cubicBezTo>
                <a:cubicBezTo>
                  <a:pt x="f1530" y="f2309"/>
                  <a:pt x="f2391" y="f2309"/>
                  <a:pt x="f1948" y="f2310"/>
                </a:cubicBezTo>
                <a:cubicBezTo>
                  <a:pt x="f1948" y="f2148"/>
                  <a:pt x="f1948" y="f2480"/>
                  <a:pt x="f1529" y="f2480"/>
                </a:cubicBezTo>
                <a:cubicBezTo>
                  <a:pt x="f1528" y="f2149"/>
                  <a:pt x="f1528" y="f2148"/>
                  <a:pt x="f1558" y="f2148"/>
                </a:cubicBezTo>
                <a:cubicBezTo>
                  <a:pt x="f1527" y="f2480"/>
                  <a:pt x="f1527" y="f2149"/>
                  <a:pt x="f1527" y="f2149"/>
                </a:cubicBezTo>
                <a:cubicBezTo>
                  <a:pt x="f1526" y="f2150"/>
                  <a:pt x="f1561" y="f2303"/>
                  <a:pt x="f2390" y="f2302"/>
                </a:cubicBezTo>
                <a:cubicBezTo>
                  <a:pt x="f1563" y="f2152"/>
                  <a:pt x="f1524" y="f2481"/>
                  <a:pt x="f2390" y="f2153"/>
                </a:cubicBezTo>
                <a:cubicBezTo>
                  <a:pt x="f1525" y="f2153"/>
                  <a:pt x="f1950" y="f2153"/>
                  <a:pt x="f1561" y="f2368"/>
                </a:cubicBezTo>
                <a:cubicBezTo>
                  <a:pt x="f1525" y="f2301"/>
                  <a:pt x="f1563" y="f2154"/>
                  <a:pt x="f1564" y="f2301"/>
                </a:cubicBezTo>
                <a:cubicBezTo>
                  <a:pt x="f1564" y="f2301"/>
                  <a:pt x="f1523" y="f2301"/>
                  <a:pt x="f1951" y="f2301"/>
                </a:cubicBezTo>
                <a:cubicBezTo>
                  <a:pt x="f1566" y="f2154"/>
                  <a:pt x="f1951" y="f2176"/>
                  <a:pt x="f1566" y="f2176"/>
                </a:cubicBezTo>
                <a:cubicBezTo>
                  <a:pt x="f1522" y="f2155"/>
                  <a:pt x="f2389" y="f2155"/>
                  <a:pt x="f1521" y="f2155"/>
                </a:cubicBezTo>
                <a:cubicBezTo>
                  <a:pt x="f1520" y="f2155"/>
                  <a:pt x="f1520" y="f2155"/>
                  <a:pt x="f1953" y="f2175"/>
                </a:cubicBezTo>
                <a:cubicBezTo>
                  <a:pt x="f1519" y="f2174"/>
                  <a:pt x="f1965" y="f2173"/>
                  <a:pt x="f1518" y="f2177"/>
                </a:cubicBezTo>
                <a:cubicBezTo>
                  <a:pt x="f1518" y="f2158"/>
                  <a:pt x="f1966" y="f2367"/>
                  <a:pt x="f1966" y="f2159"/>
                </a:cubicBezTo>
                <a:cubicBezTo>
                  <a:pt x="f1517" y="f2160"/>
                  <a:pt x="f1516" y="f2161"/>
                  <a:pt x="f1515" y="f2169"/>
                </a:cubicBezTo>
                <a:cubicBezTo>
                  <a:pt x="f1567" y="f2168"/>
                  <a:pt x="f1514" y="f2165"/>
                  <a:pt x="f2482" y="f2167"/>
                </a:cubicBezTo>
                <a:cubicBezTo>
                  <a:pt x="f1513" y="f2179"/>
                  <a:pt x="f1569" y="f2180"/>
                  <a:pt x="f1569" y="f2181"/>
                </a:cubicBezTo>
                <a:cubicBezTo>
                  <a:pt x="f1569" y="f2315"/>
                  <a:pt x="f1569" y="f2483"/>
                  <a:pt x="f1511" y="f2182"/>
                </a:cubicBezTo>
                <a:cubicBezTo>
                  <a:pt x="f1511" y="f2183"/>
                  <a:pt x="f1510" y="f2183"/>
                  <a:pt x="f1510" y="f2366"/>
                </a:cubicBezTo>
                <a:cubicBezTo>
                  <a:pt x="f1509" y="f2484"/>
                  <a:pt x="f1509" y="f2365"/>
                  <a:pt x="f1570" y="f2186"/>
                </a:cubicBezTo>
                <a:cubicBezTo>
                  <a:pt x="f1572" y="f2316"/>
                  <a:pt x="f1572" y="f2364"/>
                  <a:pt x="f1967" y="f2363"/>
                </a:cubicBezTo>
                <a:cubicBezTo>
                  <a:pt x="f1967" y="f2363"/>
                  <a:pt x="f2388" y="f2317"/>
                  <a:pt x="f2388" y="f2297"/>
                </a:cubicBezTo>
                <a:cubicBezTo>
                  <a:pt x="f1968" y="f2485"/>
                  <a:pt x="f2388" y="f2296"/>
                  <a:pt x="f1968" y="f2318"/>
                </a:cubicBezTo>
                <a:cubicBezTo>
                  <a:pt x="f2406" y="f2295"/>
                  <a:pt x="f1971" y="f2295"/>
                  <a:pt x="f2387" y="f2190"/>
                </a:cubicBezTo>
                <a:cubicBezTo>
                  <a:pt x="f1972" y="f2190"/>
                  <a:pt x="f1973" y="f2190"/>
                  <a:pt x="f1974" y="f2190"/>
                </a:cubicBezTo>
                <a:cubicBezTo>
                  <a:pt x="f1974" y="f2190"/>
                  <a:pt x="f1988" y="f2190"/>
                  <a:pt x="f1976" y="f2362"/>
                </a:cubicBezTo>
                <a:cubicBezTo>
                  <a:pt x="f1975" y="f2294"/>
                  <a:pt x="f1974" y="f2294"/>
                  <a:pt x="f1973" y="f2319"/>
                </a:cubicBezTo>
                <a:cubicBezTo>
                  <a:pt x="f1973" y="f2319"/>
                  <a:pt x="f1973" y="f2191"/>
                  <a:pt x="f1972" y="f2204"/>
                </a:cubicBezTo>
                <a:cubicBezTo>
                  <a:pt x="f2387" y="f2320"/>
                  <a:pt x="f1969" y="f2320"/>
                  <a:pt x="f2406" y="f2192"/>
                </a:cubicBezTo>
                <a:cubicBezTo>
                  <a:pt x="f1968" y="f2192"/>
                  <a:pt x="f2388" y="f2204"/>
                  <a:pt x="f1967" y="f2204"/>
                </a:cubicBezTo>
                <a:cubicBezTo>
                  <a:pt x="f1572" y="f2192"/>
                  <a:pt x="f1572" y="f2320"/>
                  <a:pt x="f1571" y="f2320"/>
                </a:cubicBezTo>
                <a:cubicBezTo>
                  <a:pt x="f1509" y="f2193"/>
                  <a:pt x="f1569" y="f2320"/>
                  <a:pt x="f1569" y="f2194"/>
                </a:cubicBezTo>
                <a:cubicBezTo>
                  <a:pt x="f1569" y="f2195"/>
                  <a:pt x="f1511" y="f2195"/>
                  <a:pt x="f1511" y="f2196"/>
                </a:cubicBezTo>
                <a:cubicBezTo>
                  <a:pt x="f1510" y="f2197"/>
                  <a:pt x="f1511" y="f2198"/>
                  <a:pt x="f1510" y="f2201"/>
                </a:cubicBezTo>
                <a:cubicBezTo>
                  <a:pt x="f1510" y="f2201"/>
                  <a:pt x="f1509" y="f2201"/>
                  <a:pt x="f1509" y="f2201"/>
                </a:cubicBezTo>
                <a:cubicBezTo>
                  <a:pt x="f1570" y="f2199"/>
                  <a:pt x="f1570" y="f2199"/>
                  <a:pt x="f1570" y="f2200"/>
                </a:cubicBezTo>
                <a:cubicBezTo>
                  <a:pt x="f1571" y="f2200"/>
                  <a:pt x="f1571" y="f2245"/>
                  <a:pt x="f1572" y="f2245"/>
                </a:cubicBezTo>
                <a:cubicBezTo>
                  <a:pt x="f2388" y="f2245"/>
                  <a:pt x="f2388" y="f2200"/>
                  <a:pt x="f2388" y="f2199"/>
                </a:cubicBezTo>
                <a:cubicBezTo>
                  <a:pt x="f1968" y="f2201"/>
                  <a:pt x="f2406" y="f2199"/>
                  <a:pt x="f1969" y="f2199"/>
                </a:cubicBezTo>
                <a:cubicBezTo>
                  <a:pt x="f1971" y="f2199"/>
                  <a:pt x="f1971" y="f2200"/>
                  <a:pt x="f2387" y="f2205"/>
                </a:cubicBezTo>
                <a:cubicBezTo>
                  <a:pt x="f2387" y="f2205"/>
                  <a:pt x="f1972" y="f2244"/>
                  <a:pt x="f1971" y="f2244"/>
                </a:cubicBezTo>
                <a:cubicBezTo>
                  <a:pt x="f1971" y="f2244"/>
                  <a:pt x="f1969" y="f2244"/>
                  <a:pt x="f1969" y="f2205"/>
                </a:cubicBezTo>
                <a:cubicBezTo>
                  <a:pt x="f1969" y="f2205"/>
                  <a:pt x="f2406" y="f2205"/>
                  <a:pt x="f2406" y="f2205"/>
                </a:cubicBezTo>
                <a:cubicBezTo>
                  <a:pt x="f1967" y="f2205"/>
                  <a:pt x="f1572" y="f2205"/>
                  <a:pt x="f1570" y="f2245"/>
                </a:cubicBezTo>
                <a:cubicBezTo>
                  <a:pt x="f1509" y="f2200"/>
                  <a:pt x="f1510" y="f2200"/>
                  <a:pt x="f1511" y="f2200"/>
                </a:cubicBezTo>
                <a:cubicBezTo>
                  <a:pt x="f1569" y="f2200"/>
                  <a:pt x="f1512" y="f2200"/>
                  <a:pt x="f1513" y="f2200"/>
                </a:cubicBezTo>
                <a:cubicBezTo>
                  <a:pt x="f1514" y="f2199"/>
                  <a:pt x="f1567" y="f2200"/>
                  <a:pt x="f1516" y="f2245"/>
                </a:cubicBezTo>
                <a:cubicBezTo>
                  <a:pt x="f1966" y="f2205"/>
                  <a:pt x="f1965" y="f2200"/>
                  <a:pt x="f1953" y="f2245"/>
                </a:cubicBezTo>
                <a:cubicBezTo>
                  <a:pt x="f1959" y="f2205"/>
                  <a:pt x="f1521" y="f2205"/>
                  <a:pt x="f2389" y="f2206"/>
                </a:cubicBezTo>
                <a:cubicBezTo>
                  <a:pt x="f2389" y="f2243"/>
                  <a:pt x="f1521" y="f2241"/>
                  <a:pt x="f1521" y="f2240"/>
                </a:cubicBezTo>
                <a:cubicBezTo>
                  <a:pt x="f1959" y="f2208"/>
                  <a:pt x="f1959" y="f2208"/>
                  <a:pt x="f1959" y="f2239"/>
                </a:cubicBezTo>
                <a:cubicBezTo>
                  <a:pt x="f1521" y="f2247"/>
                  <a:pt x="f2389" y="f2247"/>
                  <a:pt x="f1522" y="f2247"/>
                </a:cubicBezTo>
                <a:cubicBezTo>
                  <a:pt x="f1951" y="f2238"/>
                  <a:pt x="f1566" y="f2210"/>
                  <a:pt x="f1564" y="f2210"/>
                </a:cubicBezTo>
                <a:cubicBezTo>
                  <a:pt x="f1564" y="f2210"/>
                  <a:pt x="f1563" y="f2210"/>
                  <a:pt x="f2390" y="f2210"/>
                </a:cubicBezTo>
                <a:cubicBezTo>
                  <a:pt x="f1525" y="f2237"/>
                  <a:pt x="f2390" y="f2209"/>
                  <a:pt x="f1563" y="f2209"/>
                </a:cubicBezTo>
                <a:cubicBezTo>
                  <a:pt x="f1524" y="f2238"/>
                  <a:pt x="f1522" y="f2238"/>
                  <a:pt x="f1951" y="f2239"/>
                </a:cubicBezTo>
                <a:cubicBezTo>
                  <a:pt x="f1523" y="f2208"/>
                  <a:pt x="f1564" y="f2239"/>
                  <a:pt x="f1524" y="f2208"/>
                </a:cubicBezTo>
                <a:cubicBezTo>
                  <a:pt x="f1563" y="f2208"/>
                  <a:pt x="f2390" y="f2240"/>
                  <a:pt x="f1525" y="f2240"/>
                </a:cubicBezTo>
                <a:cubicBezTo>
                  <a:pt x="f1526" y="f2246"/>
                  <a:pt x="f1527" y="f2246"/>
                  <a:pt x="f1558" y="f2207"/>
                </a:cubicBezTo>
                <a:cubicBezTo>
                  <a:pt x="f1528" y="f2243"/>
                  <a:pt x="f1528" y="f2244"/>
                  <a:pt x="f1529" y="f2205"/>
                </a:cubicBezTo>
                <a:cubicBezTo>
                  <a:pt x="f1948" y="f2245"/>
                  <a:pt x="f2391" y="f2205"/>
                  <a:pt x="f2391" y="f2244"/>
                </a:cubicBezTo>
                <a:cubicBezTo>
                  <a:pt x="f1530" y="f2244"/>
                  <a:pt x="f2392" y="f2206"/>
                  <a:pt x="f1531" y="f2206"/>
                </a:cubicBezTo>
                <a:cubicBezTo>
                  <a:pt x="f1532" y="f2206"/>
                  <a:pt x="f1533" y="f2242"/>
                  <a:pt x="f2479" y="f2242"/>
                </a:cubicBezTo>
                <a:cubicBezTo>
                  <a:pt x="f1534" y="f2243"/>
                  <a:pt x="f1535" y="f2243"/>
                  <a:pt x="f1536" y="f2243"/>
                </a:cubicBezTo>
                <a:cubicBezTo>
                  <a:pt x="f1537" y="f2243"/>
                  <a:pt x="f1549" y="f2207"/>
                  <a:pt x="f1538" y="f2207"/>
                </a:cubicBezTo>
                <a:cubicBezTo>
                  <a:pt x="f1540" y="f2207"/>
                  <a:pt x="f1541" y="f2243"/>
                  <a:pt x="f1541" y="f2242"/>
                </a:cubicBezTo>
                <a:cubicBezTo>
                  <a:pt x="f1545" y="f2206"/>
                  <a:pt x="f1541" y="f2244"/>
                  <a:pt x="f1542" y="f2244"/>
                </a:cubicBezTo>
                <a:cubicBezTo>
                  <a:pt x="f1542" y="f2205"/>
                  <a:pt x="f1543" y="f2205"/>
                  <a:pt x="f1543" y="f2245"/>
                </a:cubicBezTo>
                <a:cubicBezTo>
                  <a:pt x="f1544" y="f2199"/>
                  <a:pt x="f1543" y="f2197"/>
                  <a:pt x="f1546" y="f2196"/>
                </a:cubicBezTo>
                <a:cubicBezTo>
                  <a:pt x="f1547" y="f2195"/>
                  <a:pt x="f1947" y="f2195"/>
                  <a:pt x="f1946" y="f2195"/>
                </a:cubicBezTo>
                <a:cubicBezTo>
                  <a:pt x="f1946" y="f2202"/>
                  <a:pt x="f2431" y="f2194"/>
                  <a:pt x="f2431" y="f2203"/>
                </a:cubicBezTo>
                <a:cubicBezTo>
                  <a:pt x="f1945" y="f2320"/>
                  <a:pt x="f1944" y="f2192"/>
                  <a:pt x="f1943" y="f2204"/>
                </a:cubicBezTo>
                <a:cubicBezTo>
                  <a:pt x="f1942" y="f2191"/>
                  <a:pt x="f1941" y="f2294"/>
                  <a:pt x="f1940" y="f2190"/>
                </a:cubicBezTo>
                <a:cubicBezTo>
                  <a:pt x="f1940" y="f2295"/>
                  <a:pt x="f1940" y="f2318"/>
                  <a:pt x="f1940" y="f2296"/>
                </a:cubicBezTo>
                <a:cubicBezTo>
                  <a:pt x="f1940" y="f2189"/>
                  <a:pt x="f2471" y="f2485"/>
                  <a:pt x="f1941" y="f2297"/>
                </a:cubicBezTo>
                <a:cubicBezTo>
                  <a:pt x="f1941" y="f2317"/>
                  <a:pt x="f1940" y="f2317"/>
                  <a:pt x="f2393" y="f2317"/>
                </a:cubicBezTo>
                <a:cubicBezTo>
                  <a:pt x="f2428" y="f2317"/>
                  <a:pt x="f2428" y="f2317"/>
                  <a:pt x="f1939" y="f2363"/>
                </a:cubicBezTo>
                <a:cubicBezTo>
                  <a:pt x="f1938" y="f2188"/>
                  <a:pt x="f2394" y="f2188"/>
                  <a:pt x="f1937" y="f2364"/>
                </a:cubicBezTo>
                <a:cubicBezTo>
                  <a:pt x="f1937" y="f2316"/>
                  <a:pt x="f2394" y="f2365"/>
                  <a:pt x="f1937" y="f2484"/>
                </a:cubicBezTo>
                <a:cubicBezTo>
                  <a:pt x="f1937" y="f2184"/>
                  <a:pt x="f2470" y="f2184"/>
                  <a:pt x="f1936" y="f2366"/>
                </a:cubicBezTo>
                <a:cubicBezTo>
                  <a:pt x="f1936" y="f2183"/>
                  <a:pt x="f2395" y="f2182"/>
                  <a:pt x="f2395" y="f2483"/>
                </a:cubicBezTo>
                <a:cubicBezTo>
                  <a:pt x="f2395" y="f2315"/>
                  <a:pt x="f2395" y="f2181"/>
                  <a:pt x="f2424" y="f2314"/>
                </a:cubicBezTo>
                <a:cubicBezTo>
                  <a:pt x="f2424" y="f2180"/>
                  <a:pt x="f1935" y="f2299"/>
                  <a:pt x="f1935" y="f2179"/>
                </a:cubicBezTo>
                <a:cubicBezTo>
                  <a:pt x="f2408" y="f2167"/>
                  <a:pt x="f2408" y="f2165"/>
                  <a:pt x="f1934" y="f2168"/>
                </a:cubicBezTo>
                <a:cubicBezTo>
                  <a:pt x="f2396" y="f2169"/>
                  <a:pt x="f1933" y="f2162"/>
                  <a:pt x="f2409" y="f2161"/>
                </a:cubicBezTo>
                <a:cubicBezTo>
                  <a:pt x="f1932" y="f2159"/>
                  <a:pt x="f2423" y="f2312"/>
                  <a:pt x="f1927" y="f2177"/>
                </a:cubicBezTo>
                <a:cubicBezTo>
                  <a:pt x="f1924" y="f2172"/>
                  <a:pt x="f2422" y="f2177"/>
                  <a:pt x="f1919" y="f2157"/>
                </a:cubicBezTo>
                <a:cubicBezTo>
                  <a:pt x="f1918" y="f2157"/>
                  <a:pt x="f2420" y="f2173"/>
                  <a:pt x="f1917" y="f2173"/>
                </a:cubicBezTo>
                <a:cubicBezTo>
                  <a:pt x="f1916" y="f2173"/>
                  <a:pt x="f1914" y="f2173"/>
                  <a:pt x="f1913" y="f2311"/>
                </a:cubicBezTo>
                <a:cubicBezTo>
                  <a:pt x="f1915" y="f2311"/>
                  <a:pt x="f1915" y="f2174"/>
                  <a:pt x="f1912" y="f2174"/>
                </a:cubicBezTo>
                <a:cubicBezTo>
                  <a:pt x="f1903" y="f2156"/>
                  <a:pt x="f1904" y="f2156"/>
                  <a:pt x="f1905" y="f2156"/>
                </a:cubicBezTo>
                <a:cubicBezTo>
                  <a:pt x="f1902" y="f2175"/>
                  <a:pt x="f1907" y="f2155"/>
                  <a:pt x="f1901" y="f2154"/>
                </a:cubicBezTo>
                <a:cubicBezTo>
                  <a:pt x="f1908" y="f2368"/>
                  <a:pt x="f1900" y="f2153"/>
                  <a:pt x="f1899" y="f2481"/>
                </a:cubicBezTo>
                <a:cubicBezTo>
                  <a:pt x="f1898" y="f2302"/>
                  <a:pt x="f1898" y="f2303"/>
                  <a:pt x="f2486" y="f2304"/>
                </a:cubicBezTo>
                <a:cubicBezTo>
                  <a:pt x="f1897" y="f2480"/>
                  <a:pt x="f2418" y="f2480"/>
                  <a:pt x="f2416" y="f2148"/>
                </a:cubicBezTo>
                <a:cubicBezTo>
                  <a:pt x="f2487" y="f2310"/>
                  <a:pt x="f1895" y="f2310"/>
                  <a:pt x="f2398" y="f2309"/>
                </a:cubicBezTo>
                <a:cubicBezTo>
                  <a:pt x="f2419" y="f2147"/>
                  <a:pt x="f1893" y="f2147"/>
                  <a:pt x="f2415" y="f2308"/>
                </a:cubicBezTo>
                <a:cubicBezTo>
                  <a:pt x="f2413" y="f2146"/>
                  <a:pt x="f1885" y="f2308"/>
                  <a:pt x="f1884" y="f2145"/>
                </a:cubicBezTo>
                <a:cubicBezTo>
                  <a:pt x="f1883" y="f2144"/>
                  <a:pt x="f1883" y="f2143"/>
                  <a:pt x="f1881" y="f2478"/>
                </a:cubicBezTo>
                <a:cubicBezTo>
                  <a:pt x="f1886" y="f2477"/>
                  <a:pt x="f1887" y="f2141"/>
                  <a:pt x="f1877" y="f2141"/>
                </a:cubicBezTo>
                <a:cubicBezTo>
                  <a:pt x="f1876" y="f2369"/>
                  <a:pt x="f1890" y="f2369"/>
                  <a:pt x="f2400" y="f2369"/>
                </a:cubicBezTo>
                <a:cubicBezTo>
                  <a:pt x="f1641" y="f2476"/>
                  <a:pt x="f1644" y="f2475"/>
                  <a:pt x="f1646" y="f2475"/>
                </a:cubicBezTo>
                <a:cubicBezTo>
                  <a:pt x="f1647" y="f2475"/>
                  <a:pt x="f1648" y="f2140"/>
                  <a:pt x="f1650" y="f2370"/>
                </a:cubicBezTo>
                <a:cubicBezTo>
                  <a:pt x="f1638" y="f2474"/>
                  <a:pt x="f1573" y="f2474"/>
                  <a:pt x="f1575" y="f2370"/>
                </a:cubicBezTo>
                <a:cubicBezTo>
                  <a:pt x="f1577" y="f2140"/>
                  <a:pt x="f1867" y="f2140"/>
                  <a:pt x="f1578" y="f2475"/>
                </a:cubicBezTo>
                <a:cubicBezTo>
                  <a:pt x="f1581" y="f2475"/>
                  <a:pt x="f1582" y="f2476"/>
                  <a:pt x="f1584" y="f2369"/>
                </a:cubicBezTo>
                <a:cubicBezTo>
                  <a:pt x="f1586" y="f2369"/>
                  <a:pt x="f2402" y="f2369"/>
                  <a:pt x="f1587" y="f2141"/>
                </a:cubicBezTo>
                <a:cubicBezTo>
                  <a:pt x="f1866" y="f2141"/>
                  <a:pt x="f1588" y="f2477"/>
                  <a:pt x="f1865" y="f2142"/>
                </a:cubicBezTo>
                <a:cubicBezTo>
                  <a:pt x="f1589" y="f2142"/>
                  <a:pt x="f8" y="f2478"/>
                  <a:pt x="f8" y="f2478"/>
                </a:cubicBezTo>
                <a:cubicBezTo>
                  <a:pt x="f1590" y="f2478"/>
                  <a:pt x="f1590" y="f2142"/>
                  <a:pt x="f1590" y="f2477"/>
                </a:cubicBezTo>
                <a:cubicBezTo>
                  <a:pt x="f8" y="f2477"/>
                  <a:pt x="f1589" y="f2141"/>
                  <a:pt x="f1589" y="f2141"/>
                </a:cubicBezTo>
                <a:cubicBezTo>
                  <a:pt x="f1865" y="f2141"/>
                  <a:pt x="f1865" y="f2369"/>
                  <a:pt x="f1588" y="f2476"/>
                </a:cubicBezTo>
                <a:cubicBezTo>
                  <a:pt x="f1866" y="f2475"/>
                  <a:pt x="f1587" y="f2140"/>
                  <a:pt x="f1587" y="f2474"/>
                </a:cubicBezTo>
                <a:cubicBezTo>
                  <a:pt x="f1588" y="f2474"/>
                  <a:pt x="f1588" y="f2475"/>
                  <a:pt x="f8" y="f2475"/>
                </a:cubicBezTo>
                <a:cubicBezTo>
                  <a:pt x="f1590" y="f2475"/>
                  <a:pt x="f2425" y="f2475"/>
                  <a:pt x="f1864" y="f2476"/>
                </a:cubicBezTo>
                <a:cubicBezTo>
                  <a:pt x="f1591" y="f2476"/>
                  <a:pt x="f1591" y="f2369"/>
                  <a:pt x="f2488" y="f2369"/>
                </a:cubicBezTo>
                <a:cubicBezTo>
                  <a:pt x="f1592" y="f2141"/>
                  <a:pt x="f1593" y="f2369"/>
                  <a:pt x="f1594" y="f2141"/>
                </a:cubicBezTo>
                <a:cubicBezTo>
                  <a:pt x="f1863" y="f2141"/>
                  <a:pt x="f2463" y="f2477"/>
                  <a:pt x="f1595" y="f2477"/>
                </a:cubicBezTo>
                <a:cubicBezTo>
                  <a:pt x="f1595" y="f2142"/>
                  <a:pt x="f1600" y="f2478"/>
                  <a:pt x="f1596" y="f2478"/>
                </a:cubicBezTo>
                <a:cubicBezTo>
                  <a:pt x="f1597" y="f2142"/>
                  <a:pt x="f1596" y="f2477"/>
                  <a:pt x="f1597" y="f2141"/>
                </a:cubicBezTo>
                <a:cubicBezTo>
                  <a:pt x="f1598" y="f2141"/>
                  <a:pt x="f2427" y="f2141"/>
                  <a:pt x="f2427" y="f2141"/>
                </a:cubicBezTo>
                <a:cubicBezTo>
                  <a:pt x="f1601" y="f2477"/>
                  <a:pt x="f1601" y="f2142"/>
                  <a:pt x="f2461" y="f2478"/>
                </a:cubicBezTo>
                <a:cubicBezTo>
                  <a:pt x="f2461" y="f2307"/>
                  <a:pt x="f1602" y="f2306"/>
                  <a:pt x="f1611" y="f2306"/>
                </a:cubicBezTo>
                <a:cubicBezTo>
                  <a:pt x="f1603" y="f2306"/>
                  <a:pt x="f1605" y="f2145"/>
                  <a:pt x="f1604" y="f2305"/>
                </a:cubicBezTo>
                <a:cubicBezTo>
                  <a:pt x="f1603" y="f2305"/>
                  <a:pt x="f1612" y="f2305"/>
                  <a:pt x="f1602" y="f2305"/>
                </a:cubicBezTo>
                <a:cubicBezTo>
                  <a:pt x="f1862" y="f2305"/>
                  <a:pt x="f1862" y="f2146"/>
                  <a:pt x="f2461" y="f2146"/>
                </a:cubicBezTo>
                <a:cubicBezTo>
                  <a:pt x="f2427" y="f2146"/>
                  <a:pt x="f2427" y="f2305"/>
                  <a:pt x="f1599" y="f2305"/>
                </a:cubicBezTo>
                <a:cubicBezTo>
                  <a:pt x="f1597" y="f2145"/>
                  <a:pt x="f1600" y="f2145"/>
                  <a:pt x="f2463" y="f2145"/>
                </a:cubicBezTo>
                <a:cubicBezTo>
                  <a:pt x="f1593" y="f2305"/>
                  <a:pt x="f1594" y="f2144"/>
                  <a:pt x="f1594" y="f2143"/>
                </a:cubicBezTo>
                <a:cubicBezTo>
                  <a:pt x="f1594" y="f2478"/>
                  <a:pt x="f2488" y="f2478"/>
                  <a:pt x="f1591" y="f2142"/>
                </a:cubicBezTo>
                <a:cubicBezTo>
                  <a:pt x="f2425" y="f2477"/>
                  <a:pt x="f2425" y="f2142"/>
                  <a:pt x="f2425" y="f2143"/>
                </a:cubicBezTo>
                <a:cubicBezTo>
                  <a:pt x="f2425" y="f2144"/>
                  <a:pt x="f1864" y="f2307"/>
                  <a:pt x="f1591" y="f2306"/>
                </a:cubicBezTo>
                <a:cubicBezTo>
                  <a:pt x="f1591" y="f2306"/>
                  <a:pt x="f1591" y="f2145"/>
                  <a:pt x="f1591" y="f2305"/>
                </a:cubicBezTo>
                <a:cubicBezTo>
                  <a:pt x="f2488" y="f2146"/>
                  <a:pt x="f1593" y="f2305"/>
                  <a:pt x="f1594" y="f2146"/>
                </a:cubicBezTo>
                <a:cubicBezTo>
                  <a:pt x="f1863" y="f2146"/>
                  <a:pt x="f2463" y="f2147"/>
                  <a:pt x="f1595" y="f2147"/>
                </a:cubicBezTo>
                <a:cubicBezTo>
                  <a:pt x="f1600" y="f2309"/>
                  <a:pt x="f1598" y="f2309"/>
                  <a:pt x="f2427" y="f2309"/>
                </a:cubicBezTo>
                <a:cubicBezTo>
                  <a:pt x="f2461" y="f2310"/>
                  <a:pt x="f1862" y="f2148"/>
                  <a:pt x="f1611" y="f2148"/>
                </a:cubicBezTo>
                <a:cubicBezTo>
                  <a:pt x="f1604" y="f2148"/>
                  <a:pt x="f1606" y="f2148"/>
                  <a:pt x="f1608" y="f2148"/>
                </a:cubicBezTo>
                <a:cubicBezTo>
                  <a:pt x="f1613" y="f2148"/>
                  <a:pt x="f1610" y="f2148"/>
                  <a:pt x="f1861" y="f2310"/>
                </a:cubicBezTo>
                <a:cubicBezTo>
                  <a:pt x="f1614" y="f2310"/>
                  <a:pt x="f1615" y="f2309"/>
                  <a:pt x="f1617" y="f2309"/>
                </a:cubicBezTo>
                <a:cubicBezTo>
                  <a:pt x="f1621" y="f2308"/>
                  <a:pt x="f2435" y="f2144"/>
                  <a:pt x="f1621" y="f2142"/>
                </a:cubicBezTo>
                <a:cubicBezTo>
                  <a:pt x="f1621" y="f2477"/>
                  <a:pt x="f1622" y="f2141"/>
                  <a:pt x="f1622" y="f2476"/>
                </a:cubicBezTo>
                <a:cubicBezTo>
                  <a:pt x="f1628" y="f2475"/>
                  <a:pt x="f1628" y="f2370"/>
                  <a:pt x="f1628" y="f2474"/>
                </a:cubicBezTo>
                <a:cubicBezTo>
                  <a:pt x="f1623" y="f2473"/>
                  <a:pt x="f1628" y="f2138"/>
                  <a:pt x="f1628" y="f2137"/>
                </a:cubicBezTo>
                <a:cubicBezTo>
                  <a:pt x="f1628" y="f2136"/>
                  <a:pt x="f1624" y="f2373"/>
                  <a:pt x="f1627" y="f2134"/>
                </a:cubicBezTo>
                <a:cubicBezTo>
                  <a:pt x="f1627" y="f2132"/>
                  <a:pt x="f1626" y="f2456"/>
                  <a:pt x="f1859" y="f2128"/>
                </a:cubicBezTo>
                <a:cubicBezTo>
                  <a:pt x="f1631" y="f2127"/>
                  <a:pt x="f1858" y="f2127"/>
                  <a:pt x="f1634" y="f2127"/>
                </a:cubicBezTo>
                <a:cubicBezTo>
                  <a:pt x="f1637" y="f2127"/>
                  <a:pt x="f1857" y="f2127"/>
                  <a:pt x="f1855" y="f2455"/>
                </a:cubicBezTo>
                <a:cubicBezTo>
                  <a:pt x="f1854" y="f2455"/>
                  <a:pt x="f1853" y="f2127"/>
                  <a:pt x="f2440" y="f2455"/>
                </a:cubicBezTo>
                <a:cubicBezTo>
                  <a:pt x="f1851" y="f2455"/>
                  <a:pt x="f1848" y="f2126"/>
                  <a:pt x="f1845" y="f2126"/>
                </a:cubicBezTo>
                <a:cubicBezTo>
                  <a:pt x="f1846" y="f2126"/>
                  <a:pt x="f1843" y="f2125"/>
                  <a:pt x="f2442" y="f2124"/>
                </a:cubicBezTo>
                <a:cubicBezTo>
                  <a:pt x="f1453" y="f2124"/>
                  <a:pt x="f1455" y="f2124"/>
                  <a:pt x="f1460" y="f2124"/>
                </a:cubicBezTo>
                <a:cubicBezTo>
                  <a:pt x="f1508" y="f2124"/>
                  <a:pt x="f1462" y="f2123"/>
                  <a:pt x="f1464" y="f2122"/>
                </a:cubicBezTo>
                <a:cubicBezTo>
                  <a:pt x="f1466" y="f2121"/>
                  <a:pt x="f1467" y="f2375"/>
                  <a:pt x="f1470" y="f2375"/>
                </a:cubicBezTo>
                <a:cubicBezTo>
                  <a:pt x="f1471" y="f2464"/>
                  <a:pt x="f1473" y="f2464"/>
                  <a:pt x="f1841" y="f2464"/>
                </a:cubicBezTo>
                <a:cubicBezTo>
                  <a:pt x="f1507" y="f2375"/>
                  <a:pt x="f1476" y="f2120"/>
                  <a:pt x="f1477" y="f2120"/>
                </a:cubicBezTo>
                <a:cubicBezTo>
                  <a:pt x="f1482" y="f2120"/>
                  <a:pt x="f1484" y="f2120"/>
                  <a:pt x="f1488" y="f2120"/>
                </a:cubicBezTo>
                <a:cubicBezTo>
                  <a:pt x="f1501" y="f2120"/>
                  <a:pt x="f1831" y="f2375"/>
                  <a:pt x="f1497" y="f2375"/>
                </a:cubicBezTo>
                <a:cubicBezTo>
                  <a:pt x="f1495" y="f2375"/>
                  <a:pt x="f1494" y="f2375"/>
                  <a:pt x="f1830" y="f2464"/>
                </a:cubicBezTo>
                <a:cubicBezTo>
                  <a:pt x="f1833" y="f2464"/>
                  <a:pt x="f1834" y="f2454"/>
                  <a:pt x="f1834" y="f2119"/>
                </a:cubicBezTo>
                <a:cubicBezTo>
                  <a:pt x="f1835" y="f2376"/>
                  <a:pt x="f1836" y="f2467"/>
                  <a:pt x="f1837" y="f2465"/>
                </a:cubicBezTo>
                <a:cubicBezTo>
                  <a:pt x="f1826" y="f2465"/>
                  <a:pt x="f1824" y="f2465"/>
                  <a:pt x="f1821" y="f2465"/>
                </a:cubicBezTo>
                <a:cubicBezTo>
                  <a:pt x="f1819" y="f2118"/>
                  <a:pt x="f2489" y="f2089"/>
                  <a:pt x="f2490" y="f2089"/>
                </a:cubicBezTo>
                <a:cubicBezTo>
                  <a:pt x="f1816" y="f2089"/>
                  <a:pt x="f1815" y="f2118"/>
                  <a:pt x="f1814" y="f2118"/>
                </a:cubicBezTo>
                <a:cubicBezTo>
                  <a:pt x="f1813" y="f2465"/>
                  <a:pt x="f2491" y="f2465"/>
                  <a:pt x="f2492" y="f2465"/>
                </a:cubicBezTo>
                <a:cubicBezTo>
                  <a:pt x="f2493" y="f2465"/>
                  <a:pt x="f2493" y="f2465"/>
                  <a:pt x="f2493" y="f2088"/>
                </a:cubicBezTo>
                <a:cubicBezTo>
                  <a:pt x="f2493" y="f2087"/>
                  <a:pt x="f2493" y="f2086"/>
                  <a:pt x="f2494" y="f2086"/>
                </a:cubicBezTo>
                <a:cubicBezTo>
                  <a:pt x="f2495" y="f2086"/>
                  <a:pt x="f1811" y="f2087"/>
                  <a:pt x="f1811" y="f2087"/>
                </a:cubicBezTo>
                <a:cubicBezTo>
                  <a:pt x="f2496" y="f2088"/>
                  <a:pt x="f2496" y="f2088"/>
                  <a:pt x="f1810" y="f2088"/>
                </a:cubicBezTo>
                <a:cubicBezTo>
                  <a:pt x="f2497" y="f2088"/>
                  <a:pt x="f1809" y="f2089"/>
                  <a:pt x="f1808" y="f2465"/>
                </a:cubicBezTo>
                <a:cubicBezTo>
                  <a:pt x="f1808" y="f2465"/>
                  <a:pt x="f2498" y="f2465"/>
                  <a:pt x="f2499" y="f2465"/>
                </a:cubicBezTo>
                <a:cubicBezTo>
                  <a:pt x="f1807" y="f2118"/>
                  <a:pt x="f2499" y="f2088"/>
                  <a:pt x="f2500" y="f2088"/>
                </a:cubicBezTo>
                <a:cubicBezTo>
                  <a:pt x="f1806" y="f2088"/>
                  <a:pt x="f2501" y="f2465"/>
                  <a:pt x="f1805" y="f2465"/>
                </a:cubicBezTo>
                <a:cubicBezTo>
                  <a:pt x="f2502" y="f2465"/>
                  <a:pt x="f2503" y="f2465"/>
                  <a:pt x="f1804" y="f2467"/>
                </a:cubicBezTo>
                <a:cubicBezTo>
                  <a:pt x="f2504" y="f2467"/>
                  <a:pt x="f1803" y="f2376"/>
                  <a:pt x="f2505" y="f2376"/>
                </a:cubicBezTo>
                <a:cubicBezTo>
                  <a:pt x="f1801" y="f2469"/>
                  <a:pt x="f2506" y="f2376"/>
                  <a:pt x="f2507" y="f2467"/>
                </a:cubicBezTo>
                <a:cubicBezTo>
                  <a:pt x="f1797" y="f2467"/>
                  <a:pt x="f2508" y="f2467"/>
                  <a:pt x="f2509" y="f2467"/>
                </a:cubicBezTo>
                <a:cubicBezTo>
                  <a:pt x="f1795" y="f2467"/>
                  <a:pt x="f1794" y="f2467"/>
                  <a:pt x="f1793" y="f2467"/>
                </a:cubicBezTo>
                <a:cubicBezTo>
                  <a:pt x="f1792" y="f2465"/>
                  <a:pt x="f2510" y="f2465"/>
                  <a:pt x="f2511" y="f2465"/>
                </a:cubicBezTo>
                <a:cubicBezTo>
                  <a:pt x="f1791" y="f2467"/>
                  <a:pt x="f2512" y="f2376"/>
                  <a:pt x="f2512" y="f2468"/>
                </a:cubicBezTo>
                <a:cubicBezTo>
                  <a:pt x="f1790" y="f2468"/>
                  <a:pt x="f2513" y="f2469"/>
                  <a:pt x="f2514" y="f2469"/>
                </a:cubicBezTo>
                <a:cubicBezTo>
                  <a:pt x="f1789" y="f2469"/>
                  <a:pt x="f2515" y="f2469"/>
                  <a:pt x="f1788" y="f2469"/>
                </a:cubicBezTo>
                <a:cubicBezTo>
                  <a:pt x="f2516" y="f2119"/>
                  <a:pt x="f2517" y="f2119"/>
                  <a:pt x="f1787" y="f2119"/>
                </a:cubicBezTo>
                <a:cubicBezTo>
                  <a:pt x="f1786" y="f2119"/>
                  <a:pt x="f2518" y="f2119"/>
                  <a:pt x="f1785" y="f2469"/>
                </a:cubicBezTo>
                <a:cubicBezTo>
                  <a:pt x="f2519" y="f2468"/>
                  <a:pt x="f2520" y="f2468"/>
                  <a:pt x="f1784" y="f2468"/>
                </a:cubicBezTo>
                <a:cubicBezTo>
                  <a:pt x="f2521" y="f2468"/>
                  <a:pt x="f1783" y="f2468"/>
                  <a:pt x="f1782" y="f2467"/>
                </a:cubicBezTo>
                <a:cubicBezTo>
                  <a:pt x="f2522" y="f2465"/>
                  <a:pt x="f2522" y="f2465"/>
                  <a:pt x="f2523" y="f2118"/>
                </a:cubicBezTo>
                <a:cubicBezTo>
                  <a:pt x="f2524" y="f2118"/>
                  <a:pt x="f2524" y="f2465"/>
                  <a:pt x="f1780" y="f2467"/>
                </a:cubicBezTo>
                <a:cubicBezTo>
                  <a:pt x="f1779" y="f2376"/>
                  <a:pt x="f1777" y="f2376"/>
                  <a:pt x="f1774" y="f2468"/>
                </a:cubicBezTo>
                <a:cubicBezTo>
                  <a:pt x="f1773" y="f2468"/>
                  <a:pt x="f2525" y="f2119"/>
                  <a:pt x="f1770" y="f2119"/>
                </a:cubicBezTo>
                <a:cubicBezTo>
                  <a:pt x="f1768" y="f2119"/>
                  <a:pt x="f2526" y="f2454"/>
                  <a:pt x="f2527" y="f2454"/>
                </a:cubicBezTo>
                <a:cubicBezTo>
                  <a:pt x="f1763" y="f2454"/>
                  <a:pt x="f2528" y="f2454"/>
                  <a:pt x="f1760" y="f2454"/>
                </a:cubicBezTo>
                <a:cubicBezTo>
                  <a:pt x="f1758" y="f2464"/>
                  <a:pt x="f2529" y="f2464"/>
                  <a:pt x="f2530" y="f2454"/>
                </a:cubicBezTo>
                <a:cubicBezTo>
                  <a:pt x="f1755" y="f2454"/>
                  <a:pt x="f1753" y="f2454"/>
                  <a:pt x="f2531" y="f2454"/>
                </a:cubicBezTo>
                <a:cubicBezTo>
                  <a:pt x="f2532" y="f2454"/>
                  <a:pt x="f2533" y="f2454"/>
                  <a:pt x="f1750" y="f2454"/>
                </a:cubicBezTo>
                <a:cubicBezTo>
                  <a:pt x="f1749" y="f2454"/>
                  <a:pt x="f2534" y="f2464"/>
                  <a:pt x="f1749" y="f2120"/>
                </a:cubicBezTo>
                <a:cubicBezTo>
                  <a:pt x="f2535" y="f2122"/>
                  <a:pt x="f2533" y="f2122"/>
                  <a:pt x="f2533" y="f2124"/>
                </a:cubicBezTo>
                <a:cubicBezTo>
                  <a:pt x="f2536" y="f2124"/>
                  <a:pt x="f2536" y="f2123"/>
                  <a:pt x="f1750" y="f2122"/>
                </a:cubicBezTo>
                <a:cubicBezTo>
                  <a:pt x="f2535" y="f2122"/>
                  <a:pt x="f1749" y="f2122"/>
                  <a:pt x="f2534" y="f2121"/>
                </a:cubicBezTo>
                <a:cubicBezTo>
                  <a:pt x="f1748" y="f2375"/>
                  <a:pt x="f1749" y="f2454"/>
                  <a:pt x="f1748" y="f2469"/>
                </a:cubicBezTo>
                <a:cubicBezTo>
                  <a:pt x="f2537" y="f2468"/>
                  <a:pt x="f1747" y="f2376"/>
                  <a:pt x="f1747" y="f2465"/>
                </a:cubicBezTo>
                <a:cubicBezTo>
                  <a:pt x="f2538" y="f2089"/>
                  <a:pt x="f1747" y="f2087"/>
                  <a:pt x="f1747" y="f2090"/>
                </a:cubicBezTo>
                <a:cubicBezTo>
                  <a:pt x="f1747" y="f2117"/>
                  <a:pt x="f2539" y="f2085"/>
                  <a:pt x="f2539" y="f2085"/>
                </a:cubicBezTo>
                <a:cubicBezTo>
                  <a:pt x="f2539" y="f2091"/>
                  <a:pt x="f1696" y="f2091"/>
                  <a:pt x="f1695" y="f2091"/>
                </a:cubicBezTo>
                <a:cubicBezTo>
                  <a:pt x="f2540" y="f2091"/>
                  <a:pt x="f1693" y="f2091"/>
                  <a:pt x="f1691" y="f2115"/>
                </a:cubicBezTo>
                <a:cubicBezTo>
                  <a:pt x="f1687" y="f2115"/>
                  <a:pt x="f1686" y="f2114"/>
                  <a:pt x="f1684" y="f2092"/>
                </a:cubicBezTo>
                <a:cubicBezTo>
                  <a:pt x="f1685" y="f2112"/>
                  <a:pt x="f1685" y="f2083"/>
                  <a:pt x="f1685" y="f2105"/>
                </a:cubicBezTo>
                <a:cubicBezTo>
                  <a:pt x="f1683" y="f2082"/>
                  <a:pt x="f1682" y="f2104"/>
                  <a:pt x="f1682" y="f2095"/>
                </a:cubicBezTo>
                <a:cubicBezTo>
                  <a:pt x="f1688" y="f2096"/>
                  <a:pt x="f1682" y="f2097"/>
                  <a:pt x="f1688" y="f2101"/>
                </a:cubicBezTo>
                <a:cubicBezTo>
                  <a:pt x="f1681" y="f2079"/>
                  <a:pt x="f1681" y="f2098"/>
                  <a:pt x="f1746" y="f2099"/>
                </a:cubicBezTo>
                <a:cubicBezTo>
                  <a:pt x="f1746" y="f2078"/>
                  <a:pt x="f1698" y="f2078"/>
                  <a:pt x="f1745" y="f2078"/>
                </a:cubicBezTo>
                <a:cubicBezTo>
                  <a:pt x="f1700" y="f2100"/>
                  <a:pt x="f1699" y="f2111"/>
                  <a:pt x="f1699" y="f2109"/>
                </a:cubicBezTo>
                <a:cubicBezTo>
                  <a:pt x="f1699" y="f2075"/>
                  <a:pt x="f1700" y="f2377"/>
                  <a:pt x="f1742" y="f2074"/>
                </a:cubicBezTo>
                <a:cubicBezTo>
                  <a:pt x="f1701" y="f2453"/>
                  <a:pt x="f1742" y="f2075"/>
                  <a:pt x="f1701" y="f2109"/>
                </a:cubicBezTo>
                <a:cubicBezTo>
                  <a:pt x="f1701" y="f2076"/>
                  <a:pt x="f1701" y="f2076"/>
                  <a:pt x="f1741" y="f2111"/>
                </a:cubicBezTo>
                <a:cubicBezTo>
                  <a:pt x="f1702" y="f2077"/>
                  <a:pt x="f1741" y="f2100"/>
                  <a:pt x="f1702" y="f2078"/>
                </a:cubicBezTo>
                <a:cubicBezTo>
                  <a:pt x="f1703" y="f2099"/>
                  <a:pt x="f1703" y="f2078"/>
                  <a:pt x="f1739" y="f2078"/>
                </a:cubicBezTo>
                <a:cubicBezTo>
                  <a:pt x="f1704" y="f2100"/>
                  <a:pt x="f1738" y="f2078"/>
                  <a:pt x="f1705" y="f2078"/>
                </a:cubicBezTo>
                <a:cubicBezTo>
                  <a:pt x="f1706" y="f2100"/>
                  <a:pt x="f1706" y="f2077"/>
                  <a:pt x="f1706" y="f2111"/>
                </a:cubicBezTo>
                <a:cubicBezTo>
                  <a:pt x="f1705" y="f2076"/>
                  <a:pt x="f1705" y="f2077"/>
                  <a:pt x="f1738" y="f2077"/>
                </a:cubicBezTo>
                <a:cubicBezTo>
                  <a:pt x="f1704" y="f2100"/>
                  <a:pt x="f1703" y="f2100"/>
                  <a:pt x="f1703" y="f2100"/>
                </a:cubicBezTo>
                <a:cubicBezTo>
                  <a:pt x="f1740" y="f2077"/>
                  <a:pt x="f1740" y="f2111"/>
                  <a:pt x="f1740" y="f2076"/>
                </a:cubicBezTo>
                <a:cubicBezTo>
                  <a:pt x="f1740" y="f2109"/>
                  <a:pt x="f1702" y="f2075"/>
                  <a:pt x="f1702" y="f2453"/>
                </a:cubicBezTo>
                <a:cubicBezTo>
                  <a:pt x="f1702" y="f2074"/>
                  <a:pt x="f1740" y="f2452"/>
                  <a:pt x="f1703" y="f2377"/>
                </a:cubicBezTo>
                <a:cubicBezTo>
                  <a:pt x="f1704" y="f2377"/>
                  <a:pt x="f1739" y="f2453"/>
                  <a:pt x="f1704" y="f2075"/>
                </a:cubicBezTo>
                <a:cubicBezTo>
                  <a:pt x="f1738" y="f2075"/>
                  <a:pt x="f1738" y="f2075"/>
                  <a:pt x="f1705" y="f2075"/>
                </a:cubicBezTo>
                <a:cubicBezTo>
                  <a:pt x="f1705" y="f2075"/>
                  <a:pt x="f1705" y="f2453"/>
                  <a:pt x="f1705" y="f2453"/>
                </a:cubicBezTo>
                <a:cubicBezTo>
                  <a:pt x="f1705" y="f2074"/>
                  <a:pt x="f1705" y="f2453"/>
                  <a:pt x="f1706" y="f2074"/>
                </a:cubicBezTo>
                <a:cubicBezTo>
                  <a:pt x="f1706" y="f2074"/>
                  <a:pt x="f1707" y="f2074"/>
                  <a:pt x="f1707" y="f2377"/>
                </a:cubicBezTo>
                <a:cubicBezTo>
                  <a:pt x="f1707" y="f2377"/>
                  <a:pt x="f1707" y="f2452"/>
                  <a:pt x="f1708" y="f2452"/>
                </a:cubicBezTo>
                <a:cubicBezTo>
                  <a:pt x="f1709" y="f2377"/>
                  <a:pt x="f1708" y="f2074"/>
                  <a:pt x="f1708" y="f2453"/>
                </a:cubicBezTo>
                <a:cubicBezTo>
                  <a:pt x="f1708" y="f2075"/>
                  <a:pt x="f1707" y="f2076"/>
                  <a:pt x="f1709" y="f2109"/>
                </a:cubicBezTo>
                <a:cubicBezTo>
                  <a:pt x="f1712" y="f2075"/>
                  <a:pt x="f1709" y="f2452"/>
                  <a:pt x="f1709" y="f2378"/>
                </a:cubicBezTo>
                <a:cubicBezTo>
                  <a:pt x="f1712" y="f2541"/>
                  <a:pt x="f1712" y="f2377"/>
                  <a:pt x="f1711" y="f2377"/>
                </a:cubicBezTo>
                <a:cubicBezTo>
                  <a:pt x="f1713" y="f2074"/>
                  <a:pt x="f1714" y="f2452"/>
                  <a:pt x="f1714" y="f2378"/>
                </a:cubicBezTo>
                <a:cubicBezTo>
                  <a:pt x="f1713" y="f2541"/>
                  <a:pt x="f1711" y="f2451"/>
                  <a:pt x="f1711" y="f2047"/>
                </a:cubicBezTo>
                <a:cubicBezTo>
                  <a:pt x="f1713" y="f2450"/>
                  <a:pt x="f1718" y="f2073"/>
                  <a:pt x="f1719" y="f2451"/>
                </a:cubicBezTo>
                <a:cubicBezTo>
                  <a:pt x="f1737" y="f2451"/>
                  <a:pt x="f1737" y="f2451"/>
                  <a:pt x="f1720" y="f2451"/>
                </a:cubicBezTo>
                <a:cubicBezTo>
                  <a:pt x="f1721" y="f2541"/>
                  <a:pt x="f1721" y="f2378"/>
                  <a:pt x="f2542" y="f2378"/>
                </a:cubicBezTo>
                <a:cubicBezTo>
                  <a:pt x="f1723" y="f2451"/>
                  <a:pt x="f1737" y="f2073"/>
                  <a:pt x="f1720" y="f2543"/>
                </a:cubicBezTo>
                <a:cubicBezTo>
                  <a:pt x="f1721" y="f2543"/>
                  <a:pt x="f2542" y="f2379"/>
                  <a:pt x="f2542" y="f2048"/>
                </a:cubicBezTo>
                <a:cubicBezTo>
                  <a:pt x="f2542" y="f2045"/>
                  <a:pt x="f2542" y="f2449"/>
                  <a:pt x="f1722" y="f2051"/>
                </a:cubicBezTo>
                <a:cubicBezTo>
                  <a:pt x="f1723" y="f2043"/>
                  <a:pt x="f1724" y="f2052"/>
                  <a:pt x="f1724" y="f2448"/>
                </a:cubicBezTo>
                <a:cubicBezTo>
                  <a:pt x="f1725" y="f2053"/>
                  <a:pt x="f1725" y="f2041"/>
                  <a:pt x="f1726" y="f2041"/>
                </a:cubicBezTo>
                <a:cubicBezTo>
                  <a:pt x="f1726" y="f2054"/>
                  <a:pt x="f1727" y="f2072"/>
                  <a:pt x="f1736" y="f2055"/>
                </a:cubicBezTo>
                <a:cubicBezTo>
                  <a:pt x="f1728" y="f2055"/>
                  <a:pt x="f2544" y="f2040"/>
                  <a:pt x="f1729" y="f2071"/>
                </a:cubicBezTo>
                <a:cubicBezTo>
                  <a:pt x="f1730" y="f2071"/>
                  <a:pt x="f1734" y="f2071"/>
                  <a:pt x="f1735" y="f2056"/>
                </a:cubicBezTo>
                <a:cubicBezTo>
                  <a:pt x="f1733" y="f2056"/>
                  <a:pt x="f1731" y="f2038"/>
                  <a:pt x="f1731" y="f2038"/>
                </a:cubicBezTo>
                <a:cubicBezTo>
                  <a:pt x="f2545" y="f2037"/>
                  <a:pt x="f2546" y="f2037"/>
                  <a:pt x="f2547" y="f2036"/>
                </a:cubicBezTo>
                <a:cubicBezTo>
                  <a:pt x="f2548" y="f2059"/>
                  <a:pt x="f2549" y="f2059"/>
                  <a:pt x="f2550" y="f2059"/>
                </a:cubicBezTo>
                <a:cubicBezTo>
                  <a:pt x="f2551" y="f2059"/>
                  <a:pt x="f1656" y="f2036"/>
                  <a:pt x="f2552" y="f2037"/>
                </a:cubicBezTo>
                <a:cubicBezTo>
                  <a:pt x="f2553" y="f2037"/>
                  <a:pt x="f2553" y="f2057"/>
                  <a:pt x="f2554" y="f2057"/>
                </a:cubicBezTo>
                <a:cubicBezTo>
                  <a:pt x="f2555" y="f2057"/>
                  <a:pt x="f1659" y="f2057"/>
                  <a:pt x="f2556" y="f2070"/>
                </a:cubicBezTo>
                <a:cubicBezTo>
                  <a:pt x="f1660" y="f2070"/>
                  <a:pt x="f1660" y="f2038"/>
                  <a:pt x="f2557" y="f2056"/>
                </a:cubicBezTo>
                <a:cubicBezTo>
                  <a:pt x="f1664" y="f2056"/>
                  <a:pt x="f1664" y="f2038"/>
                  <a:pt x="f1665" y="f2038"/>
                </a:cubicBezTo>
                <a:cubicBezTo>
                  <a:pt x="f2558" y="f2070"/>
                  <a:pt x="f2559" y="f2038"/>
                  <a:pt x="f1666" y="f2070"/>
                </a:cubicBezTo>
                <a:cubicBezTo>
                  <a:pt x="f2560" y="f2057"/>
                  <a:pt x="f2560" y="f2037"/>
                  <a:pt x="f2560" y="f2058"/>
                </a:cubicBezTo>
                <a:cubicBezTo>
                  <a:pt x="f1666" y="f2059"/>
                  <a:pt x="f1665" y="f2069"/>
                  <a:pt x="f1664" y="f2068"/>
                </a:cubicBezTo>
                <a:cubicBezTo>
                  <a:pt x="f1662" y="f2034"/>
                  <a:pt x="f1662" y="f2065"/>
                  <a:pt x="f1662" y="f2065"/>
                </a:cubicBezTo>
                <a:cubicBezTo>
                  <a:pt x="f2557" y="f2066"/>
                  <a:pt x="f2556" y="f2066"/>
                  <a:pt x="f1659" y="f2033"/>
                </a:cubicBezTo>
                <a:cubicBezTo>
                  <a:pt x="f2555" y="f2064"/>
                  <a:pt x="f2554" y="f2064"/>
                  <a:pt x="f1658" y="f2032"/>
                </a:cubicBezTo>
                <a:cubicBezTo>
                  <a:pt x="f2553" y="f2032"/>
                  <a:pt x="f2552" y="f2032"/>
                  <a:pt x="f2561" y="f2032"/>
                </a:cubicBezTo>
                <a:cubicBezTo>
                  <a:pt x="f2562" y="f2067"/>
                  <a:pt x="f2549" y="f2031"/>
                  <a:pt x="f2547" y="f2563"/>
                </a:cubicBezTo>
                <a:cubicBezTo>
                  <a:pt x="f2564" y="f2030"/>
                  <a:pt x="f2565" y="f2029"/>
                  <a:pt x="f2566" y="f2030"/>
                </a:cubicBezTo>
                <a:cubicBezTo>
                  <a:pt x="f2567" y="f2030"/>
                  <a:pt x="f2568" y="f2031"/>
                  <a:pt x="f2545" y="f2067"/>
                </a:cubicBezTo>
                <a:cubicBezTo>
                  <a:pt x="f2545" y="f2067"/>
                  <a:pt x="f1732" y="f2067"/>
                  <a:pt x="f1731" y="f2067"/>
                </a:cubicBezTo>
                <a:cubicBezTo>
                  <a:pt x="f1734" y="f2067"/>
                  <a:pt x="f1729" y="f2563"/>
                  <a:pt x="f1735" y="f2060"/>
                </a:cubicBezTo>
                <a:cubicBezTo>
                  <a:pt x="f1735" y="f2060"/>
                  <a:pt x="f1733" y="f2569"/>
                  <a:pt x="f1731" y="f2028"/>
                </a:cubicBezTo>
                <a:cubicBezTo>
                  <a:pt x="f1731" y="f2028"/>
                  <a:pt x="f1732" y="f2063"/>
                  <a:pt x="f1732" y="f2027"/>
                </a:cubicBezTo>
                <a:cubicBezTo>
                  <a:pt x="f2570" y="f2025"/>
                  <a:pt x="f2566" y="f2024"/>
                  <a:pt x="f2568" y="f2023"/>
                </a:cubicBezTo>
                <a:cubicBezTo>
                  <a:pt x="f2571" y="f2062"/>
                  <a:pt x="f1652" y="f2019"/>
                  <a:pt x="f2549" y="f2382"/>
                </a:cubicBezTo>
                <a:cubicBezTo>
                  <a:pt x="f2551" y="f2016"/>
                  <a:pt x="f2553" y="f2383"/>
                  <a:pt x="f1659" y="f2385"/>
                </a:cubicBezTo>
                <a:cubicBezTo>
                  <a:pt x="f2556" y="f2443"/>
                  <a:pt x="f1660" y="f2386"/>
                  <a:pt x="f2557" y="f2010"/>
                </a:cubicBezTo>
                <a:cubicBezTo>
                  <a:pt x="f1664" y="f2005"/>
                  <a:pt x="f2558" y="f2002"/>
                  <a:pt x="f1666" y="f2000"/>
                </a:cubicBezTo>
                <a:cubicBezTo>
                  <a:pt x="f2572" y="f1992"/>
                  <a:pt x="f2573" y="f1976"/>
                  <a:pt x="f1667" y="f1975"/>
                </a:cubicBezTo>
                <a:cubicBezTo>
                  <a:pt x="f2574" y="f1974"/>
                  <a:pt x="f1668" y="f1975"/>
                  <a:pt x="f2575" y="f1974"/>
                </a:cubicBezTo>
                <a:cubicBezTo>
                  <a:pt x="f2576" y="f1974"/>
                  <a:pt x="f1670" y="f1974"/>
                  <a:pt x="f2577" y="f1974"/>
                </a:cubicBezTo>
                <a:cubicBezTo>
                  <a:pt x="f2578" y="f1973"/>
                  <a:pt x="f1671" y="f1973"/>
                  <a:pt x="f2579" y="f1973"/>
                </a:cubicBezTo>
                <a:cubicBezTo>
                  <a:pt x="f2580" y="f1973"/>
                  <a:pt x="f2581" y="f1975"/>
                  <a:pt x="f1674" y="f1976"/>
                </a:cubicBezTo>
                <a:cubicBezTo>
                  <a:pt x="f1675" y="f1988"/>
                  <a:pt x="f2582" y="f1988"/>
                  <a:pt x="f2583" y="f1992"/>
                </a:cubicBezTo>
                <a:cubicBezTo>
                  <a:pt x="f1678" y="f1992"/>
                  <a:pt x="f2584" y="f2000"/>
                  <a:pt x="f1679" y="f2002"/>
                </a:cubicBezTo>
                <a:cubicBezTo>
                  <a:pt x="f2585" y="f2004"/>
                  <a:pt x="f2586" y="f2004"/>
                  <a:pt x="f7" y="f2005"/>
                </a:cubicBezTo>
                <a:cubicBezTo>
                  <a:pt x="f7" y="f659"/>
                  <a:pt x="f7" y="f659"/>
                  <a:pt x="f7" y="f659"/>
                </a:cubicBezTo>
                <a:cubicBezTo>
                  <a:pt x="f7" y="f659"/>
                  <a:pt x="f2586" y="f658"/>
                  <a:pt x="f2585" y="f658"/>
                </a:cubicBezTo>
                <a:cubicBezTo>
                  <a:pt x="f1679" y="f658"/>
                  <a:pt x="f2587" y="f658"/>
                  <a:pt x="f2584" y="f658"/>
                </a:cubicBezTo>
                <a:cubicBezTo>
                  <a:pt x="f2588" y="f658"/>
                  <a:pt x="f1678" y="f657"/>
                  <a:pt x="f2583" y="f657"/>
                </a:cubicBezTo>
                <a:cubicBezTo>
                  <a:pt x="f1676" y="f656"/>
                  <a:pt x="f1675" y="f656"/>
                  <a:pt x="f2589" y="f656"/>
                </a:cubicBezTo>
                <a:cubicBezTo>
                  <a:pt x="f2580" y="f656"/>
                  <a:pt x="f2579" y="f656"/>
                  <a:pt x="f2577" y="f657"/>
                </a:cubicBezTo>
                <a:cubicBezTo>
                  <a:pt x="f2590" y="f658"/>
                  <a:pt x="f1667" y="f659"/>
                  <a:pt x="f2560" y="f659"/>
                </a:cubicBezTo>
                <a:cubicBezTo>
                  <a:pt x="f2558" y="f658"/>
                  <a:pt x="f1664" y="f657"/>
                  <a:pt x="f2557" y="f656"/>
                </a:cubicBezTo>
                <a:cubicBezTo>
                  <a:pt x="f2556" y="f655"/>
                  <a:pt x="f2554" y="f655"/>
                  <a:pt x="f2553" y="f654"/>
                </a:cubicBezTo>
                <a:cubicBezTo>
                  <a:pt x="f2561" y="f668"/>
                  <a:pt x="f2591" y="f667"/>
                  <a:pt x="f1654" y="f667"/>
                </a:cubicBezTo>
                <a:cubicBezTo>
                  <a:pt x="f2549" y="f667"/>
                  <a:pt x="f1652" y="f653"/>
                  <a:pt x="f2571" y="f667"/>
                </a:cubicBezTo>
                <a:cubicBezTo>
                  <a:pt x="f2546" y="f652"/>
                  <a:pt x="f2565" y="f651"/>
                  <a:pt x="f2566" y="f661"/>
                </a:cubicBezTo>
                <a:cubicBezTo>
                  <a:pt x="f2567" y="f662"/>
                  <a:pt x="f2570" y="f662"/>
                  <a:pt x="f1732" y="f665"/>
                </a:cubicBezTo>
                <a:cubicBezTo>
                  <a:pt x="f1731" y="f744"/>
                  <a:pt x="f1732" y="f2110"/>
                  <a:pt x="f1731" y="f1669"/>
                </a:cubicBezTo>
                <a:cubicBezTo>
                  <a:pt x="f1731" y="f1663"/>
                  <a:pt x="f1733" y="f1661"/>
                  <a:pt x="f1735" y="f1653"/>
                </a:cubicBezTo>
                <a:cubicBezTo>
                  <a:pt x="f2567" y="f1661"/>
                  <a:pt x="f2546" y="f1661"/>
                  <a:pt x="f1652" y="f1653"/>
                </a:cubicBezTo>
                <a:close/>
                <a:moveTo>
                  <a:pt x="f178" y="f347"/>
                </a:moveTo>
                <a:cubicBezTo>
                  <a:pt x="f176" y="f402"/>
                  <a:pt x="f174" y="f404"/>
                  <a:pt x="f173" y="f348"/>
                </a:cubicBezTo>
                <a:cubicBezTo>
                  <a:pt x="f172" y="f348"/>
                  <a:pt x="f176" y="f347"/>
                  <a:pt x="f173" y="f350"/>
                </a:cubicBezTo>
                <a:cubicBezTo>
                  <a:pt x="f173" y="f350"/>
                  <a:pt x="f172" y="f347"/>
                  <a:pt x="f172" y="f347"/>
                </a:cubicBezTo>
                <a:cubicBezTo>
                  <a:pt x="f172" y="f347"/>
                  <a:pt x="f171" y="f350"/>
                  <a:pt x="f171" y="f350"/>
                </a:cubicBezTo>
                <a:cubicBezTo>
                  <a:pt x="f170" y="f350"/>
                  <a:pt x="f170" y="f350"/>
                  <a:pt x="f169" y="f351"/>
                </a:cubicBezTo>
                <a:cubicBezTo>
                  <a:pt x="f211" y="f351"/>
                  <a:pt x="f168" y="f351"/>
                  <a:pt x="f538" y="f351"/>
                </a:cubicBezTo>
                <a:cubicBezTo>
                  <a:pt x="f167" y="f346"/>
                  <a:pt x="f167" y="f346"/>
                  <a:pt x="f539" y="f346"/>
                </a:cubicBezTo>
                <a:cubicBezTo>
                  <a:pt x="f167" y="f26"/>
                  <a:pt x="f169" y="f346"/>
                  <a:pt x="f171" y="f346"/>
                </a:cubicBezTo>
                <a:cubicBezTo>
                  <a:pt x="f173" y="f351"/>
                  <a:pt x="f175" y="f346"/>
                  <a:pt x="f178" y="f346"/>
                </a:cubicBezTo>
                <a:cubicBezTo>
                  <a:pt x="f177" y="f346"/>
                  <a:pt x="f181" y="f28"/>
                  <a:pt x="f181" y="f351"/>
                </a:cubicBezTo>
                <a:cubicBezTo>
                  <a:pt x="f181" y="f347"/>
                  <a:pt x="f177" y="f350"/>
                  <a:pt x="f178" y="f347"/>
                </a:cubicBezTo>
                <a:close/>
                <a:moveTo>
                  <a:pt x="f199" y="f13"/>
                </a:moveTo>
                <a:cubicBezTo>
                  <a:pt x="f186" y="f12"/>
                  <a:pt x="f185" y="f9"/>
                  <a:pt x="f200" y="f9"/>
                </a:cubicBezTo>
                <a:cubicBezTo>
                  <a:pt x="f186" y="f47"/>
                  <a:pt x="f199" y="f11"/>
                  <a:pt x="f199" y="f12"/>
                </a:cubicBezTo>
                <a:cubicBezTo>
                  <a:pt x="f187" y="f13"/>
                  <a:pt x="f198" y="f14"/>
                  <a:pt x="f187" y="f16"/>
                </a:cubicBezTo>
                <a:cubicBezTo>
                  <a:pt x="f199" y="f16"/>
                  <a:pt x="f199" y="f13"/>
                  <a:pt x="f199" y="f13"/>
                </a:cubicBezTo>
                <a:close/>
                <a:moveTo>
                  <a:pt x="f215" y="f34"/>
                </a:moveTo>
                <a:cubicBezTo>
                  <a:pt x="f215" y="f17"/>
                  <a:pt x="f214" y="f19"/>
                  <a:pt x="f193" y="f17"/>
                </a:cubicBezTo>
                <a:cubicBezTo>
                  <a:pt x="f193" y="f16"/>
                  <a:pt x="f721" y="f14"/>
                  <a:pt x="f215" y="f34"/>
                </a:cubicBezTo>
                <a:close/>
                <a:moveTo>
                  <a:pt x="f214" y="f9"/>
                </a:moveTo>
                <a:cubicBezTo>
                  <a:pt x="f214" y="f9"/>
                  <a:pt x="f214" y="f9"/>
                  <a:pt x="f214" y="f9"/>
                </a:cubicBezTo>
                <a:cubicBezTo>
                  <a:pt x="f215" y="f9"/>
                  <a:pt x="f215" y="f9"/>
                  <a:pt x="f215" y="f9"/>
                </a:cubicBezTo>
                <a:cubicBezTo>
                  <a:pt x="f721" y="f11"/>
                  <a:pt x="f193" y="f46"/>
                  <a:pt x="f214" y="f9"/>
                </a:cubicBezTo>
                <a:close/>
                <a:moveTo>
                  <a:pt x="f191" y="f447"/>
                </a:moveTo>
                <a:cubicBezTo>
                  <a:pt x="f190" y="f447"/>
                  <a:pt x="f196" y="f449"/>
                  <a:pt x="f189" y="f450"/>
                </a:cubicBezTo>
                <a:cubicBezTo>
                  <a:pt x="f197" y="f518"/>
                  <a:pt x="f197" y="f451"/>
                  <a:pt x="f188" y="f515"/>
                </a:cubicBezTo>
                <a:cubicBezTo>
                  <a:pt x="f198" y="f452"/>
                  <a:pt x="f187" y="f512"/>
                  <a:pt x="f187" y="f453"/>
                </a:cubicBezTo>
                <a:cubicBezTo>
                  <a:pt x="f199" y="f453"/>
                  <a:pt x="f187" y="f514"/>
                  <a:pt x="f198" y="f515"/>
                </a:cubicBezTo>
                <a:cubicBezTo>
                  <a:pt x="f198" y="f516"/>
                  <a:pt x="f197" y="f451"/>
                  <a:pt x="f188" y="f519"/>
                </a:cubicBezTo>
                <a:cubicBezTo>
                  <a:pt x="f198" y="f449"/>
                  <a:pt x="f186" y="f450"/>
                  <a:pt x="f185" y="f519"/>
                </a:cubicBezTo>
                <a:cubicBezTo>
                  <a:pt x="f201" y="f518"/>
                  <a:pt x="f184" y="f516"/>
                  <a:pt x="f183" y="f516"/>
                </a:cubicBezTo>
                <a:cubicBezTo>
                  <a:pt x="f183" y="f451"/>
                  <a:pt x="f184" y="f518"/>
                  <a:pt x="f184" y="f518"/>
                </a:cubicBezTo>
                <a:cubicBezTo>
                  <a:pt x="f201" y="f519"/>
                  <a:pt x="f185" y="f450"/>
                  <a:pt x="f186" y="f449"/>
                </a:cubicBezTo>
                <a:cubicBezTo>
                  <a:pt x="f186" y="f449"/>
                  <a:pt x="f199" y="f449"/>
                  <a:pt x="f187" y="f448"/>
                </a:cubicBezTo>
                <a:cubicBezTo>
                  <a:pt x="f188" y="f447"/>
                  <a:pt x="f189" y="f446"/>
                  <a:pt x="f190" y="f446"/>
                </a:cubicBezTo>
                <a:cubicBezTo>
                  <a:pt x="f191" y="f446"/>
                  <a:pt x="f193" y="f445"/>
                  <a:pt x="f214" y="f446"/>
                </a:cubicBezTo>
                <a:cubicBezTo>
                  <a:pt x="f193" y="f447"/>
                  <a:pt x="f194" y="f446"/>
                  <a:pt x="f191" y="f447"/>
                </a:cubicBezTo>
                <a:close/>
                <a:moveTo>
                  <a:pt x="f231" y="f246"/>
                </a:moveTo>
                <a:cubicBezTo>
                  <a:pt x="f234" y="f247"/>
                  <a:pt x="f235" y="f246"/>
                  <a:pt x="f230" y="f246"/>
                </a:cubicBezTo>
                <a:cubicBezTo>
                  <a:pt x="f230" y="f245"/>
                  <a:pt x="f235" y="f245"/>
                  <a:pt x="f234" y="f245"/>
                </a:cubicBezTo>
                <a:cubicBezTo>
                  <a:pt x="f231" y="f245"/>
                  <a:pt x="f232" y="f245"/>
                  <a:pt x="f260" y="f245"/>
                </a:cubicBezTo>
                <a:cubicBezTo>
                  <a:pt x="f260" y="f244"/>
                  <a:pt x="f260" y="f244"/>
                  <a:pt x="f260" y="f244"/>
                </a:cubicBezTo>
                <a:cubicBezTo>
                  <a:pt x="f527" y="f244"/>
                  <a:pt x="f527" y="f243"/>
                  <a:pt x="f261" y="f244"/>
                </a:cubicBezTo>
                <a:cubicBezTo>
                  <a:pt x="f261" y="f245"/>
                  <a:pt x="f232" y="f246"/>
                  <a:pt x="f231" y="f246"/>
                </a:cubicBezTo>
                <a:close/>
                <a:moveTo>
                  <a:pt x="f878" y="f593"/>
                </a:moveTo>
                <a:cubicBezTo>
                  <a:pt x="f878" y="f593"/>
                  <a:pt x="f1117" y="f592"/>
                  <a:pt x="f1117" y="f591"/>
                </a:cubicBezTo>
                <a:cubicBezTo>
                  <a:pt x="f1117" y="f591"/>
                  <a:pt x="f878" y="f591"/>
                  <a:pt x="f878" y="f591"/>
                </a:cubicBezTo>
                <a:cubicBezTo>
                  <a:pt x="f877" y="f592"/>
                  <a:pt x="f876" y="f593"/>
                  <a:pt x="f878" y="f593"/>
                </a:cubicBezTo>
                <a:close/>
                <a:moveTo>
                  <a:pt x="f1348" y="f1423"/>
                </a:moveTo>
                <a:cubicBezTo>
                  <a:pt x="f2336" y="f1423"/>
                  <a:pt x="f1348" y="f1551"/>
                  <a:pt x="f2336" y="f1551"/>
                </a:cubicBezTo>
                <a:cubicBezTo>
                  <a:pt x="f2336" y="f1552"/>
                  <a:pt x="f1347" y="f1552"/>
                  <a:pt x="f1347" y="f1552"/>
                </a:cubicBezTo>
                <a:cubicBezTo>
                  <a:pt x="f2337" y="f1568"/>
                  <a:pt x="f2338" y="f1553"/>
                  <a:pt x="f1346" y="f1554"/>
                </a:cubicBezTo>
                <a:cubicBezTo>
                  <a:pt x="f2337" y="f1555"/>
                  <a:pt x="f2336" y="f1568"/>
                  <a:pt x="f1348" y="f1552"/>
                </a:cubicBezTo>
                <a:cubicBezTo>
                  <a:pt x="f1348" y="f1552"/>
                  <a:pt x="f2335" y="f1552"/>
                  <a:pt x="f2335" y="f1551"/>
                </a:cubicBezTo>
                <a:cubicBezTo>
                  <a:pt x="f1349" y="f1550"/>
                  <a:pt x="f2335" y="f1423"/>
                  <a:pt x="f1348" y="f1423"/>
                </a:cubicBezTo>
                <a:close/>
                <a:moveTo>
                  <a:pt x="f169" y="f307"/>
                </a:moveTo>
                <a:cubicBezTo>
                  <a:pt x="f211" y="f307"/>
                  <a:pt x="f211" y="f306"/>
                  <a:pt x="f168" y="f306"/>
                </a:cubicBezTo>
                <a:cubicBezTo>
                  <a:pt x="f168" y="f304"/>
                  <a:pt x="f538" y="f306"/>
                  <a:pt x="f167" y="f306"/>
                </a:cubicBezTo>
                <a:cubicBezTo>
                  <a:pt x="f165" y="f304"/>
                  <a:pt x="f540" y="f304"/>
                  <a:pt x="f163" y="f306"/>
                </a:cubicBezTo>
                <a:cubicBezTo>
                  <a:pt x="f541" y="f494"/>
                  <a:pt x="f541" y="f494"/>
                  <a:pt x="f162" y="f307"/>
                </a:cubicBezTo>
                <a:cubicBezTo>
                  <a:pt x="f542" y="f307"/>
                  <a:pt x="f161" y="f307"/>
                  <a:pt x="f160" y="f493"/>
                </a:cubicBezTo>
                <a:cubicBezTo>
                  <a:pt x="f160" y="f493"/>
                  <a:pt x="f143" y="f308"/>
                  <a:pt x="f142" y="f492"/>
                </a:cubicBezTo>
                <a:cubicBezTo>
                  <a:pt x="f142" y="f309"/>
                  <a:pt x="f146" y="f309"/>
                  <a:pt x="f141" y="f309"/>
                </a:cubicBezTo>
                <a:cubicBezTo>
                  <a:pt x="f140" y="f310"/>
                  <a:pt x="f139" y="f310"/>
                  <a:pt x="f140" y="f717"/>
                </a:cubicBezTo>
                <a:cubicBezTo>
                  <a:pt x="f140" y="f311"/>
                  <a:pt x="f141" y="f311"/>
                  <a:pt x="f146" y="f311"/>
                </a:cubicBezTo>
                <a:cubicBezTo>
                  <a:pt x="f142" y="f311"/>
                  <a:pt x="f143" y="f311"/>
                  <a:pt x="f143" y="f491"/>
                </a:cubicBezTo>
                <a:cubicBezTo>
                  <a:pt x="f160" y="f312"/>
                  <a:pt x="f160" y="f490"/>
                  <a:pt x="f161" y="f312"/>
                </a:cubicBezTo>
                <a:cubicBezTo>
                  <a:pt x="f542" y="f312"/>
                  <a:pt x="f542" y="f491"/>
                  <a:pt x="f541" y="f491"/>
                </a:cubicBezTo>
                <a:cubicBezTo>
                  <a:pt x="f541" y="f491"/>
                  <a:pt x="f163" y="f491"/>
                  <a:pt x="f163" y="f491"/>
                </a:cubicBezTo>
                <a:cubicBezTo>
                  <a:pt x="f164" y="f491"/>
                  <a:pt x="f164" y="f491"/>
                  <a:pt x="f164" y="f491"/>
                </a:cubicBezTo>
                <a:cubicBezTo>
                  <a:pt x="f540" y="f491"/>
                  <a:pt x="f540" y="f311"/>
                  <a:pt x="f165" y="f491"/>
                </a:cubicBezTo>
                <a:cubicBezTo>
                  <a:pt x="f165" y="f312"/>
                  <a:pt x="f540" y="f312"/>
                  <a:pt x="f540" y="f312"/>
                </a:cubicBezTo>
                <a:cubicBezTo>
                  <a:pt x="f164" y="f490"/>
                  <a:pt x="f163" y="f490"/>
                  <a:pt x="f541" y="f490"/>
                </a:cubicBezTo>
                <a:cubicBezTo>
                  <a:pt x="f162" y="f313"/>
                  <a:pt x="f542" y="f313"/>
                  <a:pt x="f161" y="f490"/>
                </a:cubicBezTo>
                <a:cubicBezTo>
                  <a:pt x="f160" y="f490"/>
                  <a:pt x="f160" y="f312"/>
                  <a:pt x="f143" y="f312"/>
                </a:cubicBezTo>
                <a:cubicBezTo>
                  <a:pt x="f142" y="f312"/>
                  <a:pt x="f146" y="f312"/>
                  <a:pt x="f141" y="f312"/>
                </a:cubicBezTo>
                <a:cubicBezTo>
                  <a:pt x="f140" y="f312"/>
                  <a:pt x="f140" y="f491"/>
                  <a:pt x="f139" y="f491"/>
                </a:cubicBezTo>
                <a:cubicBezTo>
                  <a:pt x="f139" y="f491"/>
                  <a:pt x="f138" y="f491"/>
                  <a:pt x="f138" y="f491"/>
                </a:cubicBezTo>
                <a:cubicBezTo>
                  <a:pt x="f137" y="f491"/>
                  <a:pt x="f135" y="f311"/>
                  <a:pt x="f135" y="f717"/>
                </a:cubicBezTo>
                <a:cubicBezTo>
                  <a:pt x="f135" y="f310"/>
                  <a:pt x="f137" y="f310"/>
                  <a:pt x="f138" y="f309"/>
                </a:cubicBezTo>
                <a:cubicBezTo>
                  <a:pt x="f138" y="f309"/>
                  <a:pt x="f138" y="f492"/>
                  <a:pt x="f138" y="f308"/>
                </a:cubicBezTo>
                <a:cubicBezTo>
                  <a:pt x="f138" y="f307"/>
                  <a:pt x="f138" y="f494"/>
                  <a:pt x="f137" y="f306"/>
                </a:cubicBezTo>
                <a:cubicBezTo>
                  <a:pt x="f127" y="f496"/>
                  <a:pt x="f160" y="f305"/>
                  <a:pt x="f142" y="f741"/>
                </a:cubicBezTo>
                <a:cubicBezTo>
                  <a:pt x="f142" y="f303"/>
                  <a:pt x="f146" y="f303"/>
                  <a:pt x="f146" y="f303"/>
                </a:cubicBezTo>
                <a:cubicBezTo>
                  <a:pt x="f141" y="f299"/>
                  <a:pt x="f140" y="f299"/>
                  <a:pt x="f140" y="f299"/>
                </a:cubicBezTo>
                <a:cubicBezTo>
                  <a:pt x="f139" y="f299"/>
                  <a:pt x="f139" y="f300"/>
                  <a:pt x="f138" y="f300"/>
                </a:cubicBezTo>
                <a:cubicBezTo>
                  <a:pt x="f138" y="f298"/>
                  <a:pt x="f139" y="f301"/>
                  <a:pt x="f138" y="f297"/>
                </a:cubicBezTo>
                <a:cubicBezTo>
                  <a:pt x="f138" y="f296"/>
                  <a:pt x="f135" y="f297"/>
                  <a:pt x="f137" y="f295"/>
                </a:cubicBezTo>
                <a:cubicBezTo>
                  <a:pt x="f137" y="f295"/>
                  <a:pt x="f137" y="f294"/>
                  <a:pt x="f138" y="f294"/>
                </a:cubicBezTo>
                <a:cubicBezTo>
                  <a:pt x="f138" y="f294"/>
                  <a:pt x="f138" y="f294"/>
                  <a:pt x="f138" y="f294"/>
                </a:cubicBezTo>
                <a:cubicBezTo>
                  <a:pt x="f140" y="f302"/>
                  <a:pt x="f141" y="f499"/>
                  <a:pt x="f146" y="f499"/>
                </a:cubicBezTo>
                <a:cubicBezTo>
                  <a:pt x="f143" y="f499"/>
                  <a:pt x="f161" y="f499"/>
                  <a:pt x="f542" y="f497"/>
                </a:cubicBezTo>
                <a:cubicBezTo>
                  <a:pt x="f162" y="f294"/>
                  <a:pt x="f542" y="f296"/>
                  <a:pt x="f541" y="f297"/>
                </a:cubicBezTo>
                <a:cubicBezTo>
                  <a:pt x="f541" y="f297"/>
                  <a:pt x="f541" y="f301"/>
                  <a:pt x="f163" y="f301"/>
                </a:cubicBezTo>
                <a:cubicBezTo>
                  <a:pt x="f163" y="f301"/>
                  <a:pt x="f163" y="f298"/>
                  <a:pt x="f163" y="f298"/>
                </a:cubicBezTo>
                <a:cubicBezTo>
                  <a:pt x="f164" y="f300"/>
                  <a:pt x="f540" y="f298"/>
                  <a:pt x="f165" y="f301"/>
                </a:cubicBezTo>
                <a:cubicBezTo>
                  <a:pt x="f166" y="f301"/>
                  <a:pt x="f539" y="f297"/>
                  <a:pt x="f539" y="f298"/>
                </a:cubicBezTo>
                <a:cubicBezTo>
                  <a:pt x="f167" y="f300"/>
                  <a:pt x="f166" y="f300"/>
                  <a:pt x="f165" y="f300"/>
                </a:cubicBezTo>
                <a:cubicBezTo>
                  <a:pt x="f540" y="f299"/>
                  <a:pt x="f165" y="f303"/>
                  <a:pt x="f165" y="f741"/>
                </a:cubicBezTo>
                <a:cubicBezTo>
                  <a:pt x="f540" y="f496"/>
                  <a:pt x="f164" y="f742"/>
                  <a:pt x="f165" y="f495"/>
                </a:cubicBezTo>
                <a:cubicBezTo>
                  <a:pt x="f165" y="f495"/>
                  <a:pt x="f539" y="f742"/>
                  <a:pt x="f167" y="f742"/>
                </a:cubicBezTo>
                <a:cubicBezTo>
                  <a:pt x="f167" y="f495"/>
                  <a:pt x="f538" y="f305"/>
                  <a:pt x="f168" y="f305"/>
                </a:cubicBezTo>
                <a:cubicBezTo>
                  <a:pt x="f211" y="f305"/>
                  <a:pt x="f169" y="f305"/>
                  <a:pt x="f169" y="f304"/>
                </a:cubicBezTo>
                <a:cubicBezTo>
                  <a:pt x="f169" y="f304"/>
                  <a:pt x="f169" y="f307"/>
                  <a:pt x="f169" y="f307"/>
                </a:cubicBezTo>
                <a:close/>
                <a:moveTo>
                  <a:pt x="f910" y="f517"/>
                </a:moveTo>
                <a:cubicBezTo>
                  <a:pt x="f910" y="f274"/>
                  <a:pt x="f910" y="f275"/>
                  <a:pt x="f912" y="f275"/>
                </a:cubicBezTo>
                <a:cubicBezTo>
                  <a:pt x="f914" y="f275"/>
                  <a:pt x="f914" y="f517"/>
                  <a:pt x="f949" y="f517"/>
                </a:cubicBezTo>
                <a:cubicBezTo>
                  <a:pt x="f915" y="f273"/>
                  <a:pt x="f945" y="f273"/>
                  <a:pt x="f916" y="f273"/>
                </a:cubicBezTo>
                <a:cubicBezTo>
                  <a:pt x="f943" y="f273"/>
                  <a:pt x="f395" y="f273"/>
                  <a:pt x="f394" y="f520"/>
                </a:cubicBezTo>
                <a:cubicBezTo>
                  <a:pt x="f396" y="f520"/>
                  <a:pt x="f397" y="f273"/>
                  <a:pt x="f397" y="f520"/>
                </a:cubicBezTo>
                <a:cubicBezTo>
                  <a:pt x="f391" y="f520"/>
                  <a:pt x="f391" y="f521"/>
                  <a:pt x="f392" y="f521"/>
                </a:cubicBezTo>
                <a:cubicBezTo>
                  <a:pt x="f390" y="f272"/>
                  <a:pt x="f386" y="f272"/>
                  <a:pt x="f387" y="f271"/>
                </a:cubicBezTo>
                <a:cubicBezTo>
                  <a:pt x="f388" y="f271"/>
                  <a:pt x="f389" y="f271"/>
                  <a:pt x="f1430" y="f271"/>
                </a:cubicBezTo>
                <a:cubicBezTo>
                  <a:pt x="f1430" y="f524"/>
                  <a:pt x="f390" y="f270"/>
                  <a:pt x="f392" y="f270"/>
                </a:cubicBezTo>
                <a:cubicBezTo>
                  <a:pt x="f391" y="f270"/>
                  <a:pt x="f396" y="f524"/>
                  <a:pt x="f394" y="f524"/>
                </a:cubicBezTo>
                <a:cubicBezTo>
                  <a:pt x="f395" y="f271"/>
                  <a:pt x="f395" y="f523"/>
                  <a:pt x="f943" y="f523"/>
                </a:cubicBezTo>
                <a:cubicBezTo>
                  <a:pt x="f916" y="f271"/>
                  <a:pt x="f916" y="f524"/>
                  <a:pt x="f945" y="f524"/>
                </a:cubicBezTo>
                <a:cubicBezTo>
                  <a:pt x="f915" y="f270"/>
                  <a:pt x="f915" y="f524"/>
                  <a:pt x="f949" y="f524"/>
                </a:cubicBezTo>
                <a:cubicBezTo>
                  <a:pt x="f914" y="f271"/>
                  <a:pt x="f912" y="f271"/>
                  <a:pt x="f911" y="f271"/>
                </a:cubicBezTo>
                <a:cubicBezTo>
                  <a:pt x="f909" y="f523"/>
                  <a:pt x="f910" y="f520"/>
                  <a:pt x="f910" y="f517"/>
                </a:cubicBezTo>
                <a:close/>
                <a:moveTo>
                  <a:pt x="f746" y="f232"/>
                </a:moveTo>
                <a:cubicBezTo>
                  <a:pt x="f763" y="f260"/>
                  <a:pt x="f750" y="f262"/>
                  <a:pt x="f753" y="f59"/>
                </a:cubicBezTo>
                <a:cubicBezTo>
                  <a:pt x="f754" y="f263"/>
                  <a:pt x="f759" y="f263"/>
                  <a:pt x="f760" y="f263"/>
                </a:cubicBezTo>
                <a:cubicBezTo>
                  <a:pt x="f755" y="f264"/>
                  <a:pt x="f755" y="f264"/>
                  <a:pt x="f756" y="f61"/>
                </a:cubicBezTo>
                <a:cubicBezTo>
                  <a:pt x="f757" y="f56"/>
                  <a:pt x="f1350" y="f56"/>
                  <a:pt x="f1349" y="f66"/>
                </a:cubicBezTo>
                <a:cubicBezTo>
                  <a:pt x="f2335" y="f68"/>
                  <a:pt x="f1348" y="f71"/>
                  <a:pt x="f1347" y="f71"/>
                </a:cubicBezTo>
                <a:cubicBezTo>
                  <a:pt x="f2337" y="f71"/>
                  <a:pt x="f1346" y="f74"/>
                  <a:pt x="f1346" y="f69"/>
                </a:cubicBezTo>
                <a:cubicBezTo>
                  <a:pt x="f1346" y="f69"/>
                  <a:pt x="f1346" y="f66"/>
                  <a:pt x="f1346" y="f56"/>
                </a:cubicBezTo>
                <a:cubicBezTo>
                  <a:pt x="f2337" y="f61"/>
                  <a:pt x="f2335" y="f58"/>
                  <a:pt x="f1349" y="f61"/>
                </a:cubicBezTo>
                <a:cubicBezTo>
                  <a:pt x="f1350" y="f61"/>
                  <a:pt x="f758" y="f264"/>
                  <a:pt x="f756" y="f59"/>
                </a:cubicBezTo>
                <a:cubicBezTo>
                  <a:pt x="f759" y="f526"/>
                  <a:pt x="f753" y="f527"/>
                  <a:pt x="f761" y="f231"/>
                </a:cubicBezTo>
                <a:cubicBezTo>
                  <a:pt x="f751" y="f235"/>
                  <a:pt x="f750" y="f230"/>
                  <a:pt x="f749" y="f230"/>
                </a:cubicBezTo>
                <a:cubicBezTo>
                  <a:pt x="f763" y="f235"/>
                  <a:pt x="f763" y="f235"/>
                  <a:pt x="f748" y="f235"/>
                </a:cubicBezTo>
                <a:cubicBezTo>
                  <a:pt x="f747" y="f235"/>
                  <a:pt x="f746" y="f235"/>
                  <a:pt x="f765" y="f235"/>
                </a:cubicBezTo>
                <a:cubicBezTo>
                  <a:pt x="f1094" y="f235"/>
                  <a:pt x="f765" y="f232"/>
                  <a:pt x="f746" y="f232"/>
                </a:cubicBezTo>
                <a:close/>
                <a:moveTo>
                  <a:pt x="f1252" y="f721"/>
                </a:moveTo>
                <a:cubicBezTo>
                  <a:pt x="f1257" y="f216"/>
                  <a:pt x="f1257" y="f720"/>
                  <a:pt x="f1257" y="f217"/>
                </a:cubicBezTo>
                <a:cubicBezTo>
                  <a:pt x="f1257" y="f719"/>
                  <a:pt x="f1257" y="f533"/>
                  <a:pt x="f1257" y="f218"/>
                </a:cubicBezTo>
                <a:cubicBezTo>
                  <a:pt x="f1258" y="f223"/>
                  <a:pt x="f1261" y="f223"/>
                  <a:pt x="f1250" y="f220"/>
                </a:cubicBezTo>
                <a:cubicBezTo>
                  <a:pt x="f1086" y="f221"/>
                  <a:pt x="f1086" y="f222"/>
                  <a:pt x="f1087" y="f222"/>
                </a:cubicBezTo>
                <a:cubicBezTo>
                  <a:pt x="f1088" y="f222"/>
                  <a:pt x="f1247" y="f222"/>
                  <a:pt x="f1246" y="f222"/>
                </a:cubicBezTo>
                <a:cubicBezTo>
                  <a:pt x="f1245" y="f221"/>
                  <a:pt x="f1097" y="f221"/>
                  <a:pt x="f1097" y="f221"/>
                </a:cubicBezTo>
                <a:cubicBezTo>
                  <a:pt x="f1096" y="f220"/>
                  <a:pt x="f1097" y="f257"/>
                  <a:pt x="f1244" y="f219"/>
                </a:cubicBezTo>
                <a:cubicBezTo>
                  <a:pt x="f1245" y="f533"/>
                  <a:pt x="f1251" y="f719"/>
                  <a:pt x="f1088" y="f217"/>
                </a:cubicBezTo>
                <a:cubicBezTo>
                  <a:pt x="f1084" y="f216"/>
                  <a:pt x="f1086" y="f193"/>
                  <a:pt x="f1250" y="f213"/>
                </a:cubicBezTo>
                <a:cubicBezTo>
                  <a:pt x="f1260" y="f191"/>
                  <a:pt x="f1261" y="f195"/>
                  <a:pt x="f1261" y="f196"/>
                </a:cubicBezTo>
                <a:cubicBezTo>
                  <a:pt x="f1259" y="f196"/>
                  <a:pt x="f1259" y="f189"/>
                  <a:pt x="f1259" y="f197"/>
                </a:cubicBezTo>
                <a:cubicBezTo>
                  <a:pt x="f1258" y="f188"/>
                  <a:pt x="f1258" y="f198"/>
                  <a:pt x="f1257" y="f188"/>
                </a:cubicBezTo>
                <a:cubicBezTo>
                  <a:pt x="f1252" y="f189"/>
                  <a:pt x="f1257" y="f195"/>
                  <a:pt x="f1252" y="f194"/>
                </a:cubicBezTo>
                <a:cubicBezTo>
                  <a:pt x="f1252" y="f192"/>
                  <a:pt x="f1252" y="f214"/>
                  <a:pt x="f1252" y="f721"/>
                </a:cubicBezTo>
                <a:close/>
                <a:moveTo>
                  <a:pt x="f2280" y="f48"/>
                </a:moveTo>
                <a:cubicBezTo>
                  <a:pt x="f2280" y="f48"/>
                  <a:pt x="f1211" y="f47"/>
                  <a:pt x="f2279" y="f9"/>
                </a:cubicBezTo>
                <a:cubicBezTo>
                  <a:pt x="f2279" y="f9"/>
                  <a:pt x="f1213" y="f46"/>
                  <a:pt x="f1215" y="f11"/>
                </a:cubicBezTo>
                <a:cubicBezTo>
                  <a:pt x="f1215" y="f13"/>
                  <a:pt x="f1213" y="f16"/>
                  <a:pt x="f1218" y="f17"/>
                </a:cubicBezTo>
                <a:cubicBezTo>
                  <a:pt x="f1220" y="f19"/>
                  <a:pt x="f1223" y="f19"/>
                  <a:pt x="f1228" y="f33"/>
                </a:cubicBezTo>
                <a:cubicBezTo>
                  <a:pt x="f2277" y="f20"/>
                  <a:pt x="f2276" y="f22"/>
                  <a:pt x="f2276" y="f30"/>
                </a:cubicBezTo>
                <a:cubicBezTo>
                  <a:pt x="f2276" y="f20"/>
                  <a:pt x="f1226" y="f33"/>
                  <a:pt x="f1226" y="f33"/>
                </a:cubicBezTo>
                <a:cubicBezTo>
                  <a:pt x="f1226" y="f19"/>
                  <a:pt x="f1226" y="f19"/>
                  <a:pt x="f1226" y="f17"/>
                </a:cubicBezTo>
                <a:cubicBezTo>
                  <a:pt x="f1226" y="f17"/>
                  <a:pt x="f2278" y="f34"/>
                  <a:pt x="f2278" y="f16"/>
                </a:cubicBezTo>
                <a:cubicBezTo>
                  <a:pt x="f1226" y="f14"/>
                  <a:pt x="f2276" y="f16"/>
                  <a:pt x="f2275" y="f14"/>
                </a:cubicBezTo>
                <a:cubicBezTo>
                  <a:pt x="f2271" y="f14"/>
                  <a:pt x="f2275" y="f13"/>
                  <a:pt x="f2276" y="f13"/>
                </a:cubicBezTo>
                <a:cubicBezTo>
                  <a:pt x="f1226" y="f12"/>
                  <a:pt x="f1226" y="f11"/>
                  <a:pt x="f2278" y="f46"/>
                </a:cubicBezTo>
                <a:cubicBezTo>
                  <a:pt x="f2278" y="f9"/>
                  <a:pt x="f2277" y="f48"/>
                  <a:pt x="f1226" y="f47"/>
                </a:cubicBezTo>
                <a:cubicBezTo>
                  <a:pt x="f2276" y="f47"/>
                  <a:pt x="f2270" y="f13"/>
                  <a:pt x="f2271" y="f9"/>
                </a:cubicBezTo>
                <a:cubicBezTo>
                  <a:pt x="f2271" y="f48"/>
                  <a:pt x="f2275" y="f48"/>
                  <a:pt x="f2276" y="f53"/>
                </a:cubicBezTo>
                <a:cubicBezTo>
                  <a:pt x="f1226" y="f52"/>
                  <a:pt x="f1226" y="f256"/>
                  <a:pt x="f2278" y="f258"/>
                </a:cubicBezTo>
                <a:cubicBezTo>
                  <a:pt x="f2278" y="f259"/>
                  <a:pt x="f1223" y="f254"/>
                  <a:pt x="f1224" y="f285"/>
                </a:cubicBezTo>
                <a:cubicBezTo>
                  <a:pt x="f1224" y="f285"/>
                  <a:pt x="f1224" y="f285"/>
                  <a:pt x="f1224" y="f285"/>
                </a:cubicBezTo>
                <a:cubicBezTo>
                  <a:pt x="f2277" y="f285"/>
                  <a:pt x="f2278" y="f255"/>
                  <a:pt x="f1226" y="f259"/>
                </a:cubicBezTo>
                <a:cubicBezTo>
                  <a:pt x="f2276" y="f256"/>
                  <a:pt x="f2271" y="f52"/>
                  <a:pt x="f2270" y="f48"/>
                </a:cubicBezTo>
                <a:cubicBezTo>
                  <a:pt x="f2272" y="f47"/>
                  <a:pt x="f2270" y="f11"/>
                  <a:pt x="f2272" y="f13"/>
                </a:cubicBezTo>
                <a:cubicBezTo>
                  <a:pt x="f2269" y="f16"/>
                  <a:pt x="f2273" y="f34"/>
                  <a:pt x="f2267" y="f17"/>
                </a:cubicBezTo>
                <a:cubicBezTo>
                  <a:pt x="f2267" y="f19"/>
                  <a:pt x="f2274" y="f33"/>
                  <a:pt x="f2274" y="f20"/>
                </a:cubicBezTo>
                <a:cubicBezTo>
                  <a:pt x="f2266" y="f30"/>
                  <a:pt x="f2329" y="f20"/>
                  <a:pt x="f2354" y="f30"/>
                </a:cubicBezTo>
                <a:cubicBezTo>
                  <a:pt x="f2265" y="f30"/>
                  <a:pt x="f2264" y="f22"/>
                  <a:pt x="f2264" y="f30"/>
                </a:cubicBezTo>
                <a:cubicBezTo>
                  <a:pt x="f2285" y="f30"/>
                  <a:pt x="f2264" y="f33"/>
                  <a:pt x="f2264" y="f19"/>
                </a:cubicBezTo>
                <a:cubicBezTo>
                  <a:pt x="f2264" y="f17"/>
                  <a:pt x="f2264" y="f34"/>
                  <a:pt x="f2265" y="f34"/>
                </a:cubicBezTo>
                <a:cubicBezTo>
                  <a:pt x="f2354" y="f16"/>
                  <a:pt x="f2329" y="f14"/>
                  <a:pt x="f2329" y="f13"/>
                </a:cubicBezTo>
                <a:cubicBezTo>
                  <a:pt x="f2329" y="f12"/>
                  <a:pt x="f2265" y="f12"/>
                  <a:pt x="f2264" y="f13"/>
                </a:cubicBezTo>
                <a:cubicBezTo>
                  <a:pt x="f2264" y="f14"/>
                  <a:pt x="f2264" y="f14"/>
                  <a:pt x="f2285" y="f16"/>
                </a:cubicBezTo>
                <a:cubicBezTo>
                  <a:pt x="f2263" y="f16"/>
                  <a:pt x="f2263" y="f16"/>
                  <a:pt x="f2355" y="f16"/>
                </a:cubicBezTo>
                <a:cubicBezTo>
                  <a:pt x="f2262" y="f16"/>
                  <a:pt x="f2262" y="f34"/>
                  <a:pt x="f2262" y="f34"/>
                </a:cubicBezTo>
                <a:cubicBezTo>
                  <a:pt x="f2356" y="f17"/>
                  <a:pt x="f2356" y="f19"/>
                  <a:pt x="f2356" y="f19"/>
                </a:cubicBezTo>
                <a:cubicBezTo>
                  <a:pt x="f2261" y="f19"/>
                  <a:pt x="f2261" y="f16"/>
                  <a:pt x="f2286" y="f14"/>
                </a:cubicBezTo>
                <a:cubicBezTo>
                  <a:pt x="f2286" y="f12"/>
                  <a:pt x="f2361" y="f11"/>
                  <a:pt x="f2260" y="f9"/>
                </a:cubicBezTo>
                <a:cubicBezTo>
                  <a:pt x="f2260" y="f47"/>
                  <a:pt x="f2260" y="f48"/>
                  <a:pt x="f2260" y="f53"/>
                </a:cubicBezTo>
                <a:cubicBezTo>
                  <a:pt x="f2260" y="f256"/>
                  <a:pt x="f2287" y="f259"/>
                  <a:pt x="f2361" y="f254"/>
                </a:cubicBezTo>
                <a:cubicBezTo>
                  <a:pt x="f2261" y="f254"/>
                  <a:pt x="f2261" y="f253"/>
                  <a:pt x="f2356" y="f252"/>
                </a:cubicBezTo>
                <a:cubicBezTo>
                  <a:pt x="f2262" y="f251"/>
                  <a:pt x="f2262" y="f251"/>
                  <a:pt x="f2355" y="f252"/>
                </a:cubicBezTo>
                <a:cubicBezTo>
                  <a:pt x="f2285" y="f285"/>
                  <a:pt x="f2354" y="f285"/>
                  <a:pt x="f2329" y="f251"/>
                </a:cubicBezTo>
                <a:cubicBezTo>
                  <a:pt x="f2266" y="f286"/>
                  <a:pt x="f2274" y="f248"/>
                  <a:pt x="f2267" y="f248"/>
                </a:cubicBezTo>
                <a:cubicBezTo>
                  <a:pt x="f2268" y="f247"/>
                  <a:pt x="f2268" y="f249"/>
                  <a:pt x="f2268" y="f250"/>
                </a:cubicBezTo>
                <a:cubicBezTo>
                  <a:pt x="f2268" y="f250"/>
                  <a:pt x="f2268" y="f286"/>
                  <a:pt x="f2273" y="f251"/>
                </a:cubicBezTo>
                <a:cubicBezTo>
                  <a:pt x="f2269" y="f252"/>
                  <a:pt x="f2269" y="f286"/>
                  <a:pt x="f2272" y="f250"/>
                </a:cubicBezTo>
                <a:cubicBezTo>
                  <a:pt x="f2270" y="f249"/>
                  <a:pt x="f2275" y="f248"/>
                  <a:pt x="f2276" y="f246"/>
                </a:cubicBezTo>
                <a:cubicBezTo>
                  <a:pt x="f1226" y="f245"/>
                  <a:pt x="f2278" y="f244"/>
                  <a:pt x="f2277" y="f242"/>
                </a:cubicBezTo>
                <a:cubicBezTo>
                  <a:pt x="f2277" y="f241"/>
                  <a:pt x="f1228" y="f240"/>
                  <a:pt x="f1224" y="f239"/>
                </a:cubicBezTo>
                <a:cubicBezTo>
                  <a:pt x="f1224" y="f239"/>
                  <a:pt x="f1223" y="f238"/>
                  <a:pt x="f1223" y="f237"/>
                </a:cubicBezTo>
                <a:cubicBezTo>
                  <a:pt x="f1222" y="f86"/>
                  <a:pt x="f1224" y="f85"/>
                  <a:pt x="f1228" y="f237"/>
                </a:cubicBezTo>
                <a:cubicBezTo>
                  <a:pt x="f2277" y="f239"/>
                  <a:pt x="f2278" y="f239"/>
                  <a:pt x="f2276" y="f240"/>
                </a:cubicBezTo>
                <a:cubicBezTo>
                  <a:pt x="f2271" y="f241"/>
                  <a:pt x="f2272" y="f242"/>
                  <a:pt x="f2273" y="f242"/>
                </a:cubicBezTo>
                <a:cubicBezTo>
                  <a:pt x="f2267" y="f243"/>
                  <a:pt x="f2274" y="f244"/>
                  <a:pt x="f2329" y="f245"/>
                </a:cubicBezTo>
                <a:cubicBezTo>
                  <a:pt x="f2354" y="f247"/>
                  <a:pt x="f2264" y="f248"/>
                  <a:pt x="f2263" y="f248"/>
                </a:cubicBezTo>
                <a:cubicBezTo>
                  <a:pt x="f2356" y="f249"/>
                  <a:pt x="f2261" y="f250"/>
                  <a:pt x="f2361" y="f286"/>
                </a:cubicBezTo>
                <a:cubicBezTo>
                  <a:pt x="f2259" y="f252"/>
                  <a:pt x="f2257" y="f285"/>
                  <a:pt x="f2359" y="f259"/>
                </a:cubicBezTo>
                <a:cubicBezTo>
                  <a:pt x="f2256" y="f256"/>
                  <a:pt x="f2359" y="f53"/>
                  <a:pt x="f2359" y="f47"/>
                </a:cubicBezTo>
                <a:cubicBezTo>
                  <a:pt x="f2359" y="f46"/>
                  <a:pt x="f2256" y="f13"/>
                  <a:pt x="f2359" y="f14"/>
                </a:cubicBezTo>
                <a:cubicBezTo>
                  <a:pt x="f2327" y="f34"/>
                  <a:pt x="f2358" y="f19"/>
                  <a:pt x="f2328" y="f30"/>
                </a:cubicBezTo>
                <a:cubicBezTo>
                  <a:pt x="f2328" y="f22"/>
                  <a:pt x="f2327" y="f24"/>
                  <a:pt x="f2359" y="f26"/>
                </a:cubicBezTo>
                <a:cubicBezTo>
                  <a:pt x="f2288" y="f28"/>
                  <a:pt x="f2326" y="f351"/>
                  <a:pt x="f2255" y="f347"/>
                </a:cubicBezTo>
                <a:cubicBezTo>
                  <a:pt x="f2289" y="f349"/>
                  <a:pt x="f2254" y="f348"/>
                  <a:pt x="f2324" y="f403"/>
                </a:cubicBezTo>
                <a:cubicBezTo>
                  <a:pt x="f2253" y="f405"/>
                  <a:pt x="f2252" y="f536"/>
                  <a:pt x="f2251" y="f543"/>
                </a:cubicBezTo>
                <a:cubicBezTo>
                  <a:pt x="f2290" y="f407"/>
                  <a:pt x="f2250" y="f408"/>
                  <a:pt x="f2291" y="f409"/>
                </a:cubicBezTo>
                <a:cubicBezTo>
                  <a:pt x="f2248" y="f410"/>
                  <a:pt x="f2323" y="f411"/>
                  <a:pt x="f2323" y="f413"/>
                </a:cubicBezTo>
                <a:cubicBezTo>
                  <a:pt x="f2323" y="f549"/>
                  <a:pt x="f2291" y="f535"/>
                  <a:pt x="f2248" y="f2352"/>
                </a:cubicBezTo>
                <a:cubicBezTo>
                  <a:pt x="f2248" y="f419"/>
                  <a:pt x="f2323" y="f420"/>
                  <a:pt x="f2227" y="f421"/>
                </a:cubicBezTo>
                <a:cubicBezTo>
                  <a:pt x="f2227" y="f422"/>
                  <a:pt x="f2248" y="f534"/>
                  <a:pt x="f2291" y="f534"/>
                </a:cubicBezTo>
                <a:cubicBezTo>
                  <a:pt x="f2249" y="f423"/>
                  <a:pt x="f2250" y="f424"/>
                  <a:pt x="f2251" y="f532"/>
                </a:cubicBezTo>
                <a:cubicBezTo>
                  <a:pt x="f2251" y="f426"/>
                  <a:pt x="f2252" y="f531"/>
                  <a:pt x="f2253" y="f531"/>
                </a:cubicBezTo>
                <a:cubicBezTo>
                  <a:pt x="f2324" y="f427"/>
                  <a:pt x="f2254" y="f428"/>
                  <a:pt x="f2325" y="f530"/>
                </a:cubicBezTo>
                <a:cubicBezTo>
                  <a:pt x="f2289" y="f529"/>
                  <a:pt x="f2326" y="f529"/>
                  <a:pt x="f2359" y="f529"/>
                </a:cubicBezTo>
                <a:cubicBezTo>
                  <a:pt x="f2257" y="f529"/>
                  <a:pt x="f2328" y="f429"/>
                  <a:pt x="f2258" y="f429"/>
                </a:cubicBezTo>
                <a:cubicBezTo>
                  <a:pt x="f2357" y="f429"/>
                  <a:pt x="f2259" y="f429"/>
                  <a:pt x="f2287" y="f530"/>
                </a:cubicBezTo>
                <a:cubicBezTo>
                  <a:pt x="f2287" y="f428"/>
                  <a:pt x="f2287" y="f427"/>
                  <a:pt x="f2259" y="f427"/>
                </a:cubicBezTo>
                <a:cubicBezTo>
                  <a:pt x="f2258" y="f426"/>
                  <a:pt x="f2358" y="f532"/>
                  <a:pt x="f2328" y="f423"/>
                </a:cubicBezTo>
                <a:cubicBezTo>
                  <a:pt x="f2257" y="f421"/>
                  <a:pt x="f2358" y="f422"/>
                  <a:pt x="f2357" y="f420"/>
                </a:cubicBezTo>
                <a:cubicBezTo>
                  <a:pt x="f2259" y="f2352"/>
                  <a:pt x="f2287" y="f418"/>
                  <a:pt x="f2361" y="f535"/>
                </a:cubicBezTo>
                <a:cubicBezTo>
                  <a:pt x="f2262" y="f549"/>
                  <a:pt x="f2263" y="f411"/>
                  <a:pt x="f2265" y="f410"/>
                </a:cubicBezTo>
                <a:cubicBezTo>
                  <a:pt x="f2329" y="f415"/>
                  <a:pt x="f2274" y="f415"/>
                  <a:pt x="f2268" y="f408"/>
                </a:cubicBezTo>
                <a:cubicBezTo>
                  <a:pt x="f2269" y="f544"/>
                  <a:pt x="f2270" y="f544"/>
                  <a:pt x="f2275" y="f407"/>
                </a:cubicBezTo>
                <a:cubicBezTo>
                  <a:pt x="f2276" y="f543"/>
                  <a:pt x="f1226" y="f536"/>
                  <a:pt x="f2278" y="f405"/>
                </a:cubicBezTo>
                <a:cubicBezTo>
                  <a:pt x="f1228" y="f537"/>
                  <a:pt x="f1224" y="f404"/>
                  <a:pt x="f1222" y="f348"/>
                </a:cubicBezTo>
                <a:cubicBezTo>
                  <a:pt x="f1222" y="f348"/>
                  <a:pt x="f1213" y="f347"/>
                  <a:pt x="f1220" y="f347"/>
                </a:cubicBezTo>
                <a:cubicBezTo>
                  <a:pt x="f1222" y="f347"/>
                  <a:pt x="f1223" y="f349"/>
                  <a:pt x="f1228" y="f349"/>
                </a:cubicBezTo>
                <a:cubicBezTo>
                  <a:pt x="f2277" y="f402"/>
                  <a:pt x="f1228" y="f351"/>
                  <a:pt x="f1228" y="f28"/>
                </a:cubicBezTo>
                <a:cubicBezTo>
                  <a:pt x="f1228" y="f27"/>
                  <a:pt x="f1228" y="f27"/>
                  <a:pt x="f1224" y="f26"/>
                </a:cubicBezTo>
                <a:cubicBezTo>
                  <a:pt x="f1223" y="f24"/>
                  <a:pt x="f1224" y="f29"/>
                  <a:pt x="f1224" y="f22"/>
                </a:cubicBezTo>
                <a:cubicBezTo>
                  <a:pt x="f1223" y="f20"/>
                  <a:pt x="f1218" y="f33"/>
                  <a:pt x="f1213" y="f19"/>
                </a:cubicBezTo>
                <a:cubicBezTo>
                  <a:pt x="f2280" y="f34"/>
                  <a:pt x="f1213" y="f14"/>
                  <a:pt x="f2279" y="f11"/>
                </a:cubicBezTo>
                <a:cubicBezTo>
                  <a:pt x="f2279" y="f46"/>
                  <a:pt x="f1211" y="f9"/>
                  <a:pt x="f1211" y="f9"/>
                </a:cubicBezTo>
                <a:cubicBezTo>
                  <a:pt x="f2280" y="f47"/>
                  <a:pt x="f2281" y="f48"/>
                  <a:pt x="f2280" y="f48"/>
                </a:cubicBezTo>
                <a:close/>
                <a:moveTo>
                  <a:pt x="f2356" y="f426"/>
                </a:moveTo>
                <a:cubicBezTo>
                  <a:pt x="f2262" y="f426"/>
                  <a:pt x="f2262" y="f426"/>
                  <a:pt x="f2355" y="f426"/>
                </a:cubicBezTo>
                <a:cubicBezTo>
                  <a:pt x="f2263" y="f531"/>
                  <a:pt x="f2263" y="f531"/>
                  <a:pt x="f2285" y="f427"/>
                </a:cubicBezTo>
                <a:cubicBezTo>
                  <a:pt x="f2264" y="f428"/>
                  <a:pt x="f2265" y="f427"/>
                  <a:pt x="f2354" y="f531"/>
                </a:cubicBezTo>
                <a:cubicBezTo>
                  <a:pt x="f2329" y="f532"/>
                  <a:pt x="f2266" y="f424"/>
                  <a:pt x="f2274" y="f424"/>
                </a:cubicBezTo>
                <a:cubicBezTo>
                  <a:pt x="f2268" y="f424"/>
                  <a:pt x="f2269" y="f532"/>
                  <a:pt x="f2272" y="f423"/>
                </a:cubicBezTo>
                <a:cubicBezTo>
                  <a:pt x="f2270" y="f534"/>
                  <a:pt x="f2272" y="f421"/>
                  <a:pt x="f2269" y="f420"/>
                </a:cubicBezTo>
                <a:cubicBezTo>
                  <a:pt x="f2273" y="f419"/>
                  <a:pt x="f2273" y="f420"/>
                  <a:pt x="f2268" y="f421"/>
                </a:cubicBezTo>
                <a:cubicBezTo>
                  <a:pt x="f2267" y="f422"/>
                  <a:pt x="f2267" y="f422"/>
                  <a:pt x="f2266" y="f422"/>
                </a:cubicBezTo>
                <a:cubicBezTo>
                  <a:pt x="f2354" y="f534"/>
                  <a:pt x="f2354" y="f423"/>
                  <a:pt x="f2264" y="f424"/>
                </a:cubicBezTo>
                <a:cubicBezTo>
                  <a:pt x="f2285" y="f424"/>
                  <a:pt x="f2356" y="f424"/>
                  <a:pt x="f2356" y="f426"/>
                </a:cubicBezTo>
                <a:close/>
                <a:moveTo>
                  <a:pt x="f1197" y="f830"/>
                </a:moveTo>
                <a:cubicBezTo>
                  <a:pt x="f1202" y="f830"/>
                  <a:pt x="f1199" y="f830"/>
                  <a:pt x="f1206" y="f830"/>
                </a:cubicBezTo>
                <a:cubicBezTo>
                  <a:pt x="f1200" y="f830"/>
                  <a:pt x="f1209" y="f830"/>
                  <a:pt x="f1209" y="f829"/>
                </a:cubicBezTo>
                <a:cubicBezTo>
                  <a:pt x="f2281" y="f828"/>
                  <a:pt x="f1206" y="f828"/>
                  <a:pt x="f1200" y="f833"/>
                </a:cubicBezTo>
                <a:cubicBezTo>
                  <a:pt x="f2281" y="f833"/>
                  <a:pt x="f2280" y="f833"/>
                  <a:pt x="f2280" y="f833"/>
                </a:cubicBezTo>
                <a:cubicBezTo>
                  <a:pt x="f1211" y="f833"/>
                  <a:pt x="f2279" y="f828"/>
                  <a:pt x="f2279" y="f828"/>
                </a:cubicBezTo>
                <a:cubicBezTo>
                  <a:pt x="f1213" y="f829"/>
                  <a:pt x="f1213" y="f830"/>
                  <a:pt x="f1215" y="f830"/>
                </a:cubicBezTo>
                <a:cubicBezTo>
                  <a:pt x="f1218" y="f831"/>
                  <a:pt x="f1220" y="f829"/>
                  <a:pt x="f1222" y="f831"/>
                </a:cubicBezTo>
                <a:cubicBezTo>
                  <a:pt x="f1223" y="f831"/>
                  <a:pt x="f1222" y="f832"/>
                  <a:pt x="f1222" y="f1343"/>
                </a:cubicBezTo>
                <a:cubicBezTo>
                  <a:pt x="f1220" y="f1344"/>
                  <a:pt x="f1222" y="f1344"/>
                  <a:pt x="f1220" y="f1345"/>
                </a:cubicBezTo>
                <a:cubicBezTo>
                  <a:pt x="f1220" y="f1345"/>
                  <a:pt x="f1218" y="f1345"/>
                  <a:pt x="f1218" y="f1345"/>
                </a:cubicBezTo>
                <a:cubicBezTo>
                  <a:pt x="f1215" y="f2338"/>
                  <a:pt x="f1215" y="f2338"/>
                  <a:pt x="f1215" y="f1346"/>
                </a:cubicBezTo>
                <a:cubicBezTo>
                  <a:pt x="f1215" y="f1346"/>
                  <a:pt x="f1218" y="f1346"/>
                  <a:pt x="f1218" y="f1346"/>
                </a:cubicBezTo>
                <a:cubicBezTo>
                  <a:pt x="f1220" y="f1346"/>
                  <a:pt x="f1222" y="f2338"/>
                  <a:pt x="f1223" y="f1346"/>
                </a:cubicBezTo>
                <a:cubicBezTo>
                  <a:pt x="f1224" y="f1346"/>
                  <a:pt x="f1228" y="f1346"/>
                  <a:pt x="f2277" y="f2338"/>
                </a:cubicBezTo>
                <a:cubicBezTo>
                  <a:pt x="f2278" y="f1345"/>
                  <a:pt x="f2277" y="f1344"/>
                  <a:pt x="f2278" y="f1343"/>
                </a:cubicBezTo>
                <a:cubicBezTo>
                  <a:pt x="f1226" y="f830"/>
                  <a:pt x="f2275" y="f1344"/>
                  <a:pt x="f2271" y="f1345"/>
                </a:cubicBezTo>
                <a:cubicBezTo>
                  <a:pt x="f2270" y="f2338"/>
                  <a:pt x="f2272" y="f2337"/>
                  <a:pt x="f2272" y="f2336"/>
                </a:cubicBezTo>
                <a:cubicBezTo>
                  <a:pt x="f2269" y="f2335"/>
                  <a:pt x="f2273" y="f1349"/>
                  <a:pt x="f2268" y="f2334"/>
                </a:cubicBezTo>
                <a:cubicBezTo>
                  <a:pt x="f2267" y="f758"/>
                  <a:pt x="f2274" y="f757"/>
                  <a:pt x="f2266" y="f755"/>
                </a:cubicBezTo>
                <a:cubicBezTo>
                  <a:pt x="f2354" y="f759"/>
                  <a:pt x="f2266" y="f759"/>
                  <a:pt x="f2267" y="f760"/>
                </a:cubicBezTo>
                <a:cubicBezTo>
                  <a:pt x="f2268" y="f756"/>
                  <a:pt x="f2273" y="f757"/>
                  <a:pt x="f2272" y="f758"/>
                </a:cubicBezTo>
                <a:cubicBezTo>
                  <a:pt x="f2270" y="f1350"/>
                  <a:pt x="f2271" y="f1350"/>
                  <a:pt x="f2271" y="f2334"/>
                </a:cubicBezTo>
                <a:cubicBezTo>
                  <a:pt x="f2275" y="f1349"/>
                  <a:pt x="f2271" y="f2335"/>
                  <a:pt x="f2275" y="f1348"/>
                </a:cubicBezTo>
                <a:cubicBezTo>
                  <a:pt x="f2276" y="f2336"/>
                  <a:pt x="f1226" y="f2335"/>
                  <a:pt x="f1226" y="f1349"/>
                </a:cubicBezTo>
                <a:cubicBezTo>
                  <a:pt x="f2278" y="f2334"/>
                  <a:pt x="f1228" y="f2334"/>
                  <a:pt x="f2277" y="f2335"/>
                </a:cubicBezTo>
                <a:cubicBezTo>
                  <a:pt x="f2277" y="f1348"/>
                  <a:pt x="f1226" y="f1348"/>
                  <a:pt x="f2278" y="f1347"/>
                </a:cubicBezTo>
                <a:cubicBezTo>
                  <a:pt x="f2277" y="f1347"/>
                  <a:pt x="f1228" y="f1347"/>
                  <a:pt x="f1228" y="f2336"/>
                </a:cubicBezTo>
                <a:cubicBezTo>
                  <a:pt x="f1224" y="f2336"/>
                  <a:pt x="f1223" y="f1348"/>
                  <a:pt x="f1222" y="f1348"/>
                </a:cubicBezTo>
                <a:cubicBezTo>
                  <a:pt x="f1220" y="f1348"/>
                  <a:pt x="f1218" y="f2336"/>
                  <a:pt x="f1218" y="f1347"/>
                </a:cubicBezTo>
                <a:cubicBezTo>
                  <a:pt x="f2279" y="f1345"/>
                  <a:pt x="f1206" y="f2336"/>
                  <a:pt x="f1198" y="f2338"/>
                </a:cubicBezTo>
                <a:cubicBezTo>
                  <a:pt x="f1202" y="f2338"/>
                  <a:pt x="f1202" y="f1344"/>
                  <a:pt x="f1202" y="f1344"/>
                </a:cubicBezTo>
                <a:cubicBezTo>
                  <a:pt x="f1197" y="f1343"/>
                  <a:pt x="f1196" y="f1343"/>
                  <a:pt x="f1231" y="f832"/>
                </a:cubicBezTo>
                <a:cubicBezTo>
                  <a:pt x="f1193" y="f830"/>
                  <a:pt x="f1231" y="f830"/>
                  <a:pt x="f1197" y="f830"/>
                </a:cubicBezTo>
                <a:close/>
                <a:moveTo>
                  <a:pt x="f959" y="f531"/>
                </a:moveTo>
                <a:cubicBezTo>
                  <a:pt x="f944" y="f532"/>
                  <a:pt x="f960" y="f424"/>
                  <a:pt x="f942" y="f423"/>
                </a:cubicBezTo>
                <a:cubicBezTo>
                  <a:pt x="f940" y="f534"/>
                  <a:pt x="f937" y="f420"/>
                  <a:pt x="f939" y="f2352"/>
                </a:cubicBezTo>
                <a:cubicBezTo>
                  <a:pt x="f941" y="f417"/>
                  <a:pt x="f941" y="f420"/>
                  <a:pt x="f961" y="f419"/>
                </a:cubicBezTo>
                <a:cubicBezTo>
                  <a:pt x="f946" y="f419"/>
                  <a:pt x="f944" y="f535"/>
                  <a:pt x="f946" y="f549"/>
                </a:cubicBezTo>
                <a:cubicBezTo>
                  <a:pt x="f946" y="f416"/>
                  <a:pt x="f948" y="f413"/>
                  <a:pt x="f948" y="f411"/>
                </a:cubicBezTo>
                <a:cubicBezTo>
                  <a:pt x="f948" y="f414"/>
                  <a:pt x="f947" y="f410"/>
                  <a:pt x="f947" y="f409"/>
                </a:cubicBezTo>
                <a:cubicBezTo>
                  <a:pt x="f947" y="f408"/>
                  <a:pt x="f948" y="f415"/>
                  <a:pt x="f950" y="f415"/>
                </a:cubicBezTo>
                <a:cubicBezTo>
                  <a:pt x="f952" y="f415"/>
                  <a:pt x="f953" y="f544"/>
                  <a:pt x="f956" y="f408"/>
                </a:cubicBezTo>
                <a:cubicBezTo>
                  <a:pt x="f958" y="f415"/>
                  <a:pt x="f1146" y="f415"/>
                  <a:pt x="f2333" y="f544"/>
                </a:cubicBezTo>
                <a:cubicBezTo>
                  <a:pt x="f2331" y="f407"/>
                  <a:pt x="f2331" y="f406"/>
                  <a:pt x="f1144" y="f405"/>
                </a:cubicBezTo>
                <a:cubicBezTo>
                  <a:pt x="f1142" y="f537"/>
                  <a:pt x="f1142" y="f537"/>
                  <a:pt x="f1139" y="f404"/>
                </a:cubicBezTo>
                <a:cubicBezTo>
                  <a:pt x="f1139" y="f349"/>
                  <a:pt x="f1138" y="f402"/>
                  <a:pt x="f1137" y="f348"/>
                </a:cubicBezTo>
                <a:cubicBezTo>
                  <a:pt x="f1135" y="f404"/>
                  <a:pt x="f1135" y="f404"/>
                  <a:pt x="f1133" y="f403"/>
                </a:cubicBezTo>
                <a:cubicBezTo>
                  <a:pt x="f1131" y="f537"/>
                  <a:pt x="f1118" y="f405"/>
                  <a:pt x="f1120" y="f536"/>
                </a:cubicBezTo>
                <a:cubicBezTo>
                  <a:pt x="f2353" y="f544"/>
                  <a:pt x="f1279" y="f408"/>
                  <a:pt x="f1229" y="f409"/>
                </a:cubicBezTo>
                <a:cubicBezTo>
                  <a:pt x="f1225" y="f410"/>
                  <a:pt x="f1221" y="f411"/>
                  <a:pt x="f1217" y="f412"/>
                </a:cubicBezTo>
                <a:cubicBezTo>
                  <a:pt x="f1216" y="f416"/>
                  <a:pt x="f1212" y="f549"/>
                  <a:pt x="f1207" y="f417"/>
                </a:cubicBezTo>
                <a:cubicBezTo>
                  <a:pt x="f1151" y="f2352"/>
                  <a:pt x="f1162" y="f419"/>
                  <a:pt x="f1164" y="f534"/>
                </a:cubicBezTo>
                <a:cubicBezTo>
                  <a:pt x="f1168" y="f424"/>
                  <a:pt x="f1163" y="f426"/>
                  <a:pt x="f1161" y="f427"/>
                </a:cubicBezTo>
                <a:cubicBezTo>
                  <a:pt x="f1158" y="f530"/>
                  <a:pt x="f1156" y="f429"/>
                  <a:pt x="f1155" y="f430"/>
                </a:cubicBezTo>
                <a:cubicBezTo>
                  <a:pt x="f1150" y="f431"/>
                  <a:pt x="f1170" y="f434"/>
                  <a:pt x="f1169" y="f435"/>
                </a:cubicBezTo>
                <a:cubicBezTo>
                  <a:pt x="f1173" y="f436"/>
                  <a:pt x="f1171" y="f437"/>
                  <a:pt x="f2283" y="f439"/>
                </a:cubicBezTo>
                <a:cubicBezTo>
                  <a:pt x="f2283" y="f441"/>
                  <a:pt x="f1171" y="f443"/>
                  <a:pt x="f1173" y="f444"/>
                </a:cubicBezTo>
                <a:cubicBezTo>
                  <a:pt x="f1173" y="f445"/>
                  <a:pt x="f1169" y="f446"/>
                  <a:pt x="f1170" y="f445"/>
                </a:cubicBezTo>
                <a:cubicBezTo>
                  <a:pt x="f1150" y="f445"/>
                  <a:pt x="f1150" y="f444"/>
                  <a:pt x="f1153" y="f444"/>
                </a:cubicBezTo>
                <a:cubicBezTo>
                  <a:pt x="f1157" y="f444"/>
                  <a:pt x="f1153" y="f448"/>
                  <a:pt x="f1153" y="f449"/>
                </a:cubicBezTo>
                <a:cubicBezTo>
                  <a:pt x="f1153" y="f519"/>
                  <a:pt x="f1155" y="f451"/>
                  <a:pt x="f1156" y="f515"/>
                </a:cubicBezTo>
                <a:cubicBezTo>
                  <a:pt x="f1156" y="f452"/>
                  <a:pt x="f1156" y="f522"/>
                  <a:pt x="f1159" y="f522"/>
                </a:cubicBezTo>
                <a:cubicBezTo>
                  <a:pt x="f1161" y="f453"/>
                  <a:pt x="f1163" y="f453"/>
                  <a:pt x="f1168" y="f453"/>
                </a:cubicBezTo>
                <a:cubicBezTo>
                  <a:pt x="f1167" y="f522"/>
                  <a:pt x="f1167" y="f522"/>
                  <a:pt x="f1164" y="f512"/>
                </a:cubicBezTo>
                <a:cubicBezTo>
                  <a:pt x="f1162" y="f512"/>
                  <a:pt x="f1154" y="f522"/>
                  <a:pt x="f1151" y="f522"/>
                </a:cubicBezTo>
                <a:cubicBezTo>
                  <a:pt x="f1204" y="f512"/>
                  <a:pt x="f1207" y="f452"/>
                  <a:pt x="f1212" y="f452"/>
                </a:cubicBezTo>
                <a:cubicBezTo>
                  <a:pt x="f1210" y="f452"/>
                  <a:pt x="f1219" y="f452"/>
                  <a:pt x="f1221" y="f512"/>
                </a:cubicBezTo>
                <a:cubicBezTo>
                  <a:pt x="f1225" y="f522"/>
                  <a:pt x="f1221" y="f453"/>
                  <a:pt x="f1225" y="f454"/>
                </a:cubicBezTo>
                <a:cubicBezTo>
                  <a:pt x="f1225" y="f455"/>
                  <a:pt x="f1230" y="f509"/>
                  <a:pt x="f1229" y="f456"/>
                </a:cubicBezTo>
                <a:cubicBezTo>
                  <a:pt x="f1227" y="f457"/>
                  <a:pt x="f1229" y="f459"/>
                  <a:pt x="f1227" y="f504"/>
                </a:cubicBezTo>
                <a:cubicBezTo>
                  <a:pt x="f1280" y="f460"/>
                  <a:pt x="f1279" y="f461"/>
                  <a:pt x="f1282" y="f461"/>
                </a:cubicBezTo>
                <a:cubicBezTo>
                  <a:pt x="f1125" y="f461"/>
                  <a:pt x="f1124" y="f503"/>
                  <a:pt x="f2353" y="f503"/>
                </a:cubicBezTo>
                <a:cubicBezTo>
                  <a:pt x="f1123" y="f460"/>
                  <a:pt x="f1122" y="f460"/>
                  <a:pt x="f1120" y="f460"/>
                </a:cubicBezTo>
                <a:cubicBezTo>
                  <a:pt x="f1129" y="f460"/>
                  <a:pt x="f1118" y="f505"/>
                  <a:pt x="f1119" y="f506"/>
                </a:cubicBezTo>
                <a:cubicBezTo>
                  <a:pt x="f1119" y="f456"/>
                  <a:pt x="f1129" y="f456"/>
                  <a:pt x="f1130" y="f455"/>
                </a:cubicBezTo>
                <a:cubicBezTo>
                  <a:pt x="f1132" y="f453"/>
                  <a:pt x="f1132" y="f522"/>
                  <a:pt x="f1133" y="f452"/>
                </a:cubicBezTo>
                <a:cubicBezTo>
                  <a:pt x="f1135" y="f451"/>
                  <a:pt x="f1142" y="f519"/>
                  <a:pt x="f1144" y="f447"/>
                </a:cubicBezTo>
                <a:cubicBezTo>
                  <a:pt x="f1144" y="f445"/>
                  <a:pt x="f1144" y="f525"/>
                  <a:pt x="f2331" y="f442"/>
                </a:cubicBezTo>
                <a:cubicBezTo>
                  <a:pt x="f2333" y="f441"/>
                  <a:pt x="f2333" y="f439"/>
                  <a:pt x="f2333" y="f438"/>
                </a:cubicBezTo>
                <a:cubicBezTo>
                  <a:pt x="f1146" y="f436"/>
                  <a:pt x="f1146" y="f528"/>
                  <a:pt x="f1147" y="f435"/>
                </a:cubicBezTo>
                <a:cubicBezTo>
                  <a:pt x="f1148" y="f433"/>
                  <a:pt x="f958" y="f434"/>
                  <a:pt x="f958" y="f434"/>
                </a:cubicBezTo>
                <a:cubicBezTo>
                  <a:pt x="f956" y="f431"/>
                  <a:pt x="f954" y="f530"/>
                  <a:pt x="f952" y="f428"/>
                </a:cubicBezTo>
                <a:cubicBezTo>
                  <a:pt x="f950" y="f428"/>
                  <a:pt x="f947" y="f427"/>
                  <a:pt x="f959" y="f531"/>
                </a:cubicBezTo>
                <a:close/>
                <a:moveTo>
                  <a:pt x="f2251" y="f1018"/>
                </a:moveTo>
                <a:cubicBezTo>
                  <a:pt x="f2252" y="f1016"/>
                  <a:pt x="f2252" y="f1270"/>
                  <a:pt x="f2253" y="f1274"/>
                </a:cubicBezTo>
                <a:cubicBezTo>
                  <a:pt x="f2324" y="f1011"/>
                  <a:pt x="f2326" y="f1023"/>
                  <a:pt x="f2327" y="f1012"/>
                </a:cubicBezTo>
                <a:cubicBezTo>
                  <a:pt x="f2358" y="f1013"/>
                  <a:pt x="f2260" y="f1012"/>
                  <a:pt x="f2356" y="f1010"/>
                </a:cubicBezTo>
                <a:cubicBezTo>
                  <a:pt x="f2263" y="f1011"/>
                  <a:pt x="f2354" y="f1008"/>
                  <a:pt x="f2354" y="f1025"/>
                </a:cubicBezTo>
                <a:cubicBezTo>
                  <a:pt x="f2354" y="f1005"/>
                  <a:pt x="f2285" y="f1005"/>
                  <a:pt x="f2285" y="f1004"/>
                </a:cubicBezTo>
                <a:cubicBezTo>
                  <a:pt x="f2264" y="f1004"/>
                  <a:pt x="f2265" y="f1026"/>
                  <a:pt x="f2354" y="f1026"/>
                </a:cubicBezTo>
                <a:cubicBezTo>
                  <a:pt x="f2329" y="f1026"/>
                  <a:pt x="f2266" y="f1026"/>
                  <a:pt x="f2267" y="f1026"/>
                </a:cubicBezTo>
                <a:cubicBezTo>
                  <a:pt x="f2273" y="f1026"/>
                  <a:pt x="f2272" y="f1004"/>
                  <a:pt x="f2275" y="f1005"/>
                </a:cubicBezTo>
                <a:cubicBezTo>
                  <a:pt x="f1226" y="f1007"/>
                  <a:pt x="f2277" y="f1025"/>
                  <a:pt x="f1223" y="f1025"/>
                </a:cubicBezTo>
                <a:cubicBezTo>
                  <a:pt x="f1222" y="f1007"/>
                  <a:pt x="f1220" y="f1007"/>
                  <a:pt x="f1218" y="f1007"/>
                </a:cubicBezTo>
                <a:cubicBezTo>
                  <a:pt x="f1213" y="f1005"/>
                  <a:pt x="f2279" y="f1005"/>
                  <a:pt x="f2280" y="f1005"/>
                </a:cubicBezTo>
                <a:cubicBezTo>
                  <a:pt x="f2281" y="f1005"/>
                  <a:pt x="f1201" y="f1005"/>
                  <a:pt x="f1202" y="f1005"/>
                </a:cubicBezTo>
                <a:cubicBezTo>
                  <a:pt x="f1231" y="f1005"/>
                  <a:pt x="f1194" y="f1005"/>
                  <a:pt x="f1192" y="f1005"/>
                </a:cubicBezTo>
                <a:cubicBezTo>
                  <a:pt x="f1187" y="f1026"/>
                  <a:pt x="f1183" y="f1004"/>
                  <a:pt x="f1178" y="f1005"/>
                </a:cubicBezTo>
                <a:cubicBezTo>
                  <a:pt x="f1175" y="f1007"/>
                  <a:pt x="f1172" y="f1024"/>
                  <a:pt x="f1170" y="f1269"/>
                </a:cubicBezTo>
                <a:cubicBezTo>
                  <a:pt x="f1153" y="f1269"/>
                  <a:pt x="f1156" y="f1008"/>
                  <a:pt x="f1158" y="f1008"/>
                </a:cubicBezTo>
                <a:cubicBezTo>
                  <a:pt x="f1159" y="f1009"/>
                  <a:pt x="f1163" y="f1023"/>
                  <a:pt x="f1168" y="f1011"/>
                </a:cubicBezTo>
                <a:cubicBezTo>
                  <a:pt x="f1164" y="f1011"/>
                  <a:pt x="f1165" y="f1010"/>
                  <a:pt x="f1162" y="f1012"/>
                </a:cubicBezTo>
                <a:cubicBezTo>
                  <a:pt x="f1152" y="f1012"/>
                  <a:pt x="f1203" y="f1013"/>
                  <a:pt x="f1205" y="f1014"/>
                </a:cubicBezTo>
                <a:cubicBezTo>
                  <a:pt x="f1212" y="f1015"/>
                  <a:pt x="f1214" y="f1016"/>
                  <a:pt x="f1219" y="f1018"/>
                </a:cubicBezTo>
                <a:cubicBezTo>
                  <a:pt x="f1230" y="f1019"/>
                  <a:pt x="f1227" y="f1021"/>
                  <a:pt x="f1280" y="f1265"/>
                </a:cubicBezTo>
                <a:cubicBezTo>
                  <a:pt x="f1281" y="f1066"/>
                  <a:pt x="f1278" y="f1063"/>
                  <a:pt x="f1282" y="f1264"/>
                </a:cubicBezTo>
                <a:cubicBezTo>
                  <a:pt x="f1124" y="f1064"/>
                  <a:pt x="f1123" y="f1064"/>
                  <a:pt x="f1120" y="f1068"/>
                </a:cubicBezTo>
                <a:cubicBezTo>
                  <a:pt x="f1130" y="f1068"/>
                  <a:pt x="f1137" y="f1068"/>
                  <a:pt x="f1143" y="f1064"/>
                </a:cubicBezTo>
                <a:cubicBezTo>
                  <a:pt x="f2331" y="f1064"/>
                  <a:pt x="f1146" y="f1264"/>
                  <a:pt x="f958" y="f1065"/>
                </a:cubicBezTo>
                <a:cubicBezTo>
                  <a:pt x="f957" y="f1065"/>
                  <a:pt x="f956" y="f1065"/>
                  <a:pt x="f954" y="f1065"/>
                </a:cubicBezTo>
                <a:cubicBezTo>
                  <a:pt x="f953" y="f1065"/>
                  <a:pt x="f952" y="f1063"/>
                  <a:pt x="f951" y="f1063"/>
                </a:cubicBezTo>
                <a:cubicBezTo>
                  <a:pt x="f959" y="f1066"/>
                  <a:pt x="f961" y="f1065"/>
                  <a:pt x="f939" y="f1065"/>
                </a:cubicBezTo>
                <a:cubicBezTo>
                  <a:pt x="f937" y="f1065"/>
                  <a:pt x="f936" y="f1264"/>
                  <a:pt x="f962" y="f1264"/>
                </a:cubicBezTo>
                <a:cubicBezTo>
                  <a:pt x="f933" y="f1264"/>
                  <a:pt x="f932" y="f1065"/>
                  <a:pt x="f930" y="f1063"/>
                </a:cubicBezTo>
                <a:cubicBezTo>
                  <a:pt x="f928" y="f1066"/>
                  <a:pt x="f926" y="f1066"/>
                  <a:pt x="f924" y="f1067"/>
                </a:cubicBezTo>
                <a:cubicBezTo>
                  <a:pt x="f921" y="f1067"/>
                  <a:pt x="f883" y="f1066"/>
                  <a:pt x="f885" y="f1066"/>
                </a:cubicBezTo>
                <a:cubicBezTo>
                  <a:pt x="f888" y="f1066"/>
                  <a:pt x="f919" y="f1265"/>
                  <a:pt x="f893" y="f1022"/>
                </a:cubicBezTo>
                <a:cubicBezTo>
                  <a:pt x="f896" y="f1021"/>
                  <a:pt x="f1283" y="f1020"/>
                  <a:pt x="f1285" y="f1018"/>
                </a:cubicBezTo>
                <a:cubicBezTo>
                  <a:pt x="f1286" y="f1017"/>
                  <a:pt x="f1289" y="f1015"/>
                  <a:pt x="f1288" y="f1270"/>
                </a:cubicBezTo>
                <a:cubicBezTo>
                  <a:pt x="f1140" y="f1014"/>
                  <a:pt x="f1134" y="f1274"/>
                  <a:pt x="f1128" y="f1272"/>
                </a:cubicBezTo>
                <a:cubicBezTo>
                  <a:pt x="f1075" y="f1023"/>
                  <a:pt x="f1075" y="f1024"/>
                  <a:pt x="f1046" y="f1005"/>
                </a:cubicBezTo>
                <a:cubicBezTo>
                  <a:pt x="f1046" y="f1003"/>
                  <a:pt x="f1045" y="f1002"/>
                  <a:pt x="f1121" y="f1298"/>
                </a:cubicBezTo>
                <a:cubicBezTo>
                  <a:pt x="f1043" y="f1295"/>
                  <a:pt x="f1043" y="f1299"/>
                  <a:pt x="f1047" y="f1149"/>
                </a:cubicBezTo>
                <a:cubicBezTo>
                  <a:pt x="f1042" y="f996"/>
                  <a:pt x="f1041" y="f996"/>
                  <a:pt x="f1051" y="f996"/>
                </a:cubicBezTo>
                <a:cubicBezTo>
                  <a:pt x="f1050" y="f996"/>
                  <a:pt x="f1051" y="f993"/>
                  <a:pt x="f1041" y="f993"/>
                </a:cubicBezTo>
                <a:cubicBezTo>
                  <a:pt x="f1048" y="f1293"/>
                  <a:pt x="f1047" y="f992"/>
                  <a:pt x="f1043" y="f800"/>
                </a:cubicBezTo>
                <a:cubicBezTo>
                  <a:pt x="f1121" y="f800"/>
                  <a:pt x="f1044" y="f801"/>
                  <a:pt x="f1045" y="f801"/>
                </a:cubicBezTo>
                <a:cubicBezTo>
                  <a:pt x="f1076" y="f797"/>
                  <a:pt x="f1076" y="f799"/>
                  <a:pt x="f1076" y="f793"/>
                </a:cubicBezTo>
                <a:cubicBezTo>
                  <a:pt x="f1076" y="f802"/>
                  <a:pt x="f1076" y="f792"/>
                  <a:pt x="f1076" y="f803"/>
                </a:cubicBezTo>
                <a:cubicBezTo>
                  <a:pt x="f1076" y="f790"/>
                  <a:pt x="f1076" y="f788"/>
                  <a:pt x="f1074" y="f816"/>
                </a:cubicBezTo>
                <a:cubicBezTo>
                  <a:pt x="f1145" y="f805"/>
                  <a:pt x="f1046" y="f806"/>
                  <a:pt x="f1126" y="f785"/>
                </a:cubicBezTo>
                <a:cubicBezTo>
                  <a:pt x="f1127" y="f817"/>
                  <a:pt x="f1128" y="f817"/>
                  <a:pt x="f1134" y="f817"/>
                </a:cubicBezTo>
                <a:cubicBezTo>
                  <a:pt x="f1136" y="f784"/>
                  <a:pt x="f1140" y="f807"/>
                  <a:pt x="f1140" y="f815"/>
                </a:cubicBezTo>
                <a:cubicBezTo>
                  <a:pt x="f1288" y="f783"/>
                  <a:pt x="f1287" y="f813"/>
                  <a:pt x="f1286" y="f815"/>
                </a:cubicBezTo>
                <a:cubicBezTo>
                  <a:pt x="f1290" y="f815"/>
                  <a:pt x="f1286" y="f807"/>
                  <a:pt x="f1285" y="f807"/>
                </a:cubicBezTo>
                <a:cubicBezTo>
                  <a:pt x="f1291" y="f807"/>
                  <a:pt x="f1291" y="f815"/>
                  <a:pt x="f1291" y="f783"/>
                </a:cubicBezTo>
                <a:cubicBezTo>
                  <a:pt x="f1291" y="f782"/>
                  <a:pt x="f1284" y="f812"/>
                  <a:pt x="f1292" y="f780"/>
                </a:cubicBezTo>
                <a:cubicBezTo>
                  <a:pt x="f1283" y="f779"/>
                  <a:pt x="f1283" y="f776"/>
                  <a:pt x="f1283" y="f774"/>
                </a:cubicBezTo>
                <a:cubicBezTo>
                  <a:pt x="f1283" y="f768"/>
                  <a:pt x="f1283" y="f771"/>
                  <a:pt x="f1283" y="f882"/>
                </a:cubicBezTo>
                <a:cubicBezTo>
                  <a:pt x="f1283" y="f1079"/>
                  <a:pt x="f1283" y="f809"/>
                  <a:pt x="f905" y="f1080"/>
                </a:cubicBezTo>
                <a:cubicBezTo>
                  <a:pt x="f902" y="f1256"/>
                  <a:pt x="f897" y="f1252"/>
                  <a:pt x="f894" y="f1259"/>
                </a:cubicBezTo>
                <a:cubicBezTo>
                  <a:pt x="f913" y="f1261"/>
                  <a:pt x="f893" y="f1260"/>
                  <a:pt x="f893" y="f1250"/>
                </a:cubicBezTo>
                <a:cubicBezTo>
                  <a:pt x="f893" y="f1249"/>
                  <a:pt x="f913" y="f1250"/>
                  <a:pt x="f894" y="f1250"/>
                </a:cubicBezTo>
                <a:cubicBezTo>
                  <a:pt x="f894" y="f1260"/>
                  <a:pt x="f896" y="f1261"/>
                  <a:pt x="f896" y="f1260"/>
                </a:cubicBezTo>
                <a:cubicBezTo>
                  <a:pt x="f896" y="f1250"/>
                  <a:pt x="f908" y="f1249"/>
                  <a:pt x="f894" y="f1249"/>
                </a:cubicBezTo>
                <a:cubicBezTo>
                  <a:pt x="f893" y="f1248"/>
                  <a:pt x="f889" y="f1248"/>
                  <a:pt x="f889" y="f1085"/>
                </a:cubicBezTo>
                <a:cubicBezTo>
                  <a:pt x="f919" y="f1087"/>
                  <a:pt x="f889" y="f1087"/>
                  <a:pt x="f891" y="f1084"/>
                </a:cubicBezTo>
                <a:cubicBezTo>
                  <a:pt x="f893" y="f1085"/>
                  <a:pt x="f893" y="f1086"/>
                  <a:pt x="f913" y="f1086"/>
                </a:cubicBezTo>
                <a:cubicBezTo>
                  <a:pt x="f894" y="f1086"/>
                  <a:pt x="f908" y="f1085"/>
                  <a:pt x="f908" y="f1084"/>
                </a:cubicBezTo>
                <a:cubicBezTo>
                  <a:pt x="f908" y="f1087"/>
                  <a:pt x="f894" y="f1087"/>
                  <a:pt x="f913" y="f1088"/>
                </a:cubicBezTo>
                <a:cubicBezTo>
                  <a:pt x="f893" y="f1247"/>
                  <a:pt x="f893" y="f1247"/>
                  <a:pt x="f893" y="f1246"/>
                </a:cubicBezTo>
                <a:cubicBezTo>
                  <a:pt x="f893" y="f1245"/>
                  <a:pt x="f893" y="f1245"/>
                  <a:pt x="f891" y="f1244"/>
                </a:cubicBezTo>
                <a:cubicBezTo>
                  <a:pt x="f889" y="f1097"/>
                  <a:pt x="f889" y="f1097"/>
                  <a:pt x="f919" y="f1096"/>
                </a:cubicBezTo>
                <a:cubicBezTo>
                  <a:pt x="f919" y="f1089"/>
                  <a:pt x="f919" y="f1090"/>
                  <a:pt x="f1271" y="f1090"/>
                </a:cubicBezTo>
                <a:cubicBezTo>
                  <a:pt x="f1271" y="f1090"/>
                  <a:pt x="f886" y="f1096"/>
                  <a:pt x="f886" y="f1097"/>
                </a:cubicBezTo>
                <a:cubicBezTo>
                  <a:pt x="f886" y="f1097"/>
                  <a:pt x="f888" y="f1097"/>
                  <a:pt x="f888" y="f1244"/>
                </a:cubicBezTo>
                <a:cubicBezTo>
                  <a:pt x="f888" y="f1246"/>
                  <a:pt x="f1271" y="f1245"/>
                  <a:pt x="f886" y="f1245"/>
                </a:cubicBezTo>
                <a:cubicBezTo>
                  <a:pt x="f884" y="f1245"/>
                  <a:pt x="f884" y="f1246"/>
                  <a:pt x="f883" y="f1246"/>
                </a:cubicBezTo>
                <a:cubicBezTo>
                  <a:pt x="f920" y="f1251"/>
                  <a:pt x="f921" y="f1251"/>
                  <a:pt x="f922" y="f1251"/>
                </a:cubicBezTo>
                <a:cubicBezTo>
                  <a:pt x="f923" y="f1251"/>
                  <a:pt x="f924" y="f1251"/>
                  <a:pt x="f925" y="f1251"/>
                </a:cubicBezTo>
                <a:cubicBezTo>
                  <a:pt x="f927" y="f1247"/>
                  <a:pt x="f930" y="f1251"/>
                  <a:pt x="f931" y="f1245"/>
                </a:cubicBezTo>
                <a:cubicBezTo>
                  <a:pt x="f931" y="f1245"/>
                  <a:pt x="f931" y="f1097"/>
                  <a:pt x="f931" y="f1096"/>
                </a:cubicBezTo>
                <a:cubicBezTo>
                  <a:pt x="f932" y="f1089"/>
                  <a:pt x="f932" y="f1090"/>
                  <a:pt x="f933" y="f1091"/>
                </a:cubicBezTo>
                <a:cubicBezTo>
                  <a:pt x="f934" y="f1094"/>
                  <a:pt x="f933" y="f765"/>
                  <a:pt x="f934" y="f764"/>
                </a:cubicBezTo>
                <a:cubicBezTo>
                  <a:pt x="f934" y="f763"/>
                  <a:pt x="f935" y="f762"/>
                  <a:pt x="f962" y="f751"/>
                </a:cubicBezTo>
                <a:cubicBezTo>
                  <a:pt x="f962" y="f761"/>
                  <a:pt x="f934" y="f752"/>
                  <a:pt x="f934" y="f753"/>
                </a:cubicBezTo>
                <a:cubicBezTo>
                  <a:pt x="f934" y="f754"/>
                  <a:pt x="f933" y="f754"/>
                  <a:pt x="f933" y="f759"/>
                </a:cubicBezTo>
                <a:cubicBezTo>
                  <a:pt x="f932" y="f756"/>
                  <a:pt x="f962" y="f757"/>
                  <a:pt x="f935" y="f757"/>
                </a:cubicBezTo>
                <a:cubicBezTo>
                  <a:pt x="f938" y="f758"/>
                  <a:pt x="f938" y="f2334"/>
                  <a:pt x="f941" y="f1349"/>
                </a:cubicBezTo>
                <a:cubicBezTo>
                  <a:pt x="f961" y="f2335"/>
                  <a:pt x="f944" y="f1349"/>
                  <a:pt x="f959" y="f1349"/>
                </a:cubicBezTo>
                <a:cubicBezTo>
                  <a:pt x="f948" y="f2335"/>
                  <a:pt x="f950" y="f2336"/>
                  <a:pt x="f951" y="f2337"/>
                </a:cubicBezTo>
                <a:cubicBezTo>
                  <a:pt x="f952" y="f1346"/>
                  <a:pt x="f952" y="f1346"/>
                  <a:pt x="f953" y="f2338"/>
                </a:cubicBezTo>
                <a:cubicBezTo>
                  <a:pt x="f954" y="f2338"/>
                  <a:pt x="f954" y="f2338"/>
                  <a:pt x="f954" y="f1345"/>
                </a:cubicBezTo>
                <a:cubicBezTo>
                  <a:pt x="f954" y="f1344"/>
                  <a:pt x="f954" y="f1344"/>
                  <a:pt x="f953" y="f1344"/>
                </a:cubicBezTo>
                <a:cubicBezTo>
                  <a:pt x="f951" y="f1343"/>
                  <a:pt x="f951" y="f831"/>
                  <a:pt x="f950" y="f829"/>
                </a:cubicBezTo>
                <a:cubicBezTo>
                  <a:pt x="f948" y="f833"/>
                  <a:pt x="f959" y="f833"/>
                  <a:pt x="f946" y="f835"/>
                </a:cubicBezTo>
                <a:cubicBezTo>
                  <a:pt x="f946" y="f836"/>
                  <a:pt x="f944" y="f837"/>
                  <a:pt x="f946" y="f838"/>
                </a:cubicBezTo>
                <a:cubicBezTo>
                  <a:pt x="f959" y="f838"/>
                  <a:pt x="f947" y="f837"/>
                  <a:pt x="f948" y="f836"/>
                </a:cubicBezTo>
                <a:cubicBezTo>
                  <a:pt x="f948" y="f836"/>
                  <a:pt x="f950" y="f835"/>
                  <a:pt x="f951" y="f835"/>
                </a:cubicBezTo>
                <a:cubicBezTo>
                  <a:pt x="f952" y="f834"/>
                  <a:pt x="f952" y="f833"/>
                  <a:pt x="f953" y="f828"/>
                </a:cubicBezTo>
                <a:cubicBezTo>
                  <a:pt x="f953" y="f829"/>
                  <a:pt x="f954" y="f829"/>
                  <a:pt x="f956" y="f829"/>
                </a:cubicBezTo>
                <a:cubicBezTo>
                  <a:pt x="f958" y="f828"/>
                  <a:pt x="f957" y="f834"/>
                  <a:pt x="f958" y="f835"/>
                </a:cubicBezTo>
                <a:cubicBezTo>
                  <a:pt x="f1147" y="f838"/>
                  <a:pt x="f2331" y="f840"/>
                  <a:pt x="f1142" y="f842"/>
                </a:cubicBezTo>
                <a:cubicBezTo>
                  <a:pt x="f1137" y="f844"/>
                  <a:pt x="f1131" y="f845"/>
                  <a:pt x="f1118" y="f845"/>
                </a:cubicBezTo>
                <a:cubicBezTo>
                  <a:pt x="f1120" y="f845"/>
                  <a:pt x="f2353" y="f845"/>
                  <a:pt x="f1125" y="f845"/>
                </a:cubicBezTo>
                <a:cubicBezTo>
                  <a:pt x="f1278" y="f859"/>
                  <a:pt x="f1278" y="f858"/>
                  <a:pt x="f1281" y="f848"/>
                </a:cubicBezTo>
                <a:cubicBezTo>
                  <a:pt x="f1227" y="f849"/>
                  <a:pt x="f1229" y="f848"/>
                  <a:pt x="f1225" y="f847"/>
                </a:cubicBezTo>
                <a:cubicBezTo>
                  <a:pt x="f1221" y="f847"/>
                  <a:pt x="f1221" y="f858"/>
                  <a:pt x="f1219" y="f858"/>
                </a:cubicBezTo>
                <a:cubicBezTo>
                  <a:pt x="f1216" y="f858"/>
                  <a:pt x="f1216" y="f858"/>
                  <a:pt x="f1214" y="f858"/>
                </a:cubicBezTo>
                <a:cubicBezTo>
                  <a:pt x="f1204" y="f845"/>
                  <a:pt x="f1214" y="f856"/>
                  <a:pt x="f1207" y="f852"/>
                </a:cubicBezTo>
                <a:cubicBezTo>
                  <a:pt x="f1205" y="f851"/>
                  <a:pt x="f1207" y="f849"/>
                  <a:pt x="f1205" y="f847"/>
                </a:cubicBezTo>
                <a:cubicBezTo>
                  <a:pt x="f1205" y="f858"/>
                  <a:pt x="f1204" y="f847"/>
                  <a:pt x="f1203" y="f858"/>
                </a:cubicBezTo>
                <a:cubicBezTo>
                  <a:pt x="f1151" y="f846"/>
                  <a:pt x="f1151" y="f859"/>
                  <a:pt x="f1152" y="f845"/>
                </a:cubicBezTo>
                <a:cubicBezTo>
                  <a:pt x="f1154" y="f844"/>
                  <a:pt x="f1166" y="f844"/>
                  <a:pt x="f1164" y="f844"/>
                </a:cubicBezTo>
                <a:cubicBezTo>
                  <a:pt x="f1167" y="f844"/>
                  <a:pt x="f1168" y="f845"/>
                  <a:pt x="f1163" y="f845"/>
                </a:cubicBezTo>
                <a:cubicBezTo>
                  <a:pt x="f1161" y="f859"/>
                  <a:pt x="f1159" y="f859"/>
                  <a:pt x="f1159" y="f844"/>
                </a:cubicBezTo>
                <a:cubicBezTo>
                  <a:pt x="f1159" y="f843"/>
                  <a:pt x="f1161" y="f843"/>
                  <a:pt x="f1163" y="f842"/>
                </a:cubicBezTo>
                <a:cubicBezTo>
                  <a:pt x="f1168" y="f842"/>
                  <a:pt x="f1167" y="f841"/>
                  <a:pt x="f1164" y="f841"/>
                </a:cubicBezTo>
                <a:cubicBezTo>
                  <a:pt x="f1166" y="f840"/>
                  <a:pt x="f1154" y="f841"/>
                  <a:pt x="f1151" y="f841"/>
                </a:cubicBezTo>
                <a:cubicBezTo>
                  <a:pt x="f1204" y="f842"/>
                  <a:pt x="f1207" y="f842"/>
                  <a:pt x="f1212" y="f843"/>
                </a:cubicBezTo>
                <a:cubicBezTo>
                  <a:pt x="f1214" y="f844"/>
                  <a:pt x="f1217" y="f843"/>
                  <a:pt x="f1225" y="f843"/>
                </a:cubicBezTo>
                <a:cubicBezTo>
                  <a:pt x="f1230" y="f844"/>
                  <a:pt x="f1280" y="f859"/>
                  <a:pt x="f1281" y="f859"/>
                </a:cubicBezTo>
                <a:cubicBezTo>
                  <a:pt x="f1281" y="f845"/>
                  <a:pt x="f1280" y="f845"/>
                  <a:pt x="f1227" y="f844"/>
                </a:cubicBezTo>
                <a:cubicBezTo>
                  <a:pt x="f1229" y="f843"/>
                  <a:pt x="f1227" y="f842"/>
                  <a:pt x="f1229" y="f841"/>
                </a:cubicBezTo>
                <a:cubicBezTo>
                  <a:pt x="f1229" y="f841"/>
                  <a:pt x="f1225" y="f841"/>
                  <a:pt x="f1221" y="f841"/>
                </a:cubicBezTo>
                <a:cubicBezTo>
                  <a:pt x="f1219" y="f841"/>
                  <a:pt x="f1217" y="f841"/>
                  <a:pt x="f1216" y="f840"/>
                </a:cubicBezTo>
                <a:cubicBezTo>
                  <a:pt x="f1214" y="f840"/>
                  <a:pt x="f1207" y="f837"/>
                  <a:pt x="f1210" y="f836"/>
                </a:cubicBezTo>
                <a:cubicBezTo>
                  <a:pt x="f1214" y="f836"/>
                  <a:pt x="f1216" y="f836"/>
                  <a:pt x="f1217" y="f836"/>
                </a:cubicBezTo>
                <a:cubicBezTo>
                  <a:pt x="f1219" y="f835"/>
                  <a:pt x="f1221" y="f835"/>
                  <a:pt x="f1225" y="f835"/>
                </a:cubicBezTo>
                <a:cubicBezTo>
                  <a:pt x="f1230" y="f835"/>
                  <a:pt x="f1229" y="f836"/>
                  <a:pt x="f1227" y="f836"/>
                </a:cubicBezTo>
                <a:cubicBezTo>
                  <a:pt x="f1227" y="f837"/>
                  <a:pt x="f1280" y="f838"/>
                  <a:pt x="f1281" y="f838"/>
                </a:cubicBezTo>
                <a:cubicBezTo>
                  <a:pt x="f1279" y="f838"/>
                  <a:pt x="f1279" y="f837"/>
                  <a:pt x="f1281" y="f836"/>
                </a:cubicBezTo>
                <a:cubicBezTo>
                  <a:pt x="f1280" y="f835"/>
                  <a:pt x="f1227" y="f835"/>
                  <a:pt x="f1229" y="f834"/>
                </a:cubicBezTo>
                <a:cubicBezTo>
                  <a:pt x="f1230" y="f828"/>
                  <a:pt x="f1221" y="f828"/>
                  <a:pt x="f1217" y="f829"/>
                </a:cubicBezTo>
                <a:cubicBezTo>
                  <a:pt x="f1214" y="f830"/>
                  <a:pt x="f1212" y="f831"/>
                  <a:pt x="f1207" y="f830"/>
                </a:cubicBezTo>
                <a:cubicBezTo>
                  <a:pt x="f1205" y="f830"/>
                  <a:pt x="f1204" y="f829"/>
                  <a:pt x="f1151" y="f829"/>
                </a:cubicBezTo>
                <a:cubicBezTo>
                  <a:pt x="f1154" y="f830"/>
                  <a:pt x="f1160" y="f831"/>
                  <a:pt x="f1166" y="f832"/>
                </a:cubicBezTo>
                <a:cubicBezTo>
                  <a:pt x="f1165" y="f1343"/>
                  <a:pt x="f1167" y="f1344"/>
                  <a:pt x="f1163" y="f1344"/>
                </a:cubicBezTo>
                <a:cubicBezTo>
                  <a:pt x="f1159" y="f1345"/>
                  <a:pt x="f1157" y="f1344"/>
                  <a:pt x="f1155" y="f1343"/>
                </a:cubicBezTo>
                <a:cubicBezTo>
                  <a:pt x="f1173" y="f832"/>
                  <a:pt x="f1235" y="f830"/>
                  <a:pt x="f1176" y="f830"/>
                </a:cubicBezTo>
                <a:cubicBezTo>
                  <a:pt x="f1178" y="f829"/>
                  <a:pt x="f1180" y="f830"/>
                  <a:pt x="f1180" y="f1343"/>
                </a:cubicBezTo>
                <a:cubicBezTo>
                  <a:pt x="f1181" y="f1345"/>
                  <a:pt x="f1183" y="f1345"/>
                  <a:pt x="f2282" y="f1345"/>
                </a:cubicBezTo>
                <a:cubicBezTo>
                  <a:pt x="f1186" y="f1345"/>
                  <a:pt x="f1186" y="f1345"/>
                  <a:pt x="f1187" y="f1345"/>
                </a:cubicBezTo>
                <a:cubicBezTo>
                  <a:pt x="f1188" y="f1344"/>
                  <a:pt x="f1189" y="f1344"/>
                  <a:pt x="f1190" y="f1345"/>
                </a:cubicBezTo>
                <a:cubicBezTo>
                  <a:pt x="f1191" y="f1345"/>
                  <a:pt x="f1191" y="f2338"/>
                  <a:pt x="f1191" y="f2337"/>
                </a:cubicBezTo>
                <a:cubicBezTo>
                  <a:pt x="f1190" y="f1347"/>
                  <a:pt x="f1191" y="f1347"/>
                  <a:pt x="f1191" y="f2336"/>
                </a:cubicBezTo>
                <a:cubicBezTo>
                  <a:pt x="f1192" y="f1349"/>
                  <a:pt x="f1188" y="f2335"/>
                  <a:pt x="f1186" y="f2335"/>
                </a:cubicBezTo>
                <a:cubicBezTo>
                  <a:pt x="f1185" y="f1349"/>
                  <a:pt x="f2282" y="f1349"/>
                  <a:pt x="f1184" y="f2334"/>
                </a:cubicBezTo>
                <a:cubicBezTo>
                  <a:pt x="f1182" y="f2334"/>
                  <a:pt x="f1182" y="f1350"/>
                  <a:pt x="f1181" y="f758"/>
                </a:cubicBezTo>
                <a:cubicBezTo>
                  <a:pt x="f1179" y="f757"/>
                  <a:pt x="f1176" y="f757"/>
                  <a:pt x="f1175" y="f756"/>
                </a:cubicBezTo>
                <a:cubicBezTo>
                  <a:pt x="f1174" y="f756"/>
                  <a:pt x="f1172" y="f755"/>
                  <a:pt x="f2283" y="f759"/>
                </a:cubicBezTo>
                <a:cubicBezTo>
                  <a:pt x="f1173" y="f753"/>
                  <a:pt x="f1169" y="f752"/>
                  <a:pt x="f1150" y="f761"/>
                </a:cubicBezTo>
                <a:cubicBezTo>
                  <a:pt x="f1155" y="f761"/>
                  <a:pt x="f1157" y="f751"/>
                  <a:pt x="f1158" y="f750"/>
                </a:cubicBezTo>
                <a:cubicBezTo>
                  <a:pt x="f1163" y="f749"/>
                  <a:pt x="f1158" y="f763"/>
                  <a:pt x="f1157" y="f748"/>
                </a:cubicBezTo>
                <a:cubicBezTo>
                  <a:pt x="f1156" y="f764"/>
                  <a:pt x="f1156" y="f747"/>
                  <a:pt x="f1155" y="f747"/>
                </a:cubicBezTo>
                <a:cubicBezTo>
                  <a:pt x="f1153" y="f746"/>
                  <a:pt x="f1150" y="f746"/>
                  <a:pt x="f1170" y="f746"/>
                </a:cubicBezTo>
                <a:cubicBezTo>
                  <a:pt x="f1173" y="f745"/>
                  <a:pt x="f1172" y="f746"/>
                  <a:pt x="f1174" y="f745"/>
                </a:cubicBezTo>
                <a:cubicBezTo>
                  <a:pt x="f1234" y="f765"/>
                  <a:pt x="f1234" y="f765"/>
                  <a:pt x="f1175" y="f766"/>
                </a:cubicBezTo>
                <a:cubicBezTo>
                  <a:pt x="f1233" y="f766"/>
                  <a:pt x="f1176" y="f766"/>
                  <a:pt x="f1177" y="f766"/>
                </a:cubicBezTo>
                <a:cubicBezTo>
                  <a:pt x="f1179" y="f1095"/>
                  <a:pt x="f1182" y="f766"/>
                  <a:pt x="f1184" y="f1095"/>
                </a:cubicBezTo>
                <a:cubicBezTo>
                  <a:pt x="f1185" y="f1094"/>
                  <a:pt x="f1187" y="f1094"/>
                  <a:pt x="f1188" y="f1092"/>
                </a:cubicBezTo>
                <a:cubicBezTo>
                  <a:pt x="f1189" y="f1091"/>
                  <a:pt x="f1190" y="f1096"/>
                  <a:pt x="f1189" y="f1244"/>
                </a:cubicBezTo>
                <a:cubicBezTo>
                  <a:pt x="f1189" y="f1246"/>
                  <a:pt x="f1188" y="f1251"/>
                  <a:pt x="f1188" y="f1247"/>
                </a:cubicBezTo>
                <a:cubicBezTo>
                  <a:pt x="f1188" y="f1088"/>
                  <a:pt x="f1188" y="f1087"/>
                  <a:pt x="f1187" y="f1084"/>
                </a:cubicBezTo>
                <a:cubicBezTo>
                  <a:pt x="f1187" y="f1248"/>
                  <a:pt x="f1187" y="f1250"/>
                  <a:pt x="f2282" y="f1250"/>
                </a:cubicBezTo>
                <a:cubicBezTo>
                  <a:pt x="f1183" y="f1250"/>
                  <a:pt x="f1182" y="f1261"/>
                  <a:pt x="f1184" y="f1261"/>
                </a:cubicBezTo>
                <a:cubicBezTo>
                  <a:pt x="f2282" y="f1261"/>
                  <a:pt x="f1185" y="f1261"/>
                  <a:pt x="f1186" y="f1261"/>
                </a:cubicBezTo>
                <a:cubicBezTo>
                  <a:pt x="f1186" y="f1259"/>
                  <a:pt x="f1187" y="f1259"/>
                  <a:pt x="f1187" y="f1258"/>
                </a:cubicBezTo>
                <a:cubicBezTo>
                  <a:pt x="f1190" y="f1252"/>
                  <a:pt x="f1193" y="f1253"/>
                  <a:pt x="f1231" y="f1252"/>
                </a:cubicBezTo>
                <a:cubicBezTo>
                  <a:pt x="f1196" y="f1257"/>
                  <a:pt x="f1197" y="f1258"/>
                  <a:pt x="f1202" y="f1258"/>
                </a:cubicBezTo>
                <a:cubicBezTo>
                  <a:pt x="f1199" y="f1259"/>
                  <a:pt x="f1206" y="f1259"/>
                  <a:pt x="f2281" y="f1261"/>
                </a:cubicBezTo>
                <a:cubicBezTo>
                  <a:pt x="f1211" y="f1260"/>
                  <a:pt x="f1213" y="f1249"/>
                  <a:pt x="f1218" y="f1248"/>
                </a:cubicBezTo>
                <a:cubicBezTo>
                  <a:pt x="f1222" y="f1086"/>
                  <a:pt x="f1223" y="f1084"/>
                  <a:pt x="f1228" y="f1084"/>
                </a:cubicBezTo>
                <a:cubicBezTo>
                  <a:pt x="f2278" y="f1087"/>
                  <a:pt x="f2276" y="f1087"/>
                  <a:pt x="f2271" y="f1088"/>
                </a:cubicBezTo>
                <a:cubicBezTo>
                  <a:pt x="f2269" y="f1247"/>
                  <a:pt x="f2273" y="f1246"/>
                  <a:pt x="f2267" y="f1245"/>
                </a:cubicBezTo>
                <a:cubicBezTo>
                  <a:pt x="f2266" y="f1244"/>
                  <a:pt x="f2354" y="f1097"/>
                  <a:pt x="f2285" y="f1097"/>
                </a:cubicBezTo>
                <a:cubicBezTo>
                  <a:pt x="f2262" y="f1096"/>
                  <a:pt x="f2286" y="f1092"/>
                  <a:pt x="f2287" y="f1093"/>
                </a:cubicBezTo>
                <a:cubicBezTo>
                  <a:pt x="f2258" y="f1094"/>
                  <a:pt x="f2358" y="f1093"/>
                  <a:pt x="f2257" y="f1091"/>
                </a:cubicBezTo>
                <a:cubicBezTo>
                  <a:pt x="f2327" y="f1090"/>
                  <a:pt x="f2359" y="f1090"/>
                  <a:pt x="f2256" y="f1090"/>
                </a:cubicBezTo>
                <a:cubicBezTo>
                  <a:pt x="f2288" y="f1090"/>
                  <a:pt x="f2288" y="f1089"/>
                  <a:pt x="f2326" y="f1089"/>
                </a:cubicBezTo>
                <a:cubicBezTo>
                  <a:pt x="f2325" y="f1096"/>
                  <a:pt x="f2324" y="f1089"/>
                  <a:pt x="f2252" y="f1090"/>
                </a:cubicBezTo>
                <a:cubicBezTo>
                  <a:pt x="f2251" y="f1090"/>
                  <a:pt x="f2290" y="f1090"/>
                  <a:pt x="f2250" y="f1090"/>
                </a:cubicBezTo>
                <a:cubicBezTo>
                  <a:pt x="f2291" y="f1090"/>
                  <a:pt x="f2323" y="f1090"/>
                  <a:pt x="f2323" y="f1093"/>
                </a:cubicBezTo>
                <a:cubicBezTo>
                  <a:pt x="f2323" y="f1094"/>
                  <a:pt x="f2323" y="f1095"/>
                  <a:pt x="f2323" y="f766"/>
                </a:cubicBezTo>
                <a:cubicBezTo>
                  <a:pt x="f2227" y="f765"/>
                  <a:pt x="f2226" y="f765"/>
                  <a:pt x="f2225" y="f745"/>
                </a:cubicBezTo>
                <a:cubicBezTo>
                  <a:pt x="f2228" y="f746"/>
                  <a:pt x="f2228" y="f747"/>
                  <a:pt x="f2228" y="f764"/>
                </a:cubicBezTo>
                <a:cubicBezTo>
                  <a:pt x="f2224" y="f748"/>
                  <a:pt x="f2229" y="f764"/>
                  <a:pt x="f2222" y="f748"/>
                </a:cubicBezTo>
                <a:cubicBezTo>
                  <a:pt x="f2230" y="f748"/>
                  <a:pt x="f2221" y="f748"/>
                  <a:pt x="f2222" y="f763"/>
                </a:cubicBezTo>
                <a:cubicBezTo>
                  <a:pt x="f2222" y="f763"/>
                  <a:pt x="f2229" y="f763"/>
                  <a:pt x="f2224" y="f763"/>
                </a:cubicBezTo>
                <a:cubicBezTo>
                  <a:pt x="f2225" y="f748"/>
                  <a:pt x="f2227" y="f748"/>
                  <a:pt x="f2248" y="f748"/>
                </a:cubicBezTo>
                <a:cubicBezTo>
                  <a:pt x="f2250" y="f748"/>
                  <a:pt x="f2251" y="f748"/>
                  <a:pt x="f2252" y="f748"/>
                </a:cubicBezTo>
                <a:cubicBezTo>
                  <a:pt x="f2324" y="f748"/>
                  <a:pt x="f2325" y="f763"/>
                  <a:pt x="f2255" y="f763"/>
                </a:cubicBezTo>
                <a:cubicBezTo>
                  <a:pt x="f2288" y="f763"/>
                  <a:pt x="f2327" y="f763"/>
                  <a:pt x="f2257" y="f748"/>
                </a:cubicBezTo>
                <a:cubicBezTo>
                  <a:pt x="f2358" y="f748"/>
                  <a:pt x="f2357" y="f747"/>
                  <a:pt x="f2287" y="f747"/>
                </a:cubicBezTo>
                <a:cubicBezTo>
                  <a:pt x="f2260" y="f764"/>
                  <a:pt x="f2361" y="f748"/>
                  <a:pt x="f2286" y="f763"/>
                </a:cubicBezTo>
                <a:cubicBezTo>
                  <a:pt x="f2261" y="f749"/>
                  <a:pt x="f2356" y="f762"/>
                  <a:pt x="f2262" y="f750"/>
                </a:cubicBezTo>
                <a:cubicBezTo>
                  <a:pt x="f2355" y="f761"/>
                  <a:pt x="f2285" y="f752"/>
                  <a:pt x="f2264" y="f754"/>
                </a:cubicBezTo>
                <a:cubicBezTo>
                  <a:pt x="f2354" y="f755"/>
                  <a:pt x="f2266" y="f758"/>
                  <a:pt x="f2267" y="f1349"/>
                </a:cubicBezTo>
                <a:cubicBezTo>
                  <a:pt x="f2268" y="f1348"/>
                  <a:pt x="f2271" y="f831"/>
                  <a:pt x="f2273" y="f829"/>
                </a:cubicBezTo>
                <a:cubicBezTo>
                  <a:pt x="f2273" y="f829"/>
                  <a:pt x="f2268" y="f829"/>
                  <a:pt x="f2267" y="f829"/>
                </a:cubicBezTo>
                <a:cubicBezTo>
                  <a:pt x="f2274" y="f828"/>
                  <a:pt x="f2266" y="f833"/>
                  <a:pt x="f2329" y="f833"/>
                </a:cubicBezTo>
                <a:cubicBezTo>
                  <a:pt x="f2354" y="f834"/>
                  <a:pt x="f2265" y="f833"/>
                  <a:pt x="f2264" y="f834"/>
                </a:cubicBezTo>
                <a:cubicBezTo>
                  <a:pt x="f2264" y="f834"/>
                  <a:pt x="f2264" y="f836"/>
                  <a:pt x="f2264" y="f837"/>
                </a:cubicBezTo>
                <a:cubicBezTo>
                  <a:pt x="f2264" y="f839"/>
                  <a:pt x="f2355" y="f841"/>
                  <a:pt x="f2355" y="f838"/>
                </a:cubicBezTo>
                <a:cubicBezTo>
                  <a:pt x="f2355" y="f837"/>
                  <a:pt x="f2355" y="f837"/>
                  <a:pt x="f2262" y="f836"/>
                </a:cubicBezTo>
                <a:cubicBezTo>
                  <a:pt x="f2262" y="f836"/>
                  <a:pt x="f2356" y="f835"/>
                  <a:pt x="f2262" y="f835"/>
                </a:cubicBezTo>
                <a:cubicBezTo>
                  <a:pt x="f2262" y="f833"/>
                  <a:pt x="f2263" y="f833"/>
                  <a:pt x="f2285" y="f833"/>
                </a:cubicBezTo>
                <a:cubicBezTo>
                  <a:pt x="f2264" y="f828"/>
                  <a:pt x="f2264" y="f830"/>
                  <a:pt x="f2354" y="f831"/>
                </a:cubicBezTo>
                <a:cubicBezTo>
                  <a:pt x="f2354" y="f832"/>
                  <a:pt x="f2266" y="f832"/>
                  <a:pt x="f2274" y="f1343"/>
                </a:cubicBezTo>
                <a:cubicBezTo>
                  <a:pt x="f2266" y="f1344"/>
                  <a:pt x="f2265" y="f832"/>
                  <a:pt x="f2264" y="f831"/>
                </a:cubicBezTo>
                <a:cubicBezTo>
                  <a:pt x="f2285" y="f830"/>
                  <a:pt x="f2285" y="f828"/>
                  <a:pt x="f2355" y="f833"/>
                </a:cubicBezTo>
                <a:cubicBezTo>
                  <a:pt x="f2356" y="f833"/>
                  <a:pt x="f2286" y="f834"/>
                  <a:pt x="f2361" y="f835"/>
                </a:cubicBezTo>
                <a:cubicBezTo>
                  <a:pt x="f2287" y="f837"/>
                  <a:pt x="f2259" y="f841"/>
                  <a:pt x="f2358" y="f842"/>
                </a:cubicBezTo>
                <a:cubicBezTo>
                  <a:pt x="f2328" y="f842"/>
                  <a:pt x="f2257" y="f842"/>
                  <a:pt x="f2327" y="f843"/>
                </a:cubicBezTo>
                <a:cubicBezTo>
                  <a:pt x="f2327" y="f843"/>
                  <a:pt x="f2359" y="f844"/>
                  <a:pt x="f2256" y="f845"/>
                </a:cubicBezTo>
                <a:cubicBezTo>
                  <a:pt x="f2288" y="f846"/>
                  <a:pt x="f2289" y="f846"/>
                  <a:pt x="f2254" y="f846"/>
                </a:cubicBezTo>
                <a:cubicBezTo>
                  <a:pt x="f2253" y="f846"/>
                  <a:pt x="f2251" y="f846"/>
                  <a:pt x="f2250" y="f858"/>
                </a:cubicBezTo>
                <a:cubicBezTo>
                  <a:pt x="f2291" y="f858"/>
                  <a:pt x="f2323" y="f848"/>
                  <a:pt x="f2225" y="f849"/>
                </a:cubicBezTo>
                <a:cubicBezTo>
                  <a:pt x="f2228" y="f849"/>
                  <a:pt x="f2224" y="f857"/>
                  <a:pt x="f2224" y="f857"/>
                </a:cubicBezTo>
                <a:cubicBezTo>
                  <a:pt x="f2229" y="f850"/>
                  <a:pt x="f2223" y="f850"/>
                  <a:pt x="f2222" y="f850"/>
                </a:cubicBezTo>
                <a:cubicBezTo>
                  <a:pt x="f2221" y="f857"/>
                  <a:pt x="f2230" y="f849"/>
                  <a:pt x="f2221" y="f848"/>
                </a:cubicBezTo>
                <a:cubicBezTo>
                  <a:pt x="f2292" y="f847"/>
                  <a:pt x="f2220" y="f848"/>
                  <a:pt x="f2220" y="f858"/>
                </a:cubicBezTo>
                <a:cubicBezTo>
                  <a:pt x="f2220" y="f846"/>
                  <a:pt x="f2220" y="f859"/>
                  <a:pt x="f2219" y="f859"/>
                </a:cubicBezTo>
                <a:cubicBezTo>
                  <a:pt x="f2231" y="f859"/>
                  <a:pt x="f2231" y="f858"/>
                  <a:pt x="f2218" y="f847"/>
                </a:cubicBezTo>
                <a:cubicBezTo>
                  <a:pt x="f2218" y="f849"/>
                  <a:pt x="f2217" y="f857"/>
                  <a:pt x="f2232" y="f850"/>
                </a:cubicBezTo>
                <a:cubicBezTo>
                  <a:pt x="f2233" y="f851"/>
                  <a:pt x="f2215" y="f856"/>
                  <a:pt x="f2214" y="f852"/>
                </a:cubicBezTo>
                <a:cubicBezTo>
                  <a:pt x="f2213" y="f852"/>
                  <a:pt x="f2212" y="f852"/>
                  <a:pt x="f2211" y="f853"/>
                </a:cubicBezTo>
                <a:cubicBezTo>
                  <a:pt x="f2236" y="f853"/>
                  <a:pt x="f2210" y="f854"/>
                  <a:pt x="f2237" y="f855"/>
                </a:cubicBezTo>
                <a:cubicBezTo>
                  <a:pt x="f2209" y="f1363"/>
                  <a:pt x="f2247" y="f2350"/>
                  <a:pt x="f2208" y="f2340"/>
                </a:cubicBezTo>
                <a:cubicBezTo>
                  <a:pt x="f2240" y="f2340"/>
                  <a:pt x="f2246" y="f2340"/>
                  <a:pt x="f2241" y="f2340"/>
                </a:cubicBezTo>
                <a:cubicBezTo>
                  <a:pt x="f2243" y="f2341"/>
                  <a:pt x="f2206" y="f2340"/>
                  <a:pt x="f2205" y="f2340"/>
                </a:cubicBezTo>
                <a:cubicBezTo>
                  <a:pt x="f2200" y="f2340"/>
                  <a:pt x="f2201" y="f2340"/>
                  <a:pt x="f2197" y="f2341"/>
                </a:cubicBezTo>
                <a:cubicBezTo>
                  <a:pt x="f2195" y="f2341"/>
                  <a:pt x="f2203" y="f2341"/>
                  <a:pt x="f2320" y="f2349"/>
                </a:cubicBezTo>
                <a:cubicBezTo>
                  <a:pt x="f2192" y="f2342"/>
                  <a:pt x="f2204" y="f2342"/>
                  <a:pt x="f2191" y="f2342"/>
                </a:cubicBezTo>
                <a:cubicBezTo>
                  <a:pt x="f2319" y="f2342"/>
                  <a:pt x="f2294" y="f2349"/>
                  <a:pt x="f2362" y="f2349"/>
                </a:cubicBezTo>
                <a:cubicBezTo>
                  <a:pt x="f2190" y="f2349"/>
                  <a:pt x="f2296" y="f2349"/>
                  <a:pt x="f2189" y="f2349"/>
                </a:cubicBezTo>
                <a:cubicBezTo>
                  <a:pt x="f2297" y="f2342"/>
                  <a:pt x="f2363" y="f2344"/>
                  <a:pt x="f2188" y="f2344"/>
                </a:cubicBezTo>
                <a:cubicBezTo>
                  <a:pt x="f2187" y="f2345"/>
                  <a:pt x="f2186" y="f2346"/>
                  <a:pt x="f2185" y="f2345"/>
                </a:cubicBezTo>
                <a:cubicBezTo>
                  <a:pt x="f2185" y="f2345"/>
                  <a:pt x="f2184" y="f2345"/>
                  <a:pt x="f2366" y="f2344"/>
                </a:cubicBezTo>
                <a:cubicBezTo>
                  <a:pt x="f2366" y="f2343"/>
                  <a:pt x="f2184" y="f2342"/>
                  <a:pt x="f2484" y="f2342"/>
                </a:cubicBezTo>
                <a:cubicBezTo>
                  <a:pt x="f2484" y="f2341"/>
                  <a:pt x="f2184" y="f2340"/>
                  <a:pt x="f2484" y="f2350"/>
                </a:cubicBezTo>
                <a:cubicBezTo>
                  <a:pt x="f2484" y="f2339"/>
                  <a:pt x="f2365" y="f2339"/>
                  <a:pt x="f2186" y="f1363"/>
                </a:cubicBezTo>
                <a:cubicBezTo>
                  <a:pt x="f2364" y="f854"/>
                  <a:pt x="f2485" y="f852"/>
                  <a:pt x="f2318" y="f852"/>
                </a:cubicBezTo>
                <a:cubicBezTo>
                  <a:pt x="f2295" y="f856"/>
                  <a:pt x="f2190" y="f856"/>
                  <a:pt x="f2294" y="f856"/>
                </a:cubicBezTo>
                <a:cubicBezTo>
                  <a:pt x="f2319" y="f856"/>
                  <a:pt x="f2191" y="f856"/>
                  <a:pt x="f2204" y="f856"/>
                </a:cubicBezTo>
                <a:cubicBezTo>
                  <a:pt x="f2193" y="f851"/>
                  <a:pt x="f2319" y="f857"/>
                  <a:pt x="f2319" y="f849"/>
                </a:cubicBezTo>
                <a:cubicBezTo>
                  <a:pt x="f2362" y="f847"/>
                  <a:pt x="f2362" y="f846"/>
                  <a:pt x="f2191" y="f858"/>
                </a:cubicBezTo>
                <a:cubicBezTo>
                  <a:pt x="f2320" y="f858"/>
                  <a:pt x="f2193" y="f846"/>
                  <a:pt x="f2202" y="f846"/>
                </a:cubicBezTo>
                <a:cubicBezTo>
                  <a:pt x="f2198" y="f859"/>
                  <a:pt x="f2245" y="f846"/>
                  <a:pt x="f2243" y="f846"/>
                </a:cubicBezTo>
                <a:cubicBezTo>
                  <a:pt x="f2240" y="f858"/>
                  <a:pt x="f2243" y="f845"/>
                  <a:pt x="f2243" y="f844"/>
                </a:cubicBezTo>
                <a:cubicBezTo>
                  <a:pt x="f2242" y="f843"/>
                  <a:pt x="f2242" y="f842"/>
                  <a:pt x="f2242" y="f841"/>
                </a:cubicBezTo>
                <a:cubicBezTo>
                  <a:pt x="f2206" y="f840"/>
                  <a:pt x="f2244" y="f839"/>
                  <a:pt x="f2205" y="f839"/>
                </a:cubicBezTo>
                <a:cubicBezTo>
                  <a:pt x="f2200" y="f838"/>
                  <a:pt x="f2201" y="f835"/>
                  <a:pt x="f2197" y="f835"/>
                </a:cubicBezTo>
                <a:cubicBezTo>
                  <a:pt x="f2195" y="f834"/>
                  <a:pt x="f2194" y="f834"/>
                  <a:pt x="f2203" y="f828"/>
                </a:cubicBezTo>
                <a:cubicBezTo>
                  <a:pt x="f2193" y="f828"/>
                  <a:pt x="f2320" y="f829"/>
                  <a:pt x="f2192" y="f830"/>
                </a:cubicBezTo>
                <a:cubicBezTo>
                  <a:pt x="f2204" y="f830"/>
                  <a:pt x="f2191" y="f830"/>
                  <a:pt x="f2319" y="f831"/>
                </a:cubicBezTo>
                <a:cubicBezTo>
                  <a:pt x="f2319" y="f832"/>
                  <a:pt x="f2294" y="f1343"/>
                  <a:pt x="f2294" y="f1344"/>
                </a:cubicBezTo>
                <a:cubicBezTo>
                  <a:pt x="f2294" y="f1345"/>
                  <a:pt x="f2191" y="f1345"/>
                  <a:pt x="f2204" y="f1345"/>
                </a:cubicBezTo>
                <a:cubicBezTo>
                  <a:pt x="f2192" y="f1344"/>
                  <a:pt x="f2193" y="f1343"/>
                  <a:pt x="f2203" y="f832"/>
                </a:cubicBezTo>
                <a:cubicBezTo>
                  <a:pt x="f2195" y="f831"/>
                  <a:pt x="f2195" y="f1344"/>
                  <a:pt x="f2197" y="f1345"/>
                </a:cubicBezTo>
                <a:cubicBezTo>
                  <a:pt x="f2197" y="f1345"/>
                  <a:pt x="f2201" y="f2338"/>
                  <a:pt x="f2201" y="f2338"/>
                </a:cubicBezTo>
                <a:cubicBezTo>
                  <a:pt x="f2199" y="f2338"/>
                  <a:pt x="f2200" y="f1345"/>
                  <a:pt x="f2245" y="f1345"/>
                </a:cubicBezTo>
                <a:cubicBezTo>
                  <a:pt x="f2244" y="f2338"/>
                  <a:pt x="f2206" y="f2337"/>
                  <a:pt x="f2206" y="f2336"/>
                </a:cubicBezTo>
                <a:cubicBezTo>
                  <a:pt x="f2206" y="f1349"/>
                  <a:pt x="f2242" y="f1350"/>
                  <a:pt x="f2207" y="f758"/>
                </a:cubicBezTo>
                <a:cubicBezTo>
                  <a:pt x="f2241" y="f757"/>
                  <a:pt x="f2241" y="f756"/>
                  <a:pt x="f2246" y="f756"/>
                </a:cubicBezTo>
                <a:cubicBezTo>
                  <a:pt x="f2240" y="f755"/>
                  <a:pt x="f2208" y="f755"/>
                  <a:pt x="f2239" y="f755"/>
                </a:cubicBezTo>
                <a:cubicBezTo>
                  <a:pt x="f2238" y="f760"/>
                  <a:pt x="f2208" y="f754"/>
                  <a:pt x="f2208" y="f753"/>
                </a:cubicBezTo>
                <a:cubicBezTo>
                  <a:pt x="f2240" y="f752"/>
                  <a:pt x="f2240" y="f761"/>
                  <a:pt x="f2240" y="f751"/>
                </a:cubicBezTo>
                <a:cubicBezTo>
                  <a:pt x="f2246" y="f750"/>
                  <a:pt x="f2241" y="f750"/>
                  <a:pt x="f2241" y="f762"/>
                </a:cubicBezTo>
                <a:cubicBezTo>
                  <a:pt x="f2207" y="f747"/>
                  <a:pt x="f2209" y="f764"/>
                  <a:pt x="f2236" y="f764"/>
                </a:cubicBezTo>
                <a:cubicBezTo>
                  <a:pt x="f2321" y="f764"/>
                  <a:pt x="f2293" y="f748"/>
                  <a:pt x="f2235" y="f763"/>
                </a:cubicBezTo>
                <a:cubicBezTo>
                  <a:pt x="f2234" y="f763"/>
                  <a:pt x="f2215" y="f749"/>
                  <a:pt x="f2216" y="f749"/>
                </a:cubicBezTo>
                <a:cubicBezTo>
                  <a:pt x="f2232" y="f749"/>
                  <a:pt x="f2322" y="f749"/>
                  <a:pt x="f2217" y="f749"/>
                </a:cubicBezTo>
                <a:cubicBezTo>
                  <a:pt x="f2218" y="f762"/>
                  <a:pt x="f2231" y="f762"/>
                  <a:pt x="f2219" y="f762"/>
                </a:cubicBezTo>
                <a:cubicBezTo>
                  <a:pt x="f2292" y="f762"/>
                  <a:pt x="f2222" y="f763"/>
                  <a:pt x="f2292" y="f763"/>
                </a:cubicBezTo>
                <a:cubicBezTo>
                  <a:pt x="f2219" y="f748"/>
                  <a:pt x="f2219" y="f748"/>
                  <a:pt x="f2231" y="f764"/>
                </a:cubicBezTo>
                <a:cubicBezTo>
                  <a:pt x="f2218" y="f764"/>
                  <a:pt x="f2217" y="f764"/>
                  <a:pt x="f2217" y="f747"/>
                </a:cubicBezTo>
                <a:cubicBezTo>
                  <a:pt x="f2217" y="f745"/>
                  <a:pt x="f2231" y="f746"/>
                  <a:pt x="f2219" y="f745"/>
                </a:cubicBezTo>
                <a:cubicBezTo>
                  <a:pt x="f2220" y="f745"/>
                  <a:pt x="f2220" y="f765"/>
                  <a:pt x="f2292" y="f765"/>
                </a:cubicBezTo>
                <a:cubicBezTo>
                  <a:pt x="f2221" y="f765"/>
                  <a:pt x="f2224" y="f765"/>
                  <a:pt x="f2223" y="f1095"/>
                </a:cubicBezTo>
                <a:cubicBezTo>
                  <a:pt x="f2222" y="f1094"/>
                  <a:pt x="f2221" y="f1095"/>
                  <a:pt x="f2292" y="f1094"/>
                </a:cubicBezTo>
                <a:cubicBezTo>
                  <a:pt x="f2220" y="f1094"/>
                  <a:pt x="f2220" y="f1094"/>
                  <a:pt x="f2219" y="f1093"/>
                </a:cubicBezTo>
                <a:cubicBezTo>
                  <a:pt x="f2231" y="f1093"/>
                  <a:pt x="f2218" y="f1093"/>
                  <a:pt x="f2217" y="f1092"/>
                </a:cubicBezTo>
                <a:cubicBezTo>
                  <a:pt x="f2322" y="f1092"/>
                  <a:pt x="f2322" y="f1091"/>
                  <a:pt x="f2216" y="f1091"/>
                </a:cubicBezTo>
                <a:cubicBezTo>
                  <a:pt x="f2233" y="f1090"/>
                  <a:pt x="f2233" y="f1090"/>
                  <a:pt x="f2215" y="f1090"/>
                </a:cubicBezTo>
                <a:cubicBezTo>
                  <a:pt x="f2234" y="f1089"/>
                  <a:pt x="f2234" y="f1096"/>
                  <a:pt x="f2214" y="f1097"/>
                </a:cubicBezTo>
                <a:cubicBezTo>
                  <a:pt x="f2235" y="f1244"/>
                  <a:pt x="f2213" y="f1244"/>
                  <a:pt x="f2213" y="f1245"/>
                </a:cubicBezTo>
                <a:cubicBezTo>
                  <a:pt x="f2293" y="f1246"/>
                  <a:pt x="f2212" y="f1251"/>
                  <a:pt x="f2212" y="f1247"/>
                </a:cubicBezTo>
                <a:cubicBezTo>
                  <a:pt x="f2321" y="f1088"/>
                  <a:pt x="f2211" y="f1088"/>
                  <a:pt x="f2211" y="f1087"/>
                </a:cubicBezTo>
                <a:cubicBezTo>
                  <a:pt x="f2236" y="f1087"/>
                  <a:pt x="f2236" y="f1084"/>
                  <a:pt x="f2210" y="f1085"/>
                </a:cubicBezTo>
                <a:cubicBezTo>
                  <a:pt x="f2209" y="f1086"/>
                  <a:pt x="f2239" y="f1086"/>
                  <a:pt x="f2240" y="f1086"/>
                </a:cubicBezTo>
                <a:cubicBezTo>
                  <a:pt x="f2241" y="f1086"/>
                  <a:pt x="f2243" y="f1085"/>
                  <a:pt x="f2206" y="f1086"/>
                </a:cubicBezTo>
                <a:cubicBezTo>
                  <a:pt x="f2206" y="f1248"/>
                  <a:pt x="f2244" y="f1249"/>
                  <a:pt x="f2244" y="f1249"/>
                </a:cubicBezTo>
                <a:cubicBezTo>
                  <a:pt x="f2205" y="f1250"/>
                  <a:pt x="f2245" y="f1250"/>
                  <a:pt x="f2245" y="f1250"/>
                </a:cubicBezTo>
                <a:cubicBezTo>
                  <a:pt x="f2198" y="f1258"/>
                  <a:pt x="f2196" y="f1254"/>
                  <a:pt x="f2193" y="f1256"/>
                </a:cubicBezTo>
                <a:cubicBezTo>
                  <a:pt x="f2191" y="f1255"/>
                  <a:pt x="f2190" y="f1256"/>
                  <a:pt x="f2296" y="f1082"/>
                </a:cubicBezTo>
                <a:cubicBezTo>
                  <a:pt x="f2485" y="f1083"/>
                  <a:pt x="f2297" y="f810"/>
                  <a:pt x="f2363" y="f809"/>
                </a:cubicBezTo>
                <a:cubicBezTo>
                  <a:pt x="f2188" y="f1079"/>
                  <a:pt x="f2187" y="f1078"/>
                  <a:pt x="f2298" y="f1077"/>
                </a:cubicBezTo>
                <a:cubicBezTo>
                  <a:pt x="f2186" y="f882"/>
                  <a:pt x="f2185" y="f881"/>
                  <a:pt x="f2484" y="f771"/>
                </a:cubicBezTo>
                <a:cubicBezTo>
                  <a:pt x="f2366" y="f772"/>
                  <a:pt x="f2182" y="f772"/>
                  <a:pt x="f2315" y="f769"/>
                </a:cubicBezTo>
                <a:cubicBezTo>
                  <a:pt x="f2314" y="f773"/>
                  <a:pt x="f2180" y="f774"/>
                  <a:pt x="f2179" y="f776"/>
                </a:cubicBezTo>
                <a:cubicBezTo>
                  <a:pt x="f2300" y="f777"/>
                  <a:pt x="f2167" y="f779"/>
                  <a:pt x="f2165" y="f780"/>
                </a:cubicBezTo>
                <a:cubicBezTo>
                  <a:pt x="f2163" y="f880"/>
                  <a:pt x="f2161" y="f813"/>
                  <a:pt x="f2159" y="f807"/>
                </a:cubicBezTo>
                <a:cubicBezTo>
                  <a:pt x="f2313" y="f785"/>
                  <a:pt x="f2172" y="f805"/>
                  <a:pt x="f2174" y="f816"/>
                </a:cubicBezTo>
                <a:cubicBezTo>
                  <a:pt x="f2155" y="f787"/>
                  <a:pt x="f2368" y="f788"/>
                  <a:pt x="f2152" y="f804"/>
                </a:cubicBezTo>
                <a:cubicBezTo>
                  <a:pt x="f2151" y="f789"/>
                  <a:pt x="f2149" y="f790"/>
                  <a:pt x="f2480" y="f803"/>
                </a:cubicBezTo>
                <a:cubicBezTo>
                  <a:pt x="f2310" y="f792"/>
                  <a:pt x="f2309" y="f794"/>
                  <a:pt x="f2147" y="f795"/>
                </a:cubicBezTo>
                <a:cubicBezTo>
                  <a:pt x="f2146" y="f801"/>
                  <a:pt x="f2143" y="f797"/>
                  <a:pt x="f2142" y="f1294"/>
                </a:cubicBezTo>
                <a:cubicBezTo>
                  <a:pt x="f2141" y="f1293"/>
                  <a:pt x="f2477" y="f995"/>
                  <a:pt x="f2141" y="f997"/>
                </a:cubicBezTo>
                <a:cubicBezTo>
                  <a:pt x="f2141" y="f998"/>
                  <a:pt x="f2141" y="f999"/>
                  <a:pt x="f2369" y="f1000"/>
                </a:cubicBezTo>
                <a:cubicBezTo>
                  <a:pt x="f2476" y="f1001"/>
                  <a:pt x="f2140" y="f1027"/>
                  <a:pt x="f2370" y="f1296"/>
                </a:cubicBezTo>
                <a:cubicBezTo>
                  <a:pt x="f2474" y="f1297"/>
                  <a:pt x="f2474" y="f1026"/>
                  <a:pt x="f2474" y="f1007"/>
                </a:cubicBezTo>
                <a:cubicBezTo>
                  <a:pt x="f2139" y="f1006"/>
                  <a:pt x="f2139" y="f1269"/>
                  <a:pt x="f2474" y="f1009"/>
                </a:cubicBezTo>
                <a:cubicBezTo>
                  <a:pt x="f2370" y="f1011"/>
                  <a:pt x="f2475" y="f1012"/>
                  <a:pt x="f2476" y="f1013"/>
                </a:cubicBezTo>
                <a:cubicBezTo>
                  <a:pt x="f2141" y="f1274"/>
                  <a:pt x="f2141" y="f1270"/>
                  <a:pt x="f2142" y="f1016"/>
                </a:cubicBezTo>
                <a:cubicBezTo>
                  <a:pt x="f2478" y="f1017"/>
                  <a:pt x="f2307" y="f1018"/>
                  <a:pt x="f2145" y="f1019"/>
                </a:cubicBezTo>
                <a:cubicBezTo>
                  <a:pt x="f2146" y="f1020"/>
                  <a:pt x="f2147" y="f1021"/>
                  <a:pt x="f2310" y="f1265"/>
                </a:cubicBezTo>
                <a:cubicBezTo>
                  <a:pt x="f2480" y="f1066"/>
                  <a:pt x="f2149" y="f1063"/>
                  <a:pt x="f2150" y="f1065"/>
                </a:cubicBezTo>
                <a:cubicBezTo>
                  <a:pt x="f2151" y="f1065"/>
                  <a:pt x="f2152" y="f1264"/>
                  <a:pt x="f2153" y="f1264"/>
                </a:cubicBezTo>
                <a:cubicBezTo>
                  <a:pt x="f2368" y="f1064"/>
                  <a:pt x="f2301" y="f1068"/>
                  <a:pt x="f2176" y="f1062"/>
                </a:cubicBezTo>
                <a:cubicBezTo>
                  <a:pt x="f2176" y="f1061"/>
                  <a:pt x="f2155" y="f1061"/>
                  <a:pt x="f2175" y="f1060"/>
                </a:cubicBezTo>
                <a:cubicBezTo>
                  <a:pt x="f2174" y="f1060"/>
                  <a:pt x="f2157" y="f1069"/>
                  <a:pt x="f2177" y="f1069"/>
                </a:cubicBezTo>
                <a:cubicBezTo>
                  <a:pt x="f2158" y="f1059"/>
                  <a:pt x="f2367" y="f1266"/>
                  <a:pt x="f2170" y="f1266"/>
                </a:cubicBezTo>
                <a:cubicBezTo>
                  <a:pt x="f2178" y="f1059"/>
                  <a:pt x="f2169" y="f1069"/>
                  <a:pt x="f2168" y="f1060"/>
                </a:cubicBezTo>
                <a:cubicBezTo>
                  <a:pt x="f2165" y="f1060"/>
                  <a:pt x="f2167" y="f1061"/>
                  <a:pt x="f2179" y="f1062"/>
                </a:cubicBezTo>
                <a:cubicBezTo>
                  <a:pt x="f2314" y="f1064"/>
                  <a:pt x="f2181" y="f1064"/>
                  <a:pt x="f2182" y="f1064"/>
                </a:cubicBezTo>
                <a:cubicBezTo>
                  <a:pt x="f2366" y="f1064"/>
                  <a:pt x="f2484" y="f1064"/>
                  <a:pt x="f2365" y="f1068"/>
                </a:cubicBezTo>
                <a:cubicBezTo>
                  <a:pt x="f2316" y="f1062"/>
                  <a:pt x="f2364" y="f1060"/>
                  <a:pt x="f2317" y="f1060"/>
                </a:cubicBezTo>
                <a:cubicBezTo>
                  <a:pt x="f2485" y="f1060"/>
                  <a:pt x="f2296" y="f1069"/>
                  <a:pt x="f2318" y="f1069"/>
                </a:cubicBezTo>
                <a:cubicBezTo>
                  <a:pt x="f2362" y="f1059"/>
                  <a:pt x="f2319" y="f1059"/>
                  <a:pt x="f2204" y="f1059"/>
                </a:cubicBezTo>
                <a:cubicBezTo>
                  <a:pt x="f2320" y="f1059"/>
                  <a:pt x="f2194" y="f1059"/>
                  <a:pt x="f2195" y="f1059"/>
                </a:cubicBezTo>
                <a:cubicBezTo>
                  <a:pt x="f2197" y="f1069"/>
                  <a:pt x="f2198" y="f1069"/>
                  <a:pt x="f2199" y="f1069"/>
                </a:cubicBezTo>
                <a:cubicBezTo>
                  <a:pt x="f2200" y="f1060"/>
                  <a:pt x="f2205" y="f1069"/>
                  <a:pt x="f2244" y="f1060"/>
                </a:cubicBezTo>
                <a:cubicBezTo>
                  <a:pt x="f2206" y="f1060"/>
                  <a:pt x="f2242" y="f1061"/>
                  <a:pt x="f2207" y="f1061"/>
                </a:cubicBezTo>
                <a:cubicBezTo>
                  <a:pt x="f2246" y="f1062"/>
                  <a:pt x="f2208" y="f1062"/>
                  <a:pt x="f2238" y="f1068"/>
                </a:cubicBezTo>
                <a:cubicBezTo>
                  <a:pt x="f2237" y="f1068"/>
                  <a:pt x="f2236" y="f1068"/>
                  <a:pt x="f2321" y="f1068"/>
                </a:cubicBezTo>
                <a:cubicBezTo>
                  <a:pt x="f2213" y="f1064"/>
                  <a:pt x="f2214" y="f1065"/>
                  <a:pt x="f2215" y="f1063"/>
                </a:cubicBezTo>
                <a:cubicBezTo>
                  <a:pt x="f2232" y="f1067"/>
                  <a:pt x="f2231" y="f1020"/>
                  <a:pt x="f2221" y="f1020"/>
                </a:cubicBezTo>
                <a:cubicBezTo>
                  <a:pt x="f2222" y="f1020"/>
                  <a:pt x="f2223" y="f1022"/>
                  <a:pt x="f2224" y="f1265"/>
                </a:cubicBezTo>
                <a:cubicBezTo>
                  <a:pt x="f2225" y="f1067"/>
                  <a:pt x="f2227" y="f1265"/>
                  <a:pt x="f2248" y="f1022"/>
                </a:cubicBezTo>
                <a:cubicBezTo>
                  <a:pt x="f2249" y="f1021"/>
                  <a:pt x="f2290" y="f1019"/>
                  <a:pt x="f2251" y="f1018"/>
                </a:cubicBezTo>
                <a:close/>
                <a:moveTo>
                  <a:pt x="f2354" y="f761"/>
                </a:moveTo>
                <a:cubicBezTo>
                  <a:pt x="f2354" y="f761"/>
                  <a:pt x="f2329" y="f752"/>
                  <a:pt x="f2354" y="f752"/>
                </a:cubicBezTo>
                <a:cubicBezTo>
                  <a:pt x="f2265" y="f754"/>
                  <a:pt x="f2263" y="f762"/>
                  <a:pt x="f2263" y="f762"/>
                </a:cubicBezTo>
                <a:cubicBezTo>
                  <a:pt x="f2262" y="f763"/>
                  <a:pt x="f2356" y="f748"/>
                  <a:pt x="f2286" y="f764"/>
                </a:cubicBezTo>
                <a:cubicBezTo>
                  <a:pt x="f2286" y="f747"/>
                  <a:pt x="f2361" y="f747"/>
                  <a:pt x="f2361" y="f746"/>
                </a:cubicBezTo>
                <a:cubicBezTo>
                  <a:pt x="f2361" y="f765"/>
                  <a:pt x="f2286" y="f745"/>
                  <a:pt x="f2261" y="f746"/>
                </a:cubicBezTo>
                <a:cubicBezTo>
                  <a:pt x="f2356" y="f746"/>
                  <a:pt x="f2356" y="f747"/>
                  <a:pt x="f2355" y="f747"/>
                </a:cubicBezTo>
                <a:cubicBezTo>
                  <a:pt x="f2263" y="f747"/>
                  <a:pt x="f2263" y="f747"/>
                  <a:pt x="f2285" y="f764"/>
                </a:cubicBezTo>
                <a:cubicBezTo>
                  <a:pt x="f2264" y="f763"/>
                  <a:pt x="f2266" y="f764"/>
                  <a:pt x="f2354" y="f762"/>
                </a:cubicBezTo>
                <a:cubicBezTo>
                  <a:pt x="f2354" y="f750"/>
                  <a:pt x="f2354" y="f751"/>
                  <a:pt x="f2354" y="f761"/>
                </a:cubicBezTo>
                <a:close/>
                <a:moveTo>
                  <a:pt x="f1154" y="f2221"/>
                </a:moveTo>
                <a:cubicBezTo>
                  <a:pt x="f1151" y="f2221"/>
                  <a:pt x="f1151" y="f2230"/>
                  <a:pt x="f1204" y="f2222"/>
                </a:cubicBezTo>
                <a:cubicBezTo>
                  <a:pt x="f1207" y="f2223"/>
                  <a:pt x="f1212" y="f2223"/>
                  <a:pt x="f1210" y="f2229"/>
                </a:cubicBezTo>
                <a:cubicBezTo>
                  <a:pt x="f1216" y="f2224"/>
                  <a:pt x="f1214" y="f2225"/>
                  <a:pt x="f1210" y="f2226"/>
                </a:cubicBezTo>
                <a:cubicBezTo>
                  <a:pt x="f1210" y="f2248"/>
                  <a:pt x="f1214" y="f2291"/>
                  <a:pt x="f1208" y="f2248"/>
                </a:cubicBezTo>
                <a:cubicBezTo>
                  <a:pt x="f1205" y="f2323"/>
                  <a:pt x="f1203" y="f2225"/>
                  <a:pt x="f1154" y="f2228"/>
                </a:cubicBezTo>
                <a:cubicBezTo>
                  <a:pt x="f1162" y="f2224"/>
                  <a:pt x="f1164" y="f2222"/>
                  <a:pt x="f1154" y="f2221"/>
                </a:cubicBezTo>
                <a:close/>
                <a:moveTo>
                  <a:pt x="f2088" y="f1589"/>
                </a:moveTo>
                <a:cubicBezTo>
                  <a:pt x="f2131" y="f1589"/>
                  <a:pt x="f2131" y="f1589"/>
                  <a:pt x="f2131" y="f1589"/>
                </a:cubicBezTo>
                <a:cubicBezTo>
                  <a:pt x="f2458" y="f1866"/>
                  <a:pt x="f2458" y="f2402"/>
                  <a:pt x="f2459" y="f1586"/>
                </a:cubicBezTo>
                <a:cubicBezTo>
                  <a:pt x="f2462" y="f1583"/>
                  <a:pt x="f2135" y="f1579"/>
                  <a:pt x="f2372" y="f1867"/>
                </a:cubicBezTo>
                <a:cubicBezTo>
                  <a:pt x="f2472" y="f1577"/>
                  <a:pt x="f2140" y="f1577"/>
                  <a:pt x="f2369" y="f1574"/>
                </a:cubicBezTo>
                <a:cubicBezTo>
                  <a:pt x="f2477" y="f1639"/>
                  <a:pt x="f2477" y="f1650"/>
                  <a:pt x="f2142" y="f1648"/>
                </a:cubicBezTo>
                <a:cubicBezTo>
                  <a:pt x="f2478" y="f1647"/>
                  <a:pt x="f2478" y="f2407"/>
                  <a:pt x="f2143" y="f1646"/>
                </a:cubicBezTo>
                <a:cubicBezTo>
                  <a:pt x="f2307" y="f1870"/>
                  <a:pt x="f2307" y="f1645"/>
                  <a:pt x="f2144" y="f1871"/>
                </a:cubicBezTo>
                <a:cubicBezTo>
                  <a:pt x="f2306" y="f1872"/>
                  <a:pt x="f2305" y="f1643"/>
                  <a:pt x="f2308" y="f1642"/>
                </a:cubicBezTo>
                <a:cubicBezTo>
                  <a:pt x="f2310" y="f1651"/>
                  <a:pt x="f2150" y="f1873"/>
                  <a:pt x="f2302" y="f1875"/>
                </a:cubicBezTo>
                <a:cubicBezTo>
                  <a:pt x="f2368" y="f1876"/>
                  <a:pt x="f2155" y="f1877"/>
                  <a:pt x="f2173" y="f1877"/>
                </a:cubicBezTo>
                <a:cubicBezTo>
                  <a:pt x="f2177" y="f1877"/>
                  <a:pt x="f2313" y="f1877"/>
                  <a:pt x="f2171" y="f1879"/>
                </a:cubicBezTo>
                <a:cubicBezTo>
                  <a:pt x="f2159" y="f1880"/>
                  <a:pt x="f2159" y="f1881"/>
                  <a:pt x="f2170" y="f1883"/>
                </a:cubicBezTo>
                <a:cubicBezTo>
                  <a:pt x="f2170" y="f2399"/>
                  <a:pt x="f2160" y="f2399"/>
                  <a:pt x="f2178" y="f1884"/>
                </a:cubicBezTo>
                <a:cubicBezTo>
                  <a:pt x="f2161" y="f1885"/>
                  <a:pt x="f2161" y="f2413"/>
                  <a:pt x="f2162" y="f2413"/>
                </a:cubicBezTo>
                <a:cubicBezTo>
                  <a:pt x="f2168" y="f2414"/>
                  <a:pt x="f2168" y="f1885"/>
                  <a:pt x="f2168" y="f1884"/>
                </a:cubicBezTo>
                <a:cubicBezTo>
                  <a:pt x="f2168" y="f2399"/>
                  <a:pt x="f2169" y="f1882"/>
                  <a:pt x="f2163" y="f1880"/>
                </a:cubicBezTo>
                <a:cubicBezTo>
                  <a:pt x="f2163" y="f1886"/>
                  <a:pt x="f2168" y="f1879"/>
                  <a:pt x="f2164" y="f1879"/>
                </a:cubicBezTo>
                <a:cubicBezTo>
                  <a:pt x="f2165" y="f1886"/>
                  <a:pt x="f2164" y="f1880"/>
                  <a:pt x="f2165" y="f1881"/>
                </a:cubicBezTo>
                <a:cubicBezTo>
                  <a:pt x="f2165" y="f1883"/>
                  <a:pt x="f2166" y="f2399"/>
                  <a:pt x="f2300" y="f1884"/>
                </a:cubicBezTo>
                <a:cubicBezTo>
                  <a:pt x="f2179" y="f2411"/>
                  <a:pt x="f2314" y="f2413"/>
                  <a:pt x="f2314" y="f1892"/>
                </a:cubicBezTo>
                <a:cubicBezTo>
                  <a:pt x="f2181" y="f2415"/>
                  <a:pt x="f2180" y="f1894"/>
                  <a:pt x="f2181" y="f1895"/>
                </a:cubicBezTo>
                <a:cubicBezTo>
                  <a:pt x="f2315" y="f2416"/>
                  <a:pt x="f2483" y="f2418"/>
                  <a:pt x="f2182" y="f1897"/>
                </a:cubicBezTo>
                <a:cubicBezTo>
                  <a:pt x="f2183" y="f1898"/>
                  <a:pt x="f2484" y="f1910"/>
                  <a:pt x="f2484" y="f1908"/>
                </a:cubicBezTo>
                <a:cubicBezTo>
                  <a:pt x="f2484" y="f1901"/>
                  <a:pt x="f2484" y="f1902"/>
                  <a:pt x="f2484" y="f1905"/>
                </a:cubicBezTo>
                <a:cubicBezTo>
                  <a:pt x="f2484" y="f1916"/>
                  <a:pt x="f2365" y="f1921"/>
                  <a:pt x="f2316" y="f1924"/>
                </a:cubicBezTo>
                <a:cubicBezTo>
                  <a:pt x="f2187" y="f1927"/>
                  <a:pt x="f2188" y="f1931"/>
                  <a:pt x="f2317" y="f2409"/>
                </a:cubicBezTo>
                <a:cubicBezTo>
                  <a:pt x="f2485" y="f1934"/>
                  <a:pt x="f2189" y="f2395"/>
                  <a:pt x="f2592" y="f2394"/>
                </a:cubicBezTo>
                <a:cubicBezTo>
                  <a:pt x="f2318" y="f1938"/>
                  <a:pt x="f2295" y="f1939"/>
                  <a:pt x="f2190" y="f2393"/>
                </a:cubicBezTo>
                <a:cubicBezTo>
                  <a:pt x="f2362" y="f1941"/>
                  <a:pt x="f2294" y="f2471"/>
                  <a:pt x="f2191" y="f1942"/>
                </a:cubicBezTo>
                <a:cubicBezTo>
                  <a:pt x="f2191" y="f1942"/>
                  <a:pt x="f2204" y="f1942"/>
                  <a:pt x="f2192" y="f1943"/>
                </a:cubicBezTo>
                <a:cubicBezTo>
                  <a:pt x="f2192" y="f1943"/>
                  <a:pt x="f2192" y="f2430"/>
                  <a:pt x="f2320" y="f1944"/>
                </a:cubicBezTo>
                <a:cubicBezTo>
                  <a:pt x="f2203" y="f2431"/>
                  <a:pt x="f2195" y="f1946"/>
                  <a:pt x="f2198" y="f1947"/>
                </a:cubicBezTo>
                <a:cubicBezTo>
                  <a:pt x="f2201" y="f1547"/>
                  <a:pt x="f2200" y="f1547"/>
                  <a:pt x="f2245" y="f1546"/>
                </a:cubicBezTo>
                <a:cubicBezTo>
                  <a:pt x="f2244" y="f1543"/>
                  <a:pt x="f2242" y="f1542"/>
                  <a:pt x="f2207" y="f1541"/>
                </a:cubicBezTo>
                <a:cubicBezTo>
                  <a:pt x="f2240" y="f1549"/>
                  <a:pt x="f2238" y="f1535"/>
                  <a:pt x="f2237" y="f1532"/>
                </a:cubicBezTo>
                <a:cubicBezTo>
                  <a:pt x="f2210" y="f2392"/>
                  <a:pt x="f2236" y="f2391"/>
                  <a:pt x="f2211" y="f1529"/>
                </a:cubicBezTo>
                <a:cubicBezTo>
                  <a:pt x="f2321" y="f1528"/>
                  <a:pt x="f2321" y="f1527"/>
                  <a:pt x="f2321" y="f1526"/>
                </a:cubicBezTo>
                <a:cubicBezTo>
                  <a:pt x="f2212" y="f1525"/>
                  <a:pt x="f2293" y="f1563"/>
                  <a:pt x="f2293" y="f1564"/>
                </a:cubicBezTo>
                <a:cubicBezTo>
                  <a:pt x="f2293" y="f1951"/>
                  <a:pt x="f2293" y="f2389"/>
                  <a:pt x="f2293" y="f1959"/>
                </a:cubicBezTo>
                <a:cubicBezTo>
                  <a:pt x="f2213" y="f1515"/>
                  <a:pt x="f2293" y="f1510"/>
                  <a:pt x="f2213" y="f1969"/>
                </a:cubicBezTo>
                <a:cubicBezTo>
                  <a:pt x="f2213" y="f2387"/>
                  <a:pt x="f2213" y="f1973"/>
                  <a:pt x="f2235" y="f1975"/>
                </a:cubicBezTo>
                <a:cubicBezTo>
                  <a:pt x="f2235" y="f1988"/>
                  <a:pt x="f2235" y="f2002"/>
                  <a:pt x="f2235" y="f2005"/>
                </a:cubicBezTo>
                <a:cubicBezTo>
                  <a:pt x="f2235" y="f2008"/>
                  <a:pt x="f2234" y="f2443"/>
                  <a:pt x="f2213" y="f2010"/>
                </a:cubicBezTo>
                <a:cubicBezTo>
                  <a:pt x="f2293" y="f2010"/>
                  <a:pt x="f2212" y="f2008"/>
                  <a:pt x="f2212" y="f2005"/>
                </a:cubicBezTo>
                <a:cubicBezTo>
                  <a:pt x="f2321" y="f2005"/>
                  <a:pt x="f2321" y="f2005"/>
                  <a:pt x="f2321" y="f2005"/>
                </a:cubicBezTo>
                <a:cubicBezTo>
                  <a:pt x="f2211" y="f2008"/>
                  <a:pt x="f2293" y="f2011"/>
                  <a:pt x="f2293" y="f2012"/>
                </a:cubicBezTo>
                <a:cubicBezTo>
                  <a:pt x="f2213" y="f2443"/>
                  <a:pt x="f2213" y="f2385"/>
                  <a:pt x="f2235" y="f2013"/>
                </a:cubicBezTo>
                <a:cubicBezTo>
                  <a:pt x="f2214" y="f2013"/>
                  <a:pt x="f2234" y="f2013"/>
                  <a:pt x="f2234" y="f2384"/>
                </a:cubicBezTo>
                <a:cubicBezTo>
                  <a:pt x="f2216" y="f2405"/>
                  <a:pt x="f2232" y="f2404"/>
                  <a:pt x="f2217" y="f2593"/>
                </a:cubicBezTo>
                <a:cubicBezTo>
                  <a:pt x="f2217" y="f2017"/>
                  <a:pt x="f2231" y="f2381"/>
                  <a:pt x="f2218" y="f2061"/>
                </a:cubicBezTo>
                <a:cubicBezTo>
                  <a:pt x="f2218" y="f2445"/>
                  <a:pt x="f2217" y="f2020"/>
                  <a:pt x="f2217" y="f2062"/>
                </a:cubicBezTo>
                <a:cubicBezTo>
                  <a:pt x="f2217" y="f2021"/>
                  <a:pt x="f2217" y="f2022"/>
                  <a:pt x="f2218" y="f2023"/>
                </a:cubicBezTo>
                <a:cubicBezTo>
                  <a:pt x="f2218" y="f2025"/>
                  <a:pt x="f2220" y="f2380"/>
                  <a:pt x="f2221" y="f2027"/>
                </a:cubicBezTo>
                <a:cubicBezTo>
                  <a:pt x="f2230" y="f2028"/>
                  <a:pt x="f2223" y="f2060"/>
                  <a:pt x="f2224" y="f2029"/>
                </a:cubicBezTo>
                <a:cubicBezTo>
                  <a:pt x="f2226" y="f2563"/>
                  <a:pt x="f2291" y="f2064"/>
                  <a:pt x="f2290" y="f2066"/>
                </a:cubicBezTo>
                <a:cubicBezTo>
                  <a:pt x="f2360" y="f2065"/>
                  <a:pt x="f2253" y="f2034"/>
                  <a:pt x="f2254" y="f2035"/>
                </a:cubicBezTo>
                <a:cubicBezTo>
                  <a:pt x="f2325" y="f2069"/>
                  <a:pt x="f2255" y="f2036"/>
                  <a:pt x="f2326" y="f2058"/>
                </a:cubicBezTo>
                <a:cubicBezTo>
                  <a:pt x="f2359" y="f2070"/>
                  <a:pt x="f2257" y="f2071"/>
                  <a:pt x="f2358" y="f2054"/>
                </a:cubicBezTo>
                <a:cubicBezTo>
                  <a:pt x="f2258" y="f2052"/>
                  <a:pt x="f2258" y="f2045"/>
                  <a:pt x="f2357" y="f2543"/>
                </a:cubicBezTo>
                <a:cubicBezTo>
                  <a:pt x="f2357" y="f2073"/>
                  <a:pt x="f2259" y="f2541"/>
                  <a:pt x="f2287" y="f2452"/>
                </a:cubicBezTo>
                <a:cubicBezTo>
                  <a:pt x="f2287" y="f2074"/>
                  <a:pt x="f2260" y="f2109"/>
                  <a:pt x="f2287" y="f2076"/>
                </a:cubicBezTo>
                <a:cubicBezTo>
                  <a:pt x="f2259" y="f2077"/>
                  <a:pt x="f2358" y="f2076"/>
                  <a:pt x="f2328" y="f2076"/>
                </a:cubicBezTo>
                <a:cubicBezTo>
                  <a:pt x="f2359" y="f2076"/>
                  <a:pt x="f2257" y="f2077"/>
                  <a:pt x="f2328" y="f2100"/>
                </a:cubicBezTo>
                <a:cubicBezTo>
                  <a:pt x="f2258" y="f2078"/>
                  <a:pt x="f2357" y="f2099"/>
                  <a:pt x="f2287" y="f2098"/>
                </a:cubicBezTo>
                <a:cubicBezTo>
                  <a:pt x="f2260" y="f2079"/>
                  <a:pt x="f2286" y="f2101"/>
                  <a:pt x="f2286" y="f2080"/>
                </a:cubicBezTo>
                <a:cubicBezTo>
                  <a:pt x="f2261" y="f2102"/>
                  <a:pt x="f2261" y="f2096"/>
                  <a:pt x="f2356" y="f2081"/>
                </a:cubicBezTo>
                <a:cubicBezTo>
                  <a:pt x="f2355" y="f2095"/>
                  <a:pt x="f2285" y="f2094"/>
                  <a:pt x="f2265" y="f2105"/>
                </a:cubicBezTo>
                <a:cubicBezTo>
                  <a:pt x="f2354" y="f2106"/>
                  <a:pt x="f2329" y="f2112"/>
                  <a:pt x="f2266" y="f2084"/>
                </a:cubicBezTo>
                <a:cubicBezTo>
                  <a:pt x="f2274" y="f2115"/>
                  <a:pt x="f2267" y="f2085"/>
                  <a:pt x="f2268" y="f2090"/>
                </a:cubicBezTo>
                <a:cubicBezTo>
                  <a:pt x="f2272" y="f2118"/>
                  <a:pt x="f2270" y="f2469"/>
                  <a:pt x="f2276" y="f2120"/>
                </a:cubicBezTo>
                <a:cubicBezTo>
                  <a:pt x="f1226" y="f2122"/>
                  <a:pt x="f2278" y="f2124"/>
                  <a:pt x="f2277" y="f2126"/>
                </a:cubicBezTo>
                <a:cubicBezTo>
                  <a:pt x="f1228" y="f2127"/>
                  <a:pt x="f1223" y="f2374"/>
                  <a:pt x="f1222" y="f2456"/>
                </a:cubicBezTo>
                <a:cubicBezTo>
                  <a:pt x="f1215" y="f2132"/>
                  <a:pt x="f2279" y="f2460"/>
                  <a:pt x="f1209" y="f2372"/>
                </a:cubicBezTo>
                <a:cubicBezTo>
                  <a:pt x="f2281" y="f2137"/>
                  <a:pt x="f1206" y="f2472"/>
                  <a:pt x="f1201" y="f2139"/>
                </a:cubicBezTo>
                <a:cubicBezTo>
                  <a:pt x="f1199" y="f2370"/>
                  <a:pt x="f1198" y="f2475"/>
                  <a:pt x="f1202" y="f2369"/>
                </a:cubicBezTo>
                <a:cubicBezTo>
                  <a:pt x="f1202" y="f2477"/>
                  <a:pt x="f1198" y="f2143"/>
                  <a:pt x="f1198" y="f2144"/>
                </a:cubicBezTo>
                <a:cubicBezTo>
                  <a:pt x="f1198" y="f2305"/>
                  <a:pt x="f1202" y="f2147"/>
                  <a:pt x="f1197" y="f2148"/>
                </a:cubicBezTo>
                <a:cubicBezTo>
                  <a:pt x="f1196" y="f2149"/>
                  <a:pt x="f1231" y="f2150"/>
                  <a:pt x="f1195" y="f2302"/>
                </a:cubicBezTo>
                <a:cubicBezTo>
                  <a:pt x="f1194" y="f2481"/>
                  <a:pt x="f1193" y="f2368"/>
                  <a:pt x="f1192" y="f2154"/>
                </a:cubicBezTo>
                <a:cubicBezTo>
                  <a:pt x="f1232" y="f2155"/>
                  <a:pt x="f1232" y="f2174"/>
                  <a:pt x="f1190" y="f2173"/>
                </a:cubicBezTo>
                <a:cubicBezTo>
                  <a:pt x="f1189" y="f2172"/>
                  <a:pt x="f1188" y="f2312"/>
                  <a:pt x="f1187" y="f2313"/>
                </a:cubicBezTo>
                <a:cubicBezTo>
                  <a:pt x="f2282" y="f2159"/>
                  <a:pt x="f1181" y="f2178"/>
                  <a:pt x="f1178" y="f2169"/>
                </a:cubicBezTo>
                <a:cubicBezTo>
                  <a:pt x="f1233" y="f2164"/>
                  <a:pt x="f1174" y="f2300"/>
                  <a:pt x="f2283" y="f2180"/>
                </a:cubicBezTo>
                <a:cubicBezTo>
                  <a:pt x="f1173" y="f2181"/>
                  <a:pt x="f1169" y="f2182"/>
                  <a:pt x="f1169" y="f2184"/>
                </a:cubicBezTo>
                <a:cubicBezTo>
                  <a:pt x="f1170" y="f2185"/>
                  <a:pt x="f1150" y="f2365"/>
                  <a:pt x="f1150" y="f2298"/>
                </a:cubicBezTo>
                <a:cubicBezTo>
                  <a:pt x="f1153" y="f2364"/>
                  <a:pt x="f1153" y="f2363"/>
                  <a:pt x="f1156" y="f2485"/>
                </a:cubicBezTo>
                <a:cubicBezTo>
                  <a:pt x="f1157" y="f2296"/>
                  <a:pt x="f1159" y="f2592"/>
                  <a:pt x="f1159" y="f2295"/>
                </a:cubicBezTo>
                <a:cubicBezTo>
                  <a:pt x="f1161" y="f2362"/>
                  <a:pt x="f1168" y="f2294"/>
                  <a:pt x="f1167" y="f2191"/>
                </a:cubicBezTo>
                <a:cubicBezTo>
                  <a:pt x="f1164" y="f2204"/>
                  <a:pt x="f1167" y="f2193"/>
                  <a:pt x="f1168" y="f2194"/>
                </a:cubicBezTo>
                <a:cubicBezTo>
                  <a:pt x="f1163" y="f2202"/>
                  <a:pt x="f1163" y="f2196"/>
                  <a:pt x="f1161" y="f2198"/>
                </a:cubicBezTo>
                <a:cubicBezTo>
                  <a:pt x="f1161" y="f2199"/>
                  <a:pt x="f1157" y="f2200"/>
                  <a:pt x="f1156" y="f2201"/>
                </a:cubicBezTo>
                <a:cubicBezTo>
                  <a:pt x="f1156" y="f2198"/>
                  <a:pt x="f1156" y="f2196"/>
                  <a:pt x="f1156" y="f2195"/>
                </a:cubicBezTo>
                <a:cubicBezTo>
                  <a:pt x="f1155" y="f2202"/>
                  <a:pt x="f1155" y="f2202"/>
                  <a:pt x="f1153" y="f2194"/>
                </a:cubicBezTo>
                <a:cubicBezTo>
                  <a:pt x="f1150" y="f2193"/>
                  <a:pt x="f1153" y="f2192"/>
                  <a:pt x="f1153" y="f2191"/>
                </a:cubicBezTo>
                <a:cubicBezTo>
                  <a:pt x="f1153" y="f2362"/>
                  <a:pt x="f1170" y="f2362"/>
                  <a:pt x="f1169" y="f2190"/>
                </a:cubicBezTo>
                <a:cubicBezTo>
                  <a:pt x="f1173" y="f2318"/>
                  <a:pt x="f1173" y="f2296"/>
                  <a:pt x="f2283" y="f2189"/>
                </a:cubicBezTo>
                <a:cubicBezTo>
                  <a:pt x="f1174" y="f2297"/>
                  <a:pt x="f1177" y="f2363"/>
                  <a:pt x="f1178" y="f2316"/>
                </a:cubicBezTo>
                <a:cubicBezTo>
                  <a:pt x="f1180" y="f2185"/>
                  <a:pt x="f1178" y="f2182"/>
                  <a:pt x="f1180" y="f2314"/>
                </a:cubicBezTo>
                <a:cubicBezTo>
                  <a:pt x="f1181" y="f2299"/>
                  <a:pt x="f1182" y="f2300"/>
                  <a:pt x="f1183" y="f2167"/>
                </a:cubicBezTo>
                <a:cubicBezTo>
                  <a:pt x="f2282" y="f2165"/>
                  <a:pt x="f1186" y="f2168"/>
                  <a:pt x="f1188" y="f2169"/>
                </a:cubicBezTo>
                <a:cubicBezTo>
                  <a:pt x="f1190" y="f2161"/>
                  <a:pt x="f1232" y="f2178"/>
                  <a:pt x="f1193" y="f2170"/>
                </a:cubicBezTo>
                <a:cubicBezTo>
                  <a:pt x="f1195" y="f2171"/>
                  <a:pt x="f1196" y="f2313"/>
                  <a:pt x="f1197" y="f2312"/>
                </a:cubicBezTo>
                <a:cubicBezTo>
                  <a:pt x="f1198" y="f2177"/>
                  <a:pt x="f1201" y="f2157"/>
                  <a:pt x="f1200" y="f2173"/>
                </a:cubicBezTo>
                <a:cubicBezTo>
                  <a:pt x="f2281" y="f2311"/>
                  <a:pt x="f2280" y="f2156"/>
                  <a:pt x="f2279" y="f2311"/>
                </a:cubicBezTo>
                <a:cubicBezTo>
                  <a:pt x="f2279" y="f2311"/>
                  <a:pt x="f2279" y="f2157"/>
                  <a:pt x="f2279" y="f2172"/>
                </a:cubicBezTo>
                <a:cubicBezTo>
                  <a:pt x="f1213" y="f2177"/>
                  <a:pt x="f1213" y="f2312"/>
                  <a:pt x="f1213" y="f2158"/>
                </a:cubicBezTo>
                <a:cubicBezTo>
                  <a:pt x="f1215" y="f2367"/>
                  <a:pt x="f1218" y="f2159"/>
                  <a:pt x="f1220" y="f2160"/>
                </a:cubicBezTo>
                <a:cubicBezTo>
                  <a:pt x="f1222" y="f2163"/>
                  <a:pt x="f1223" y="f2166"/>
                  <a:pt x="f1228" y="f2180"/>
                </a:cubicBezTo>
                <a:cubicBezTo>
                  <a:pt x="f2277" y="f2181"/>
                  <a:pt x="f2278" y="f2483"/>
                  <a:pt x="f1226" y="f2183"/>
                </a:cubicBezTo>
                <a:cubicBezTo>
                  <a:pt x="f1226" y="f2184"/>
                  <a:pt x="f1226" y="f2185"/>
                  <a:pt x="f2276" y="f2186"/>
                </a:cubicBezTo>
                <a:cubicBezTo>
                  <a:pt x="f2275" y="f2364"/>
                  <a:pt x="f2270" y="f2297"/>
                  <a:pt x="f2269" y="f2592"/>
                </a:cubicBezTo>
                <a:cubicBezTo>
                  <a:pt x="f2269" y="f2295"/>
                  <a:pt x="f2269" y="f2362"/>
                  <a:pt x="f2273" y="f2319"/>
                </a:cubicBezTo>
                <a:cubicBezTo>
                  <a:pt x="f2273" y="f2319"/>
                  <a:pt x="f2268" y="f2204"/>
                  <a:pt x="f2268" y="f2319"/>
                </a:cubicBezTo>
                <a:cubicBezTo>
                  <a:pt x="f2267" y="f2294"/>
                  <a:pt x="f2268" y="f2362"/>
                  <a:pt x="f2268" y="f2190"/>
                </a:cubicBezTo>
                <a:cubicBezTo>
                  <a:pt x="f2268" y="f2318"/>
                  <a:pt x="f2268" y="f2296"/>
                  <a:pt x="f2268" y="f2485"/>
                </a:cubicBezTo>
                <a:cubicBezTo>
                  <a:pt x="f2273" y="f2317"/>
                  <a:pt x="f2269" y="f2188"/>
                  <a:pt x="f2272" y="f2187"/>
                </a:cubicBezTo>
                <a:cubicBezTo>
                  <a:pt x="f2272" y="f2298"/>
                  <a:pt x="f2272" y="f2365"/>
                  <a:pt x="f2270" y="f2484"/>
                </a:cubicBezTo>
                <a:cubicBezTo>
                  <a:pt x="f2270" y="f2366"/>
                  <a:pt x="f2271" y="f2182"/>
                  <a:pt x="f2271" y="f2315"/>
                </a:cubicBezTo>
                <a:cubicBezTo>
                  <a:pt x="f2275" y="f2299"/>
                  <a:pt x="f1226" y="f2166"/>
                  <a:pt x="f2278" y="f2163"/>
                </a:cubicBezTo>
                <a:cubicBezTo>
                  <a:pt x="f2277" y="f2169"/>
                  <a:pt x="f2277" y="f2161"/>
                  <a:pt x="f2277" y="f2178"/>
                </a:cubicBezTo>
                <a:cubicBezTo>
                  <a:pt x="f2277" y="f2160"/>
                  <a:pt x="f2277" y="f2171"/>
                  <a:pt x="f2277" y="f2171"/>
                </a:cubicBezTo>
                <a:cubicBezTo>
                  <a:pt x="f2278" y="f2367"/>
                  <a:pt x="f1226" y="f2171"/>
                  <a:pt x="f1226" y="f2159"/>
                </a:cubicBezTo>
                <a:cubicBezTo>
                  <a:pt x="f2275" y="f2160"/>
                  <a:pt x="f2269" y="f2159"/>
                  <a:pt x="f2267" y="f2170"/>
                </a:cubicBezTo>
                <a:cubicBezTo>
                  <a:pt x="f2266" y="f2170"/>
                  <a:pt x="f2354" y="f2170"/>
                  <a:pt x="f2264" y="f2171"/>
                </a:cubicBezTo>
                <a:cubicBezTo>
                  <a:pt x="f2263" y="f2313"/>
                  <a:pt x="f2263" y="f2158"/>
                  <a:pt x="f2355" y="f2177"/>
                </a:cubicBezTo>
                <a:cubicBezTo>
                  <a:pt x="f2356" y="f2173"/>
                  <a:pt x="f2261" y="f2174"/>
                  <a:pt x="f2361" y="f2175"/>
                </a:cubicBezTo>
                <a:cubicBezTo>
                  <a:pt x="f2260" y="f2176"/>
                  <a:pt x="f2287" y="f2301"/>
                  <a:pt x="f2259" y="f2153"/>
                </a:cubicBezTo>
                <a:cubicBezTo>
                  <a:pt x="f2357" y="f2152"/>
                  <a:pt x="f2258" y="f2151"/>
                  <a:pt x="f2328" y="f2150"/>
                </a:cubicBezTo>
                <a:cubicBezTo>
                  <a:pt x="f2359" y="f2480"/>
                  <a:pt x="f2288" y="f2308"/>
                  <a:pt x="f2289" y="f2145"/>
                </a:cubicBezTo>
                <a:cubicBezTo>
                  <a:pt x="f2254" y="f2143"/>
                  <a:pt x="f2252" y="f2477"/>
                  <a:pt x="f2251" y="f2475"/>
                </a:cubicBezTo>
                <a:cubicBezTo>
                  <a:pt x="f2251" y="f2140"/>
                  <a:pt x="f2251" y="f2370"/>
                  <a:pt x="f2290" y="f2474"/>
                </a:cubicBezTo>
                <a:cubicBezTo>
                  <a:pt x="f2250" y="f2139"/>
                  <a:pt x="f2291" y="f2473"/>
                  <a:pt x="f2248" y="f2138"/>
                </a:cubicBezTo>
                <a:cubicBezTo>
                  <a:pt x="f2323" y="f2371"/>
                  <a:pt x="f2323" y="f2136"/>
                  <a:pt x="f2226" y="f2135"/>
                </a:cubicBezTo>
                <a:cubicBezTo>
                  <a:pt x="f2225" y="f2460"/>
                  <a:pt x="f2224" y="f2462"/>
                  <a:pt x="f2229" y="f2459"/>
                </a:cubicBezTo>
                <a:cubicBezTo>
                  <a:pt x="f2230" y="f2132"/>
                  <a:pt x="f2230" y="f2458"/>
                  <a:pt x="f2221" y="f2457"/>
                </a:cubicBezTo>
                <a:cubicBezTo>
                  <a:pt x="f2221" y="f2129"/>
                  <a:pt x="f2221" y="f2128"/>
                  <a:pt x="f2292" y="f2127"/>
                </a:cubicBezTo>
                <a:cubicBezTo>
                  <a:pt x="f2219" y="f2126"/>
                  <a:pt x="f2231" y="f2125"/>
                  <a:pt x="f2218" y="f2124"/>
                </a:cubicBezTo>
                <a:cubicBezTo>
                  <a:pt x="f2217" y="f2121"/>
                  <a:pt x="f2232" y="f2375"/>
                  <a:pt x="f2233" y="f2464"/>
                </a:cubicBezTo>
                <a:cubicBezTo>
                  <a:pt x="f2215" y="f2454"/>
                  <a:pt x="f2214" y="f2119"/>
                  <a:pt x="f2214" y="f2376"/>
                </a:cubicBezTo>
                <a:cubicBezTo>
                  <a:pt x="f2235" y="f2376"/>
                  <a:pt x="f2235" y="f2465"/>
                  <a:pt x="f2213" y="f2465"/>
                </a:cubicBezTo>
                <a:cubicBezTo>
                  <a:pt x="f2213" y="f2089"/>
                  <a:pt x="f2293" y="f2089"/>
                  <a:pt x="f2293" y="f2087"/>
                </a:cubicBezTo>
                <a:cubicBezTo>
                  <a:pt x="f2321" y="f2085"/>
                  <a:pt x="f2212" y="f2084"/>
                  <a:pt x="f2211" y="f2106"/>
                </a:cubicBezTo>
                <a:cubicBezTo>
                  <a:pt x="f2236" y="f2082"/>
                  <a:pt x="f2209" y="f2104"/>
                  <a:pt x="f2238" y="f2081"/>
                </a:cubicBezTo>
                <a:cubicBezTo>
                  <a:pt x="f2247" y="f2097"/>
                  <a:pt x="f2208" y="f2080"/>
                  <a:pt x="f2241" y="f2080"/>
                </a:cubicBezTo>
                <a:cubicBezTo>
                  <a:pt x="f2243" y="f2101"/>
                  <a:pt x="f2206" y="f2080"/>
                  <a:pt x="f2205" y="f2101"/>
                </a:cubicBezTo>
                <a:cubicBezTo>
                  <a:pt x="f2200" y="f2079"/>
                  <a:pt x="f2201" y="f2099"/>
                  <a:pt x="f2197" y="f2078"/>
                </a:cubicBezTo>
                <a:cubicBezTo>
                  <a:pt x="f2196" y="f2077"/>
                  <a:pt x="f2194" y="f2111"/>
                  <a:pt x="f2203" y="f2109"/>
                </a:cubicBezTo>
                <a:cubicBezTo>
                  <a:pt x="f2320" y="f2453"/>
                  <a:pt x="f2192" y="f2452"/>
                  <a:pt x="f2204" y="f2378"/>
                </a:cubicBezTo>
                <a:cubicBezTo>
                  <a:pt x="f2319" y="f2451"/>
                  <a:pt x="f2362" y="f2047"/>
                  <a:pt x="f2190" y="f2450"/>
                </a:cubicBezTo>
                <a:cubicBezTo>
                  <a:pt x="f2318" y="f2449"/>
                  <a:pt x="f2189" y="f2053"/>
                  <a:pt x="f2297" y="f2594"/>
                </a:cubicBezTo>
                <a:cubicBezTo>
                  <a:pt x="f2363" y="f2071"/>
                  <a:pt x="f2363" y="f2038"/>
                  <a:pt x="f2188" y="f2037"/>
                </a:cubicBezTo>
                <a:cubicBezTo>
                  <a:pt x="f2364" y="f2036"/>
                  <a:pt x="f2364" y="f2068"/>
                  <a:pt x="f2316" y="f2065"/>
                </a:cubicBezTo>
                <a:cubicBezTo>
                  <a:pt x="f2298" y="f2066"/>
                  <a:pt x="f2186" y="f2064"/>
                  <a:pt x="f2186" y="f2067"/>
                </a:cubicBezTo>
                <a:cubicBezTo>
                  <a:pt x="f2365" y="f2563"/>
                  <a:pt x="f2316" y="f2030"/>
                  <a:pt x="f2316" y="f2569"/>
                </a:cubicBezTo>
                <a:cubicBezTo>
                  <a:pt x="f2187" y="f2063"/>
                  <a:pt x="f2187" y="f2380"/>
                  <a:pt x="f2316" y="f2025"/>
                </a:cubicBezTo>
                <a:cubicBezTo>
                  <a:pt x="f2316" y="f2023"/>
                  <a:pt x="f2298" y="f2021"/>
                  <a:pt x="f2298" y="f2020"/>
                </a:cubicBezTo>
                <a:cubicBezTo>
                  <a:pt x="f2186" y="f2061"/>
                  <a:pt x="f2186" y="f2019"/>
                  <a:pt x="f2186" y="f2018"/>
                </a:cubicBezTo>
                <a:cubicBezTo>
                  <a:pt x="f2186" y="f2593"/>
                  <a:pt x="f2186" y="f2015"/>
                  <a:pt x="f2186" y="f2405"/>
                </a:cubicBezTo>
                <a:cubicBezTo>
                  <a:pt x="f2186" y="f2013"/>
                  <a:pt x="f2365" y="f2012"/>
                  <a:pt x="f2185" y="f2386"/>
                </a:cubicBezTo>
                <a:cubicBezTo>
                  <a:pt x="f2184" y="f2002"/>
                  <a:pt x="f2483" y="f1988"/>
                  <a:pt x="f2314" y="f1973"/>
                </a:cubicBezTo>
                <a:cubicBezTo>
                  <a:pt x="f2180" y="f2387"/>
                  <a:pt x="f2299" y="f2406"/>
                  <a:pt x="f2179" y="f2388"/>
                </a:cubicBezTo>
                <a:cubicBezTo>
                  <a:pt x="f2300" y="f1572"/>
                  <a:pt x="f2166" y="f1571"/>
                  <a:pt x="f2164" y="f1570"/>
                </a:cubicBezTo>
                <a:cubicBezTo>
                  <a:pt x="f2169" y="f1511"/>
                  <a:pt x="f2170" y="f1510"/>
                  <a:pt x="f2313" y="f1569"/>
                </a:cubicBezTo>
                <a:cubicBezTo>
                  <a:pt x="f2312" y="f1512"/>
                  <a:pt x="f2177" y="f2482"/>
                  <a:pt x="f2157" y="f1567"/>
                </a:cubicBezTo>
                <a:cubicBezTo>
                  <a:pt x="f2173" y="f1515"/>
                  <a:pt x="f2174" y="f1517"/>
                  <a:pt x="f2156" y="f1518"/>
                </a:cubicBezTo>
                <a:cubicBezTo>
                  <a:pt x="f2154" y="f1953"/>
                  <a:pt x="f2153" y="f1522"/>
                  <a:pt x="f2152" y="f1524"/>
                </a:cubicBezTo>
                <a:cubicBezTo>
                  <a:pt x="f2302" y="f1525"/>
                  <a:pt x="f2150" y="f1526"/>
                  <a:pt x="f2304" y="f1558"/>
                </a:cubicBezTo>
                <a:cubicBezTo>
                  <a:pt x="f2480" y="f1528"/>
                  <a:pt x="f2148" y="f1948"/>
                  <a:pt x="f2310" y="f1530"/>
                </a:cubicBezTo>
                <a:cubicBezTo>
                  <a:pt x="f2147" y="f1534"/>
                  <a:pt x="f2145" y="f1549"/>
                  <a:pt x="f2307" y="f1542"/>
                </a:cubicBezTo>
                <a:cubicBezTo>
                  <a:pt x="f2142" y="f1947"/>
                  <a:pt x="f2477" y="f2430"/>
                  <a:pt x="f2475" y="f1940"/>
                </a:cubicBezTo>
                <a:cubicBezTo>
                  <a:pt x="f2474" y="f1938"/>
                  <a:pt x="f2138" y="f1937"/>
                  <a:pt x="f2136" y="f2395"/>
                </a:cubicBezTo>
                <a:cubicBezTo>
                  <a:pt x="f2460" y="f1935"/>
                  <a:pt x="f2133" y="f1934"/>
                  <a:pt x="f2132" y="f1933"/>
                </a:cubicBezTo>
                <a:cubicBezTo>
                  <a:pt x="f2458" y="f2409"/>
                  <a:pt x="f2131" y="f2466"/>
                  <a:pt x="f2131" y="f1931"/>
                </a:cubicBezTo>
                <a:cubicBezTo>
                  <a:pt x="f2131" y="f1929"/>
                  <a:pt x="f2458" y="f1926"/>
                  <a:pt x="f2131" y="f2397"/>
                </a:cubicBezTo>
                <a:cubicBezTo>
                  <a:pt x="f2457" y="f2410"/>
                  <a:pt x="f2129" y="f1924"/>
                  <a:pt x="f2374" y="f1923"/>
                </a:cubicBezTo>
                <a:cubicBezTo>
                  <a:pt x="f2128" y="f1923"/>
                  <a:pt x="f2128" y="f2412"/>
                  <a:pt x="f2127" y="f1922"/>
                </a:cubicBezTo>
                <a:cubicBezTo>
                  <a:pt x="f2127" y="f2422"/>
                  <a:pt x="f2455" y="f2422"/>
                  <a:pt x="f2126" y="f1921"/>
                </a:cubicBezTo>
                <a:cubicBezTo>
                  <a:pt x="f2125" y="f1920"/>
                  <a:pt x="f2124" y="f1918"/>
                  <a:pt x="f2123" y="f1917"/>
                </a:cubicBezTo>
                <a:cubicBezTo>
                  <a:pt x="f2123" y="f1913"/>
                  <a:pt x="f2122" y="f1912"/>
                  <a:pt x="f2122" y="f1905"/>
                </a:cubicBezTo>
                <a:cubicBezTo>
                  <a:pt x="f2122" y="f1906"/>
                  <a:pt x="f2122" y="f1902"/>
                  <a:pt x="f2122" y="f1901"/>
                </a:cubicBezTo>
                <a:cubicBezTo>
                  <a:pt x="f2122" y="f1911"/>
                  <a:pt x="f2122" y="f1908"/>
                  <a:pt x="f2122" y="f1900"/>
                </a:cubicBezTo>
                <a:cubicBezTo>
                  <a:pt x="f2122" y="f1909"/>
                  <a:pt x="f2121" y="f1899"/>
                  <a:pt x="f2121" y="f1910"/>
                </a:cubicBezTo>
                <a:cubicBezTo>
                  <a:pt x="f2121" y="f1898"/>
                  <a:pt x="f2121" y="f2417"/>
                  <a:pt x="f2121" y="f2486"/>
                </a:cubicBezTo>
                <a:cubicBezTo>
                  <a:pt x="f2121" y="f2595"/>
                  <a:pt x="f2123" y="f1896"/>
                  <a:pt x="f2123" y="f2487"/>
                </a:cubicBezTo>
                <a:cubicBezTo>
                  <a:pt x="f2124" y="f2398"/>
                  <a:pt x="f2122" y="f2419"/>
                  <a:pt x="f2122" y="f2415"/>
                </a:cubicBezTo>
                <a:cubicBezTo>
                  <a:pt x="f2122" y="f1892"/>
                  <a:pt x="f2121" y="f1885"/>
                  <a:pt x="f2122" y="f2399"/>
                </a:cubicBezTo>
                <a:cubicBezTo>
                  <a:pt x="f2123" y="f1883"/>
                  <a:pt x="f2125" y="f1883"/>
                  <a:pt x="f2126" y="f1882"/>
                </a:cubicBezTo>
                <a:cubicBezTo>
                  <a:pt x="f2455" y="f1880"/>
                  <a:pt x="f2122" y="f1881"/>
                  <a:pt x="f2121" y="f1880"/>
                </a:cubicBezTo>
                <a:cubicBezTo>
                  <a:pt x="f2121" y="f1880"/>
                  <a:pt x="f2121" y="f1879"/>
                  <a:pt x="f2121" y="f1887"/>
                </a:cubicBezTo>
                <a:cubicBezTo>
                  <a:pt x="f2121" y="f1877"/>
                  <a:pt x="f2120" y="f1876"/>
                  <a:pt x="f2375" y="f1890"/>
                </a:cubicBezTo>
                <a:cubicBezTo>
                  <a:pt x="f2375" y="f2400"/>
                  <a:pt x="f2375" y="f1651"/>
                  <a:pt x="f2375" y="f1641"/>
                </a:cubicBezTo>
                <a:cubicBezTo>
                  <a:pt x="f2464" y="f1643"/>
                  <a:pt x="f2454" y="f1644"/>
                  <a:pt x="f2454" y="f1645"/>
                </a:cubicBezTo>
                <a:cubicBezTo>
                  <a:pt x="f2119" y="f1646"/>
                  <a:pt x="f2119" y="f1647"/>
                  <a:pt x="f2469" y="f1650"/>
                </a:cubicBezTo>
                <a:cubicBezTo>
                  <a:pt x="f2469" y="f1638"/>
                  <a:pt x="f2468" y="f1573"/>
                  <a:pt x="f2468" y="f1575"/>
                </a:cubicBezTo>
                <a:cubicBezTo>
                  <a:pt x="f2376" y="f1577"/>
                  <a:pt x="f2467" y="f1867"/>
                  <a:pt x="f2465" y="f1579"/>
                </a:cubicBezTo>
                <a:cubicBezTo>
                  <a:pt x="f2089" y="f1580"/>
                  <a:pt x="f2088" y="f1582"/>
                  <a:pt x="f2088" y="f1586"/>
                </a:cubicBezTo>
                <a:cubicBezTo>
                  <a:pt x="f2087" y="f2402"/>
                  <a:pt x="f2088" y="f1588"/>
                  <a:pt x="f2088" y="f1589"/>
                </a:cubicBezTo>
                <a:close/>
                <a:moveTo>
                  <a:pt x="f2011" y="f811"/>
                </a:moveTo>
                <a:cubicBezTo>
                  <a:pt x="f2011" y="f780"/>
                  <a:pt x="f2012" y="f780"/>
                  <a:pt x="f2443" y="f780"/>
                </a:cubicBezTo>
                <a:cubicBezTo>
                  <a:pt x="f2385" y="f811"/>
                  <a:pt x="f2443" y="f811"/>
                  <a:pt x="f2012" y="f779"/>
                </a:cubicBezTo>
                <a:cubicBezTo>
                  <a:pt x="f2012" y="f779"/>
                  <a:pt x="f2011" y="f776"/>
                  <a:pt x="f2386" y="f778"/>
                </a:cubicBezTo>
                <a:cubicBezTo>
                  <a:pt x="f2386" y="f777"/>
                  <a:pt x="f2011" y="f811"/>
                  <a:pt x="f2011" y="f811"/>
                </a:cubicBezTo>
                <a:close/>
                <a:moveTo>
                  <a:pt x="f1639" y="f1266"/>
                </a:moveTo>
                <a:cubicBezTo>
                  <a:pt x="f1638" y="f1058"/>
                  <a:pt x="f1649" y="f1266"/>
                  <a:pt x="f1647" y="f1266"/>
                </a:cubicBezTo>
                <a:cubicBezTo>
                  <a:pt x="f1646" y="f1266"/>
                  <a:pt x="f1645" y="f1058"/>
                  <a:pt x="f1644" y="f1070"/>
                </a:cubicBezTo>
                <a:cubicBezTo>
                  <a:pt x="f1644" y="f1057"/>
                  <a:pt x="f1872" y="f1071"/>
                  <a:pt x="f1644" y="f1056"/>
                </a:cubicBezTo>
                <a:cubicBezTo>
                  <a:pt x="f1644" y="f1268"/>
                  <a:pt x="f1871" y="f1268"/>
                  <a:pt x="f1871" y="f1072"/>
                </a:cubicBezTo>
                <a:cubicBezTo>
                  <a:pt x="f1645" y="f1028"/>
                  <a:pt x="f1872" y="f1073"/>
                  <a:pt x="f1643" y="f1073"/>
                </a:cubicBezTo>
                <a:cubicBezTo>
                  <a:pt x="f1642" y="f1055"/>
                  <a:pt x="f1641" y="f1055"/>
                  <a:pt x="f1640" y="f1072"/>
                </a:cubicBezTo>
                <a:cubicBezTo>
                  <a:pt x="f1651" y="f1072"/>
                  <a:pt x="f1873" y="f1072"/>
                  <a:pt x="f1874" y="f1072"/>
                </a:cubicBezTo>
                <a:cubicBezTo>
                  <a:pt x="f2400" y="f1055"/>
                  <a:pt x="f1875" y="f1073"/>
                  <a:pt x="f1890" y="f1073"/>
                </a:cubicBezTo>
                <a:cubicBezTo>
                  <a:pt x="f1888" y="f1073"/>
                  <a:pt x="f1888" y="f1073"/>
                  <a:pt x="f1876" y="f1273"/>
                </a:cubicBezTo>
                <a:cubicBezTo>
                  <a:pt x="f1889" y="f1273"/>
                  <a:pt x="f1877" y="f1028"/>
                  <a:pt x="f1878" y="f1273"/>
                </a:cubicBezTo>
                <a:cubicBezTo>
                  <a:pt x="f1887" y="f1073"/>
                  <a:pt x="f1887" y="f1055"/>
                  <a:pt x="f1887" y="f1072"/>
                </a:cubicBezTo>
                <a:cubicBezTo>
                  <a:pt x="f1887" y="f1268"/>
                  <a:pt x="f1887" y="f1056"/>
                  <a:pt x="f1887" y="f1071"/>
                </a:cubicBezTo>
                <a:cubicBezTo>
                  <a:pt x="f1879" y="f1071"/>
                  <a:pt x="f1879" y="f1057"/>
                  <a:pt x="f1886" y="f1057"/>
                </a:cubicBezTo>
                <a:cubicBezTo>
                  <a:pt x="f1886" y="f1070"/>
                  <a:pt x="f1886" y="f1266"/>
                  <a:pt x="f1881" y="f1058"/>
                </a:cubicBezTo>
                <a:cubicBezTo>
                  <a:pt x="f1881" y="f1070"/>
                  <a:pt x="f1880" y="f1057"/>
                  <a:pt x="f1880" y="f1071"/>
                </a:cubicBezTo>
                <a:cubicBezTo>
                  <a:pt x="f1881" y="f1056"/>
                  <a:pt x="f1881" y="f1056"/>
                  <a:pt x="f1882" y="f1056"/>
                </a:cubicBezTo>
                <a:cubicBezTo>
                  <a:pt x="f2399" y="f1056"/>
                  <a:pt x="f2399" y="f1072"/>
                  <a:pt x="f1885" y="f1072"/>
                </a:cubicBezTo>
                <a:cubicBezTo>
                  <a:pt x="f2411" y="f1072"/>
                  <a:pt x="f1891" y="f1268"/>
                  <a:pt x="f1892" y="f1056"/>
                </a:cubicBezTo>
                <a:cubicBezTo>
                  <a:pt x="f2415" y="f1056"/>
                  <a:pt x="f1893" y="f1268"/>
                  <a:pt x="f1894" y="f1071"/>
                </a:cubicBezTo>
                <a:cubicBezTo>
                  <a:pt x="f2398" y="f1057"/>
                  <a:pt x="f1895" y="f1266"/>
                  <a:pt x="f2487" y="f1059"/>
                </a:cubicBezTo>
                <a:cubicBezTo>
                  <a:pt x="f2487" y="f1069"/>
                  <a:pt x="f2418" y="f1062"/>
                  <a:pt x="f2595" y="f1062"/>
                </a:cubicBezTo>
                <a:cubicBezTo>
                  <a:pt x="f2595" y="f1062"/>
                  <a:pt x="f2595" y="f1062"/>
                  <a:pt x="f2595" y="f1062"/>
                </a:cubicBezTo>
                <a:cubicBezTo>
                  <a:pt x="f2595" y="f1061"/>
                  <a:pt x="f2418" y="f1060"/>
                  <a:pt x="f2418" y="f1069"/>
                </a:cubicBezTo>
                <a:cubicBezTo>
                  <a:pt x="f2418" y="f1059"/>
                  <a:pt x="f2418" y="f1266"/>
                  <a:pt x="f2418" y="f1058"/>
                </a:cubicBezTo>
                <a:cubicBezTo>
                  <a:pt x="f2595" y="f1057"/>
                  <a:pt x="f2595" y="f1056"/>
                  <a:pt x="f2595" y="f1072"/>
                </a:cubicBezTo>
                <a:cubicBezTo>
                  <a:pt x="f1897" y="f1055"/>
                  <a:pt x="f2486" y="f1273"/>
                  <a:pt x="f2417" y="f1028"/>
                </a:cubicBezTo>
                <a:cubicBezTo>
                  <a:pt x="f2417" y="f1030"/>
                  <a:pt x="f2417" y="f1029"/>
                  <a:pt x="f1898" y="f1031"/>
                </a:cubicBezTo>
                <a:cubicBezTo>
                  <a:pt x="f1910" y="f1033"/>
                  <a:pt x="f1910" y="f1036"/>
                  <a:pt x="f1898" y="f1037"/>
                </a:cubicBezTo>
                <a:cubicBezTo>
                  <a:pt x="f1898" y="f1276"/>
                  <a:pt x="f2417" y="f1038"/>
                  <a:pt x="f2417" y="f1275"/>
                </a:cubicBezTo>
                <a:cubicBezTo>
                  <a:pt x="f2486" y="f1052"/>
                  <a:pt x="f2417" y="f991"/>
                  <a:pt x="f2486" y="f990"/>
                </a:cubicBezTo>
                <a:cubicBezTo>
                  <a:pt x="f1897" y="f963"/>
                  <a:pt x="f2418" y="f963"/>
                  <a:pt x="f2416" y="f988"/>
                </a:cubicBezTo>
                <a:cubicBezTo>
                  <a:pt x="f2398" y="f988"/>
                  <a:pt x="f2419" y="f988"/>
                  <a:pt x="f2415" y="f963"/>
                </a:cubicBezTo>
                <a:cubicBezTo>
                  <a:pt x="f1892" y="f964"/>
                  <a:pt x="f1891" y="f963"/>
                  <a:pt x="f1885" y="f964"/>
                </a:cubicBezTo>
                <a:cubicBezTo>
                  <a:pt x="f1884" y="f965"/>
                  <a:pt x="f1884" y="f966"/>
                  <a:pt x="f1884" y="f987"/>
                </a:cubicBezTo>
                <a:cubicBezTo>
                  <a:pt x="f1884" y="f986"/>
                  <a:pt x="f1885" y="f986"/>
                  <a:pt x="f1885" y="f968"/>
                </a:cubicBezTo>
                <a:cubicBezTo>
                  <a:pt x="f1885" y="f970"/>
                  <a:pt x="f2399" y="f971"/>
                  <a:pt x="f1882" y="f972"/>
                </a:cubicBezTo>
                <a:cubicBezTo>
                  <a:pt x="f1881" y="f972"/>
                  <a:pt x="f1880" y="f984"/>
                  <a:pt x="f1880" y="f973"/>
                </a:cubicBezTo>
                <a:cubicBezTo>
                  <a:pt x="f1880" y="f975"/>
                  <a:pt x="f1880" y="f974"/>
                  <a:pt x="f1881" y="f975"/>
                </a:cubicBezTo>
                <a:cubicBezTo>
                  <a:pt x="f1882" y="f975"/>
                  <a:pt x="f1882" y="f973"/>
                  <a:pt x="f1883" y="f984"/>
                </a:cubicBezTo>
                <a:cubicBezTo>
                  <a:pt x="f1883" y="f984"/>
                  <a:pt x="f1884" y="f972"/>
                  <a:pt x="f1885" y="f984"/>
                </a:cubicBezTo>
                <a:cubicBezTo>
                  <a:pt x="f2411" y="f984"/>
                  <a:pt x="f2413" y="f976"/>
                  <a:pt x="f1892" y="f975"/>
                </a:cubicBezTo>
                <a:cubicBezTo>
                  <a:pt x="f2415" y="f984"/>
                  <a:pt x="f1891" y="f972"/>
                  <a:pt x="f1891" y="f985"/>
                </a:cubicBezTo>
                <a:cubicBezTo>
                  <a:pt x="f1891" y="f970"/>
                  <a:pt x="f1892" y="f970"/>
                  <a:pt x="f2414" y="f985"/>
                </a:cubicBezTo>
                <a:cubicBezTo>
                  <a:pt x="f2414" y="f971"/>
                  <a:pt x="f2414" y="f972"/>
                  <a:pt x="f2415" y="f984"/>
                </a:cubicBezTo>
                <a:cubicBezTo>
                  <a:pt x="f1893" y="f975"/>
                  <a:pt x="f1894" y="f974"/>
                  <a:pt x="f1894" y="f983"/>
                </a:cubicBezTo>
                <a:cubicBezTo>
                  <a:pt x="f1894" y="f978"/>
                  <a:pt x="f2419" y="f978"/>
                  <a:pt x="f1893" y="f979"/>
                </a:cubicBezTo>
                <a:cubicBezTo>
                  <a:pt x="f1893" y="f980"/>
                  <a:pt x="f1893" y="f981"/>
                  <a:pt x="f1893" y="f1050"/>
                </a:cubicBezTo>
                <a:cubicBezTo>
                  <a:pt x="f2415" y="f982"/>
                  <a:pt x="f2415" y="f1040"/>
                  <a:pt x="f2414" y="f982"/>
                </a:cubicBezTo>
                <a:cubicBezTo>
                  <a:pt x="f1892" y="f1050"/>
                  <a:pt x="f1892" y="f981"/>
                  <a:pt x="f2414" y="f980"/>
                </a:cubicBezTo>
                <a:cubicBezTo>
                  <a:pt x="f2414" y="f979"/>
                  <a:pt x="f2414" y="f977"/>
                  <a:pt x="f1892" y="f977"/>
                </a:cubicBezTo>
                <a:cubicBezTo>
                  <a:pt x="f1891" y="f977"/>
                  <a:pt x="f1891" y="f978"/>
                  <a:pt x="f1891" y="f979"/>
                </a:cubicBezTo>
                <a:cubicBezTo>
                  <a:pt x="f1885" y="f1050"/>
                  <a:pt x="f2399" y="f980"/>
                  <a:pt x="f1882" y="f981"/>
                </a:cubicBezTo>
                <a:cubicBezTo>
                  <a:pt x="f1880" y="f982"/>
                  <a:pt x="f1880" y="f1051"/>
                  <a:pt x="f1879" y="f1049"/>
                </a:cubicBezTo>
                <a:cubicBezTo>
                  <a:pt x="f1878" y="f1048"/>
                  <a:pt x="f1877" y="f1042"/>
                  <a:pt x="f1876" y="f1047"/>
                </a:cubicBezTo>
                <a:cubicBezTo>
                  <a:pt x="f1888" y="f1121"/>
                  <a:pt x="f1890" y="f1045"/>
                  <a:pt x="f1890" y="f1074"/>
                </a:cubicBezTo>
                <a:cubicBezTo>
                  <a:pt x="f1890" y="f1145"/>
                  <a:pt x="f1890" y="f1046"/>
                  <a:pt x="f1888" y="f1046"/>
                </a:cubicBezTo>
                <a:cubicBezTo>
                  <a:pt x="f1888" y="f1126"/>
                  <a:pt x="f1876" y="f1127"/>
                  <a:pt x="f1876" y="f1134"/>
                </a:cubicBezTo>
                <a:cubicBezTo>
                  <a:pt x="f1889" y="f1140"/>
                  <a:pt x="f1889" y="f1141"/>
                  <a:pt x="f1889" y="f1289"/>
                </a:cubicBezTo>
                <a:cubicBezTo>
                  <a:pt x="f1889" y="f1286"/>
                  <a:pt x="f1889" y="f1291"/>
                  <a:pt x="f1877" y="f1283"/>
                </a:cubicBezTo>
                <a:cubicBezTo>
                  <a:pt x="f1878" y="f896"/>
                  <a:pt x="f1878" y="f891"/>
                  <a:pt x="f1889" y="f886"/>
                </a:cubicBezTo>
                <a:cubicBezTo>
                  <a:pt x="f1876" y="f883"/>
                  <a:pt x="f1876" y="f922"/>
                  <a:pt x="f1876" y="f926"/>
                </a:cubicBezTo>
                <a:cubicBezTo>
                  <a:pt x="f1888" y="f929"/>
                  <a:pt x="f1876" y="f931"/>
                  <a:pt x="f1888" y="f934"/>
                </a:cubicBezTo>
                <a:cubicBezTo>
                  <a:pt x="f1890" y="f936"/>
                  <a:pt x="f1890" y="f938"/>
                  <a:pt x="f1875" y="f940"/>
                </a:cubicBezTo>
                <a:cubicBezTo>
                  <a:pt x="f2400" y="f961"/>
                  <a:pt x="f2400" y="f944"/>
                  <a:pt x="f1874" y="f959"/>
                </a:cubicBezTo>
                <a:cubicBezTo>
                  <a:pt x="f1874" y="f948"/>
                  <a:pt x="f1875" y="f951"/>
                  <a:pt x="f1888" y="f951"/>
                </a:cubicBezTo>
                <a:cubicBezTo>
                  <a:pt x="f1876" y="f951"/>
                  <a:pt x="f1889" y="f950"/>
                  <a:pt x="f1877" y="f950"/>
                </a:cubicBezTo>
                <a:cubicBezTo>
                  <a:pt x="f1878" y="f948"/>
                  <a:pt x="f1887" y="f948"/>
                  <a:pt x="f1878" y="f947"/>
                </a:cubicBezTo>
                <a:cubicBezTo>
                  <a:pt x="f1877" y="f959"/>
                  <a:pt x="f1876" y="f959"/>
                  <a:pt x="f1889" y="f946"/>
                </a:cubicBezTo>
                <a:cubicBezTo>
                  <a:pt x="f1877" y="f946"/>
                  <a:pt x="f1887" y="f959"/>
                  <a:pt x="f1887" y="f959"/>
                </a:cubicBezTo>
                <a:cubicBezTo>
                  <a:pt x="f1880" y="f947"/>
                  <a:pt x="f1881" y="f947"/>
                  <a:pt x="f2399" y="f947"/>
                </a:cubicBezTo>
                <a:cubicBezTo>
                  <a:pt x="f1892" y="f959"/>
                  <a:pt x="f1894" y="f951"/>
                  <a:pt x="f1896" y="f952"/>
                </a:cubicBezTo>
                <a:cubicBezTo>
                  <a:pt x="f1897" y="f952"/>
                  <a:pt x="f1898" y="f952"/>
                  <a:pt x="f1899" y="f953"/>
                </a:cubicBezTo>
                <a:cubicBezTo>
                  <a:pt x="f1908" y="f953"/>
                  <a:pt x="f1907" y="f956"/>
                  <a:pt x="f1905" y="f956"/>
                </a:cubicBezTo>
                <a:cubicBezTo>
                  <a:pt x="f1913" y="f958"/>
                  <a:pt x="f1919" y="f958"/>
                  <a:pt x="f1922" y="f958"/>
                </a:cubicBezTo>
                <a:cubicBezTo>
                  <a:pt x="f2410" y="f957"/>
                  <a:pt x="f1926" y="f957"/>
                  <a:pt x="f1929" y="f956"/>
                </a:cubicBezTo>
                <a:cubicBezTo>
                  <a:pt x="f2423" y="f954"/>
                  <a:pt x="f2409" y="f954"/>
                  <a:pt x="f2396" y="f953"/>
                </a:cubicBezTo>
                <a:cubicBezTo>
                  <a:pt x="f1935" y="f952"/>
                  <a:pt x="f2395" y="f950"/>
                  <a:pt x="f1937" y="f948"/>
                </a:cubicBezTo>
                <a:cubicBezTo>
                  <a:pt x="f2426" y="f947"/>
                  <a:pt x="f2428" y="f947"/>
                  <a:pt x="f1940" y="f959"/>
                </a:cubicBezTo>
                <a:cubicBezTo>
                  <a:pt x="f1942" y="f946"/>
                  <a:pt x="f2430" y="f944"/>
                  <a:pt x="f1945" y="f961"/>
                </a:cubicBezTo>
                <a:cubicBezTo>
                  <a:pt x="f1946" y="f942"/>
                  <a:pt x="f1946" y="f940"/>
                  <a:pt x="f1947" y="f938"/>
                </a:cubicBezTo>
                <a:cubicBezTo>
                  <a:pt x="f1546" y="f936"/>
                  <a:pt x="f1543" y="f962"/>
                  <a:pt x="f1542" y="f933"/>
                </a:cubicBezTo>
                <a:cubicBezTo>
                  <a:pt x="f1538" y="f930"/>
                  <a:pt x="f1534" y="f930"/>
                  <a:pt x="f2392" y="f929"/>
                </a:cubicBezTo>
                <a:cubicBezTo>
                  <a:pt x="f2391" y="f928"/>
                  <a:pt x="f1529" y="f928"/>
                  <a:pt x="f1528" y="f927"/>
                </a:cubicBezTo>
                <a:cubicBezTo>
                  <a:pt x="f1527" y="f926"/>
                  <a:pt x="f1526" y="f926"/>
                  <a:pt x="f1525" y="f926"/>
                </a:cubicBezTo>
                <a:cubicBezTo>
                  <a:pt x="f1563" y="f925"/>
                  <a:pt x="f1524" y="f924"/>
                  <a:pt x="f1564" y="f923"/>
                </a:cubicBezTo>
                <a:cubicBezTo>
                  <a:pt x="f1951" y="f921"/>
                  <a:pt x="f1951" y="f883"/>
                  <a:pt x="f1566" y="f885"/>
                </a:cubicBezTo>
                <a:cubicBezTo>
                  <a:pt x="f1522" y="f919"/>
                  <a:pt x="f2389" y="f894"/>
                  <a:pt x="f1521" y="f899"/>
                </a:cubicBezTo>
                <a:cubicBezTo>
                  <a:pt x="f1959" y="f905"/>
                  <a:pt x="f1959" y="f1292"/>
                  <a:pt x="f1959" y="f1291"/>
                </a:cubicBezTo>
                <a:cubicBezTo>
                  <a:pt x="f1959" y="f1290"/>
                  <a:pt x="f1959" y="f1287"/>
                  <a:pt x="f1959" y="f1288"/>
                </a:cubicBezTo>
                <a:cubicBezTo>
                  <a:pt x="f1959" y="f1128"/>
                  <a:pt x="f1521" y="f1046"/>
                  <a:pt x="f2389" y="f1045"/>
                </a:cubicBezTo>
                <a:cubicBezTo>
                  <a:pt x="f2389" y="f1121"/>
                  <a:pt x="f2389" y="f1042"/>
                  <a:pt x="f2389" y="f1041"/>
                </a:cubicBezTo>
                <a:cubicBezTo>
                  <a:pt x="f1522" y="f1051"/>
                  <a:pt x="f1523" y="f1051"/>
                  <a:pt x="f1523" y="f1041"/>
                </a:cubicBezTo>
                <a:cubicBezTo>
                  <a:pt x="f1523" y="f1048"/>
                  <a:pt x="f1564" y="f1042"/>
                  <a:pt x="f1564" y="f1047"/>
                </a:cubicBezTo>
                <a:cubicBezTo>
                  <a:pt x="f1524" y="f1043"/>
                  <a:pt x="f1524" y="f1121"/>
                  <a:pt x="f1524" y="f1121"/>
                </a:cubicBezTo>
                <a:cubicBezTo>
                  <a:pt x="f1563" y="f1047"/>
                  <a:pt x="f1524" y="f1042"/>
                  <a:pt x="f1524" y="f1041"/>
                </a:cubicBezTo>
                <a:cubicBezTo>
                  <a:pt x="f1563" y="f1049"/>
                  <a:pt x="f1525" y="f1049"/>
                  <a:pt x="f1525" y="f1040"/>
                </a:cubicBezTo>
                <a:cubicBezTo>
                  <a:pt x="f1525" y="f1050"/>
                  <a:pt x="f1525" y="f980"/>
                  <a:pt x="f1561" y="f979"/>
                </a:cubicBezTo>
                <a:cubicBezTo>
                  <a:pt x="f1526" y="f979"/>
                  <a:pt x="f1949" y="f1050"/>
                  <a:pt x="f1558" y="f979"/>
                </a:cubicBezTo>
                <a:cubicBezTo>
                  <a:pt x="f1558" y="f979"/>
                  <a:pt x="f1527" y="f978"/>
                  <a:pt x="f1527" y="f978"/>
                </a:cubicBezTo>
                <a:cubicBezTo>
                  <a:pt x="f1527" y="f977"/>
                  <a:pt x="f1527" y="f983"/>
                  <a:pt x="f1950" y="f1039"/>
                </a:cubicBezTo>
                <a:cubicBezTo>
                  <a:pt x="f1950" y="f976"/>
                  <a:pt x="f1561" y="f974"/>
                  <a:pt x="f1561" y="f975"/>
                </a:cubicBezTo>
                <a:cubicBezTo>
                  <a:pt x="f1561" y="f984"/>
                  <a:pt x="f1950" y="f971"/>
                  <a:pt x="f1950" y="f970"/>
                </a:cubicBezTo>
                <a:cubicBezTo>
                  <a:pt x="f1527" y="f969"/>
                  <a:pt x="f1527" y="f986"/>
                  <a:pt x="f1558" y="f987"/>
                </a:cubicBezTo>
                <a:cubicBezTo>
                  <a:pt x="f1558" y="f965"/>
                  <a:pt x="f1528" y="f964"/>
                  <a:pt x="f2437" y="f988"/>
                </a:cubicBezTo>
                <a:cubicBezTo>
                  <a:pt x="f1529" y="f990"/>
                  <a:pt x="f1529" y="f1275"/>
                  <a:pt x="f1948" y="f1276"/>
                </a:cubicBezTo>
                <a:cubicBezTo>
                  <a:pt x="f2391" y="f1037"/>
                  <a:pt x="f2391" y="f1037"/>
                  <a:pt x="f2392" y="f1053"/>
                </a:cubicBezTo>
                <a:cubicBezTo>
                  <a:pt x="f1531" y="f1053"/>
                  <a:pt x="f1532" y="f1053"/>
                  <a:pt x="f1533" y="f1277"/>
                </a:cubicBezTo>
                <a:cubicBezTo>
                  <a:pt x="f1533" y="f1277"/>
                  <a:pt x="f2479" y="f1036"/>
                  <a:pt x="f1534" y="f1035"/>
                </a:cubicBezTo>
                <a:cubicBezTo>
                  <a:pt x="f1535" y="f1035"/>
                  <a:pt x="f1536" y="f1035"/>
                  <a:pt x="f1537" y="f1035"/>
                </a:cubicBezTo>
                <a:cubicBezTo>
                  <a:pt x="f1549" y="f1035"/>
                  <a:pt x="f1538" y="f1035"/>
                  <a:pt x="f1540" y="f1035"/>
                </a:cubicBezTo>
                <a:cubicBezTo>
                  <a:pt x="f1545" y="f1036"/>
                  <a:pt x="f1542" y="f1035"/>
                  <a:pt x="f1543" y="f1035"/>
                </a:cubicBezTo>
                <a:cubicBezTo>
                  <a:pt x="f1546" y="f1035"/>
                  <a:pt x="f1547" y="f1037"/>
                  <a:pt x="f1946" y="f1037"/>
                </a:cubicBezTo>
                <a:cubicBezTo>
                  <a:pt x="f1945" y="f1037"/>
                  <a:pt x="f1946" y="f1053"/>
                  <a:pt x="f1946" y="f1277"/>
                </a:cubicBezTo>
                <a:cubicBezTo>
                  <a:pt x="f1946" y="f1036"/>
                  <a:pt x="f1946" y="f1035"/>
                  <a:pt x="f1946" y="f1034"/>
                </a:cubicBezTo>
                <a:cubicBezTo>
                  <a:pt x="f1946" y="f1054"/>
                  <a:pt x="f1547" y="f1054"/>
                  <a:pt x="f1547" y="f1054"/>
                </a:cubicBezTo>
                <a:cubicBezTo>
                  <a:pt x="f1546" y="f1033"/>
                  <a:pt x="f1546" y="f1032"/>
                  <a:pt x="f1544" y="f1032"/>
                </a:cubicBezTo>
                <a:cubicBezTo>
                  <a:pt x="f1543" y="f1031"/>
                  <a:pt x="f1545" y="f1029"/>
                  <a:pt x="f1540" y="f1030"/>
                </a:cubicBezTo>
                <a:cubicBezTo>
                  <a:pt x="f1538" y="f1030"/>
                  <a:pt x="f1549" y="f1028"/>
                  <a:pt x="f1537" y="f1028"/>
                </a:cubicBezTo>
                <a:cubicBezTo>
                  <a:pt x="f1535" y="f1028"/>
                  <a:pt x="f2479" y="f1030"/>
                  <a:pt x="f1532" y="f1030"/>
                </a:cubicBezTo>
                <a:cubicBezTo>
                  <a:pt x="f2392" y="f1028"/>
                  <a:pt x="f2391" y="f1073"/>
                  <a:pt x="f1948" y="f1055"/>
                </a:cubicBezTo>
                <a:cubicBezTo>
                  <a:pt x="f2437" y="f1268"/>
                  <a:pt x="f1949" y="f1056"/>
                  <a:pt x="f1558" y="f1057"/>
                </a:cubicBezTo>
                <a:cubicBezTo>
                  <a:pt x="f1527" y="f1058"/>
                  <a:pt x="f1526" y="f1059"/>
                  <a:pt x="f1561" y="f1060"/>
                </a:cubicBezTo>
                <a:cubicBezTo>
                  <a:pt x="f1525" y="f1062"/>
                  <a:pt x="f2390" y="f1068"/>
                  <a:pt x="f1524" y="f1264"/>
                </a:cubicBezTo>
                <a:cubicBezTo>
                  <a:pt x="f1564" y="f1063"/>
                  <a:pt x="f1564" y="f1067"/>
                  <a:pt x="f1523" y="f1021"/>
                </a:cubicBezTo>
                <a:cubicBezTo>
                  <a:pt x="f1951" y="f1020"/>
                  <a:pt x="f1566" y="f1018"/>
                  <a:pt x="f1522" y="f1016"/>
                </a:cubicBezTo>
                <a:cubicBezTo>
                  <a:pt x="f2389" y="f1270"/>
                  <a:pt x="f1959" y="f1274"/>
                  <a:pt x="f1520" y="f1013"/>
                </a:cubicBezTo>
                <a:cubicBezTo>
                  <a:pt x="f1519" y="f1012"/>
                  <a:pt x="f1965" y="f1010"/>
                  <a:pt x="f1966" y="f1023"/>
                </a:cubicBezTo>
                <a:cubicBezTo>
                  <a:pt x="f1516" y="f1269"/>
                  <a:pt x="f1567" y="f1025"/>
                  <a:pt x="f1513" y="f1005"/>
                </a:cubicBezTo>
                <a:cubicBezTo>
                  <a:pt x="f1510" y="f1297"/>
                  <a:pt x="f1570" y="f1001"/>
                  <a:pt x="f1967" y="f999"/>
                </a:cubicBezTo>
                <a:cubicBezTo>
                  <a:pt x="f2388" y="f1299"/>
                  <a:pt x="f2406" y="f1149"/>
                  <a:pt x="f1969" y="f996"/>
                </a:cubicBezTo>
                <a:cubicBezTo>
                  <a:pt x="f2387" y="f994"/>
                  <a:pt x="f1974" y="f993"/>
                  <a:pt x="f1975" y="f992"/>
                </a:cubicBezTo>
                <a:cubicBezTo>
                  <a:pt x="f1988" y="f800"/>
                  <a:pt x="f1976" y="f796"/>
                  <a:pt x="f1988" y="f798"/>
                </a:cubicBezTo>
                <a:cubicBezTo>
                  <a:pt x="f1988" y="f799"/>
                  <a:pt x="f1992" y="f793"/>
                  <a:pt x="f2002" y="f802"/>
                </a:cubicBezTo>
                <a:cubicBezTo>
                  <a:pt x="f2004" y="f792"/>
                  <a:pt x="f2010" y="f792"/>
                  <a:pt x="f2008" y="f790"/>
                </a:cubicBezTo>
                <a:cubicBezTo>
                  <a:pt x="f2008" y="f789"/>
                  <a:pt x="f2005" y="f804"/>
                  <a:pt x="f2005" y="f788"/>
                </a:cubicBezTo>
                <a:cubicBezTo>
                  <a:pt x="f2005" y="f787"/>
                  <a:pt x="f2005" y="f816"/>
                  <a:pt x="f2005" y="f786"/>
                </a:cubicBezTo>
                <a:cubicBezTo>
                  <a:pt x="f2005" y="f785"/>
                  <a:pt x="f2005" y="f784"/>
                  <a:pt x="f2005" y="f815"/>
                </a:cubicBezTo>
                <a:cubicBezTo>
                  <a:pt x="f2005" y="f813"/>
                  <a:pt x="f2004" y="f880"/>
                  <a:pt x="f2004" y="f781"/>
                </a:cubicBezTo>
                <a:cubicBezTo>
                  <a:pt x="f2004" y="f811"/>
                  <a:pt x="f2004" y="f778"/>
                  <a:pt x="f2002" y="f775"/>
                </a:cubicBezTo>
                <a:cubicBezTo>
                  <a:pt x="f2002" y="f775"/>
                  <a:pt x="f2002" y="f774"/>
                  <a:pt x="f2002" y="f773"/>
                </a:cubicBezTo>
                <a:cubicBezTo>
                  <a:pt x="f2002" y="f773"/>
                  <a:pt x="f2000" y="f769"/>
                  <a:pt x="f2000" y="f769"/>
                </a:cubicBezTo>
                <a:cubicBezTo>
                  <a:pt x="f1992" y="f772"/>
                  <a:pt x="f2002" y="f770"/>
                  <a:pt x="f2005" y="f772"/>
                </a:cubicBezTo>
                <a:cubicBezTo>
                  <a:pt x="f2008" y="f768"/>
                  <a:pt x="f2010" y="f773"/>
                  <a:pt x="f2386" y="f769"/>
                </a:cubicBezTo>
                <a:cubicBezTo>
                  <a:pt x="f2011" y="f769"/>
                  <a:pt x="f2011" y="f768"/>
                  <a:pt x="f2011" y="f772"/>
                </a:cubicBezTo>
                <a:cubicBezTo>
                  <a:pt x="f2011" y="f772"/>
                  <a:pt x="f2012" y="f770"/>
                  <a:pt x="f2012" y="f770"/>
                </a:cubicBezTo>
                <a:cubicBezTo>
                  <a:pt x="f2012" y="f767"/>
                  <a:pt x="f2012" y="f881"/>
                  <a:pt x="f2443" y="f882"/>
                </a:cubicBezTo>
                <a:cubicBezTo>
                  <a:pt x="f2385" y="f1078"/>
                  <a:pt x="f2013" y="f808"/>
                  <a:pt x="f2384" y="f809"/>
                </a:cubicBezTo>
                <a:cubicBezTo>
                  <a:pt x="f2405" y="f1083"/>
                  <a:pt x="f2014" y="f1082"/>
                  <a:pt x="f2444" y="f1081"/>
                </a:cubicBezTo>
                <a:cubicBezTo>
                  <a:pt x="f2404" y="f1255"/>
                  <a:pt x="f2016" y="f1256"/>
                  <a:pt x="f2593" y="f1254"/>
                </a:cubicBezTo>
                <a:cubicBezTo>
                  <a:pt x="f2382" y="f1253"/>
                  <a:pt x="f2381" y="f1253"/>
                  <a:pt x="f2061" y="f1252"/>
                </a:cubicBezTo>
                <a:cubicBezTo>
                  <a:pt x="f2020" y="f1257"/>
                  <a:pt x="f2445" y="f1259"/>
                  <a:pt x="f2445" y="f1260"/>
                </a:cubicBezTo>
                <a:cubicBezTo>
                  <a:pt x="f2445" y="f1249"/>
                  <a:pt x="f2381" y="f1248"/>
                  <a:pt x="f2018" y="f1085"/>
                </a:cubicBezTo>
                <a:cubicBezTo>
                  <a:pt x="f2017" y="f1084"/>
                  <a:pt x="f2593" y="f1247"/>
                  <a:pt x="f2403" y="f1251"/>
                </a:cubicBezTo>
                <a:cubicBezTo>
                  <a:pt x="f2015" y="f1244"/>
                  <a:pt x="f2383" y="f1096"/>
                  <a:pt x="f2405" y="f1091"/>
                </a:cubicBezTo>
                <a:cubicBezTo>
                  <a:pt x="f2013" y="f1095"/>
                  <a:pt x="f2012" y="f746"/>
                  <a:pt x="f2011" y="f763"/>
                </a:cubicBezTo>
                <a:cubicBezTo>
                  <a:pt x="f2011" y="f762"/>
                  <a:pt x="f2386" y="f761"/>
                  <a:pt x="f2386" y="f753"/>
                </a:cubicBezTo>
                <a:cubicBezTo>
                  <a:pt x="f2386" y="f754"/>
                  <a:pt x="f2011" y="f756"/>
                  <a:pt x="f2386" y="f756"/>
                </a:cubicBezTo>
                <a:cubicBezTo>
                  <a:pt x="f2010" y="f757"/>
                  <a:pt x="f2010" y="f755"/>
                  <a:pt x="f2008" y="f760"/>
                </a:cubicBezTo>
                <a:cubicBezTo>
                  <a:pt x="f2008" y="f759"/>
                  <a:pt x="f2005" y="f759"/>
                  <a:pt x="f2005" y="f754"/>
                </a:cubicBezTo>
                <a:cubicBezTo>
                  <a:pt x="f2004" y="f753"/>
                  <a:pt x="f2004" y="f752"/>
                  <a:pt x="f2004" y="f761"/>
                </a:cubicBezTo>
                <a:cubicBezTo>
                  <a:pt x="f2002" y="f761"/>
                  <a:pt x="f2002" y="f752"/>
                  <a:pt x="f2002" y="f753"/>
                </a:cubicBezTo>
                <a:cubicBezTo>
                  <a:pt x="f2002" y="f759"/>
                  <a:pt x="f2002" y="f760"/>
                  <a:pt x="f2002" y="f756"/>
                </a:cubicBezTo>
                <a:cubicBezTo>
                  <a:pt x="f2000" y="f756"/>
                  <a:pt x="f1992" y="f755"/>
                  <a:pt x="f1992" y="f755"/>
                </a:cubicBezTo>
                <a:cubicBezTo>
                  <a:pt x="f1988" y="f760"/>
                  <a:pt x="f1988" y="f760"/>
                  <a:pt x="f1988" y="f760"/>
                </a:cubicBezTo>
                <a:cubicBezTo>
                  <a:pt x="f1976" y="f759"/>
                  <a:pt x="f1976" y="f760"/>
                  <a:pt x="f1975" y="f759"/>
                </a:cubicBezTo>
                <a:cubicBezTo>
                  <a:pt x="f1975" y="f754"/>
                  <a:pt x="f1975" y="f752"/>
                  <a:pt x="f1974" y="f753"/>
                </a:cubicBezTo>
                <a:cubicBezTo>
                  <a:pt x="f1972" y="f753"/>
                  <a:pt x="f1973" y="f759"/>
                  <a:pt x="f1973" y="f760"/>
                </a:cubicBezTo>
                <a:cubicBezTo>
                  <a:pt x="f1973" y="f756"/>
                  <a:pt x="f2387" y="f755"/>
                  <a:pt x="f1969" y="f756"/>
                </a:cubicBezTo>
                <a:cubicBezTo>
                  <a:pt x="f2406" y="f756"/>
                  <a:pt x="f2406" y="f756"/>
                  <a:pt x="f1968" y="f756"/>
                </a:cubicBezTo>
                <a:cubicBezTo>
                  <a:pt x="f1967" y="f756"/>
                  <a:pt x="f1967" y="f755"/>
                  <a:pt x="f1572" y="f756"/>
                </a:cubicBezTo>
                <a:cubicBezTo>
                  <a:pt x="f1570" y="f756"/>
                  <a:pt x="f1509" y="f758"/>
                  <a:pt x="f1510" y="f1350"/>
                </a:cubicBezTo>
                <a:cubicBezTo>
                  <a:pt x="f1511" y="f1349"/>
                  <a:pt x="f1513" y="f2335"/>
                  <a:pt x="f2482" y="f2336"/>
                </a:cubicBezTo>
                <a:cubicBezTo>
                  <a:pt x="f1514" y="f1347"/>
                  <a:pt x="f1567" y="f2337"/>
                  <a:pt x="f1515" y="f2337"/>
                </a:cubicBezTo>
                <a:cubicBezTo>
                  <a:pt x="f1516" y="f2337"/>
                  <a:pt x="f1516" y="f1347"/>
                  <a:pt x="f1517" y="f2336"/>
                </a:cubicBezTo>
                <a:cubicBezTo>
                  <a:pt x="f1966" y="f1348"/>
                  <a:pt x="f1518" y="f1348"/>
                  <a:pt x="f1965" y="f2335"/>
                </a:cubicBezTo>
                <a:cubicBezTo>
                  <a:pt x="f1965" y="f2335"/>
                  <a:pt x="f1965" y="f1349"/>
                  <a:pt x="f1519" y="f1349"/>
                </a:cubicBezTo>
                <a:cubicBezTo>
                  <a:pt x="f1519" y="f1349"/>
                  <a:pt x="f1953" y="f2335"/>
                  <a:pt x="f1953" y="f2335"/>
                </a:cubicBezTo>
                <a:cubicBezTo>
                  <a:pt x="f1519" y="f1348"/>
                  <a:pt x="f1965" y="f1348"/>
                  <a:pt x="f1965" y="f2336"/>
                </a:cubicBezTo>
                <a:cubicBezTo>
                  <a:pt x="f1518" y="f1347"/>
                  <a:pt x="f1965" y="f2337"/>
                  <a:pt x="f1518" y="f1346"/>
                </a:cubicBezTo>
                <a:cubicBezTo>
                  <a:pt x="f1518" y="f2338"/>
                  <a:pt x="f1966" y="f2338"/>
                  <a:pt x="f1966" y="f1344"/>
                </a:cubicBezTo>
                <a:cubicBezTo>
                  <a:pt x="f1966" y="f1343"/>
                  <a:pt x="f1518" y="f1343"/>
                  <a:pt x="f1965" y="f1343"/>
                </a:cubicBezTo>
                <a:cubicBezTo>
                  <a:pt x="f1520" y="f1343"/>
                  <a:pt x="f1521" y="f831"/>
                  <a:pt x="f1522" y="f832"/>
                </a:cubicBezTo>
                <a:cubicBezTo>
                  <a:pt x="f1523" y="f832"/>
                  <a:pt x="f1524" y="f832"/>
                  <a:pt x="f1524" y="f829"/>
                </a:cubicBezTo>
                <a:cubicBezTo>
                  <a:pt x="f1524" y="f828"/>
                  <a:pt x="f1524" y="f833"/>
                  <a:pt x="f1563" y="f833"/>
                </a:cubicBezTo>
                <a:cubicBezTo>
                  <a:pt x="f2390" y="f834"/>
                  <a:pt x="f1525" y="f833"/>
                  <a:pt x="f1561" y="f828"/>
                </a:cubicBezTo>
                <a:cubicBezTo>
                  <a:pt x="f1561" y="f828"/>
                  <a:pt x="f1561" y="f828"/>
                  <a:pt x="f1526" y="f828"/>
                </a:cubicBezTo>
                <a:cubicBezTo>
                  <a:pt x="f1950" y="f834"/>
                  <a:pt x="f1525" y="f834"/>
                  <a:pt x="f1525" y="f835"/>
                </a:cubicBezTo>
                <a:cubicBezTo>
                  <a:pt x="f2390" y="f837"/>
                  <a:pt x="f2390" y="f839"/>
                  <a:pt x="f1525" y="f840"/>
                </a:cubicBezTo>
                <a:cubicBezTo>
                  <a:pt x="f1561" y="f840"/>
                  <a:pt x="f1526" y="f841"/>
                  <a:pt x="f1526" y="f842"/>
                </a:cubicBezTo>
                <a:cubicBezTo>
                  <a:pt x="f1526" y="f842"/>
                  <a:pt x="f1526" y="f843"/>
                  <a:pt x="f1950" y="f844"/>
                </a:cubicBezTo>
                <a:cubicBezTo>
                  <a:pt x="f1950" y="f845"/>
                  <a:pt x="f1527" y="f845"/>
                  <a:pt x="f1949" y="f845"/>
                </a:cubicBezTo>
                <a:cubicBezTo>
                  <a:pt x="f2391" y="f845"/>
                  <a:pt x="f1532" y="f843"/>
                  <a:pt x="f1537" y="f845"/>
                </a:cubicBezTo>
                <a:cubicBezTo>
                  <a:pt x="f1540" y="f859"/>
                  <a:pt x="f1541" y="f858"/>
                  <a:pt x="f1543" y="f848"/>
                </a:cubicBezTo>
                <a:cubicBezTo>
                  <a:pt x="f1546" y="f857"/>
                  <a:pt x="f1947" y="f851"/>
                  <a:pt x="f1945" y="f856"/>
                </a:cubicBezTo>
                <a:cubicBezTo>
                  <a:pt x="f2430" y="f852"/>
                  <a:pt x="f1943" y="f856"/>
                  <a:pt x="f1942" y="f852"/>
                </a:cubicBezTo>
                <a:cubicBezTo>
                  <a:pt x="f1941" y="f852"/>
                  <a:pt x="f1941" y="f854"/>
                  <a:pt x="f2393" y="f855"/>
                </a:cubicBezTo>
                <a:cubicBezTo>
                  <a:pt x="f2428" y="f855"/>
                  <a:pt x="f1939" y="f854"/>
                  <a:pt x="f2426" y="f855"/>
                </a:cubicBezTo>
                <a:cubicBezTo>
                  <a:pt x="f2426" y="f855"/>
                  <a:pt x="f2394" y="f1363"/>
                  <a:pt x="f2394" y="f2339"/>
                </a:cubicBezTo>
                <a:cubicBezTo>
                  <a:pt x="f2470" y="f2350"/>
                  <a:pt x="f2424" y="f2339"/>
                  <a:pt x="f2408" y="f2350"/>
                </a:cubicBezTo>
                <a:cubicBezTo>
                  <a:pt x="f2396" y="f2341"/>
                  <a:pt x="f2596" y="f2342"/>
                  <a:pt x="f2409" y="f2349"/>
                </a:cubicBezTo>
                <a:cubicBezTo>
                  <a:pt x="f1932" y="f2349"/>
                  <a:pt x="f2466" y="f2341"/>
                  <a:pt x="f2423" y="f2340"/>
                </a:cubicBezTo>
                <a:cubicBezTo>
                  <a:pt x="f1931" y="f2340"/>
                  <a:pt x="f1930" y="f2340"/>
                  <a:pt x="f1929" y="f2340"/>
                </a:cubicBezTo>
                <a:cubicBezTo>
                  <a:pt x="f1927" y="f2340"/>
                  <a:pt x="f1925" y="f2350"/>
                  <a:pt x="f2410" y="f2339"/>
                </a:cubicBezTo>
                <a:cubicBezTo>
                  <a:pt x="f2412" y="f1363"/>
                  <a:pt x="f2422" y="f1363"/>
                  <a:pt x="f2421" y="f855"/>
                </a:cubicBezTo>
                <a:cubicBezTo>
                  <a:pt x="f1919" y="f854"/>
                  <a:pt x="f1918" y="f852"/>
                  <a:pt x="f1917" y="f852"/>
                </a:cubicBezTo>
                <a:cubicBezTo>
                  <a:pt x="f1914" y="f856"/>
                  <a:pt x="f1913" y="f857"/>
                  <a:pt x="f1903" y="f851"/>
                </a:cubicBezTo>
                <a:cubicBezTo>
                  <a:pt x="f1903" y="f856"/>
                  <a:pt x="f1903" y="f856"/>
                  <a:pt x="f1904" y="f856"/>
                </a:cubicBezTo>
                <a:cubicBezTo>
                  <a:pt x="f1906" y="f853"/>
                  <a:pt x="f1906" y="f1363"/>
                  <a:pt x="f1901" y="f2339"/>
                </a:cubicBezTo>
                <a:cubicBezTo>
                  <a:pt x="f1900" y="f2339"/>
                  <a:pt x="f1900" y="f854"/>
                  <a:pt x="f1899" y="f853"/>
                </a:cubicBezTo>
                <a:cubicBezTo>
                  <a:pt x="f1898" y="f853"/>
                  <a:pt x="f2486" y="f854"/>
                  <a:pt x="f2418" y="f853"/>
                </a:cubicBezTo>
                <a:cubicBezTo>
                  <a:pt x="f2416" y="f852"/>
                  <a:pt x="f2487" y="f851"/>
                  <a:pt x="f1895" y="f857"/>
                </a:cubicBezTo>
                <a:cubicBezTo>
                  <a:pt x="f2398" y="f848"/>
                  <a:pt x="f1894" y="f847"/>
                  <a:pt x="f2419" y="f846"/>
                </a:cubicBezTo>
                <a:cubicBezTo>
                  <a:pt x="f2419" y="f859"/>
                  <a:pt x="f2419" y="f845"/>
                  <a:pt x="f1893" y="f844"/>
                </a:cubicBezTo>
                <a:cubicBezTo>
                  <a:pt x="f1893" y="f842"/>
                  <a:pt x="f2415" y="f841"/>
                  <a:pt x="f2414" y="f839"/>
                </a:cubicBezTo>
                <a:cubicBezTo>
                  <a:pt x="f2414" y="f838"/>
                  <a:pt x="f2414" y="f836"/>
                  <a:pt x="f2414" y="f834"/>
                </a:cubicBezTo>
                <a:cubicBezTo>
                  <a:pt x="f1892" y="f830"/>
                  <a:pt x="f1892" y="f1344"/>
                  <a:pt x="f2415" y="f1346"/>
                </a:cubicBezTo>
                <a:cubicBezTo>
                  <a:pt x="f2419" y="f1348"/>
                  <a:pt x="f2398" y="f758"/>
                  <a:pt x="f1895" y="f759"/>
                </a:cubicBezTo>
                <a:cubicBezTo>
                  <a:pt x="f1895" y="f753"/>
                  <a:pt x="f1894" y="f750"/>
                  <a:pt x="f1893" y="f749"/>
                </a:cubicBezTo>
                <a:cubicBezTo>
                  <a:pt x="f2414" y="f763"/>
                  <a:pt x="f1891" y="f748"/>
                  <a:pt x="f1885" y="f748"/>
                </a:cubicBezTo>
                <a:cubicBezTo>
                  <a:pt x="f2399" y="f764"/>
                  <a:pt x="f1881" y="f764"/>
                  <a:pt x="f1886" y="f764"/>
                </a:cubicBezTo>
                <a:cubicBezTo>
                  <a:pt x="f1887" y="f748"/>
                  <a:pt x="f1877" y="f748"/>
                  <a:pt x="f1876" y="f763"/>
                </a:cubicBezTo>
                <a:cubicBezTo>
                  <a:pt x="f1890" y="f749"/>
                  <a:pt x="f1875" y="f750"/>
                  <a:pt x="f2400" y="f751"/>
                </a:cubicBezTo>
                <a:cubicBezTo>
                  <a:pt x="f1874" y="f761"/>
                  <a:pt x="f1641" y="f761"/>
                  <a:pt x="f1642" y="f750"/>
                </a:cubicBezTo>
                <a:cubicBezTo>
                  <a:pt x="f1642" y="f762"/>
                  <a:pt x="f1642" y="f749"/>
                  <a:pt x="f1642" y="f763"/>
                </a:cubicBezTo>
                <a:cubicBezTo>
                  <a:pt x="f1643" y="f748"/>
                  <a:pt x="f1643" y="f748"/>
                  <a:pt x="f1872" y="f764"/>
                </a:cubicBezTo>
                <a:cubicBezTo>
                  <a:pt x="f1872" y="f745"/>
                  <a:pt x="f1642" y="f766"/>
                  <a:pt x="f1872" y="f1095"/>
                </a:cubicBezTo>
                <a:cubicBezTo>
                  <a:pt x="f1644" y="f1094"/>
                  <a:pt x="f1870" y="f1091"/>
                  <a:pt x="f1871" y="f1090"/>
                </a:cubicBezTo>
                <a:cubicBezTo>
                  <a:pt x="f1872" y="f1090"/>
                  <a:pt x="f1641" y="f1090"/>
                  <a:pt x="f1651" y="f1090"/>
                </a:cubicBezTo>
                <a:cubicBezTo>
                  <a:pt x="f1874" y="f1089"/>
                  <a:pt x="f1875" y="f1096"/>
                  <a:pt x="f1888" y="f1097"/>
                </a:cubicBezTo>
                <a:cubicBezTo>
                  <a:pt x="f1889" y="f1097"/>
                  <a:pt x="f1878" y="f1096"/>
                  <a:pt x="f1879" y="f1097"/>
                </a:cubicBezTo>
                <a:cubicBezTo>
                  <a:pt x="f1882" y="f1245"/>
                  <a:pt x="f2399" y="f1087"/>
                  <a:pt x="f1885" y="f1248"/>
                </a:cubicBezTo>
                <a:cubicBezTo>
                  <a:pt x="f2411" y="f1250"/>
                  <a:pt x="f1891" y="f1261"/>
                  <a:pt x="f2413" y="f1258"/>
                </a:cubicBezTo>
                <a:cubicBezTo>
                  <a:pt x="f1892" y="f1252"/>
                  <a:pt x="f2415" y="f1252"/>
                  <a:pt x="f2414" y="f1259"/>
                </a:cubicBezTo>
                <a:cubicBezTo>
                  <a:pt x="f1892" y="f1261"/>
                  <a:pt x="f2413" y="f1260"/>
                  <a:pt x="f2413" y="f1250"/>
                </a:cubicBezTo>
                <a:cubicBezTo>
                  <a:pt x="f1891" y="f1250"/>
                  <a:pt x="f1891" y="f1249"/>
                  <a:pt x="f2411" y="f1248"/>
                </a:cubicBezTo>
                <a:cubicBezTo>
                  <a:pt x="f1885" y="f1085"/>
                  <a:pt x="f1885" y="f1087"/>
                  <a:pt x="f1884" y="f1247"/>
                </a:cubicBezTo>
                <a:cubicBezTo>
                  <a:pt x="f2399" y="f1244"/>
                  <a:pt x="f1880" y="f1089"/>
                  <a:pt x="f1878" y="f1090"/>
                </a:cubicBezTo>
                <a:cubicBezTo>
                  <a:pt x="f1877" y="f1090"/>
                  <a:pt x="f1889" y="f1089"/>
                  <a:pt x="f1876" y="f1089"/>
                </a:cubicBezTo>
                <a:cubicBezTo>
                  <a:pt x="f1888" y="f1089"/>
                  <a:pt x="f1888" y="f1090"/>
                  <a:pt x="f1890" y="f1090"/>
                </a:cubicBezTo>
                <a:cubicBezTo>
                  <a:pt x="f2400" y="f1091"/>
                  <a:pt x="f1874" y="f1093"/>
                  <a:pt x="f1874" y="f1095"/>
                </a:cubicBezTo>
                <a:cubicBezTo>
                  <a:pt x="f1874" y="f765"/>
                  <a:pt x="f2400" y="f746"/>
                  <a:pt x="f1890" y="f746"/>
                </a:cubicBezTo>
                <a:cubicBezTo>
                  <a:pt x="f1889" y="f746"/>
                  <a:pt x="f1877" y="f766"/>
                  <a:pt x="f1887" y="f766"/>
                </a:cubicBezTo>
                <a:cubicBezTo>
                  <a:pt x="f1880" y="f1095"/>
                  <a:pt x="f1881" y="f765"/>
                  <a:pt x="f2399" y="f745"/>
                </a:cubicBezTo>
                <a:cubicBezTo>
                  <a:pt x="f1885" y="f746"/>
                  <a:pt x="f2413" y="f745"/>
                  <a:pt x="f2414" y="f745"/>
                </a:cubicBezTo>
                <a:cubicBezTo>
                  <a:pt x="f2419" y="f745"/>
                  <a:pt x="f1895" y="f745"/>
                  <a:pt x="f2416" y="f746"/>
                </a:cubicBezTo>
                <a:cubicBezTo>
                  <a:pt x="f2595" y="f746"/>
                  <a:pt x="f2486" y="f747"/>
                  <a:pt x="f1910" y="f747"/>
                </a:cubicBezTo>
                <a:cubicBezTo>
                  <a:pt x="f1908" y="f747"/>
                  <a:pt x="f1906" y="f764"/>
                  <a:pt x="f1915" y="f764"/>
                </a:cubicBezTo>
                <a:cubicBezTo>
                  <a:pt x="f1914" y="f764"/>
                  <a:pt x="f1916" y="f748"/>
                  <a:pt x="f2420" y="f748"/>
                </a:cubicBezTo>
                <a:cubicBezTo>
                  <a:pt x="f1918" y="f763"/>
                  <a:pt x="f2421" y="f748"/>
                  <a:pt x="f1921" y="f763"/>
                </a:cubicBezTo>
                <a:cubicBezTo>
                  <a:pt x="f1922" y="f749"/>
                  <a:pt x="f1923" y="f761"/>
                  <a:pt x="f1924" y="f762"/>
                </a:cubicBezTo>
                <a:cubicBezTo>
                  <a:pt x="f1924" y="f749"/>
                  <a:pt x="f1924" y="f763"/>
                  <a:pt x="f1925" y="f748"/>
                </a:cubicBezTo>
                <a:cubicBezTo>
                  <a:pt x="f1925" y="f748"/>
                  <a:pt x="f1926" y="f748"/>
                  <a:pt x="f1927" y="f748"/>
                </a:cubicBezTo>
                <a:cubicBezTo>
                  <a:pt x="f1928" y="f748"/>
                  <a:pt x="f1929" y="f763"/>
                  <a:pt x="f1930" y="f763"/>
                </a:cubicBezTo>
                <a:cubicBezTo>
                  <a:pt x="f2423" y="f763"/>
                  <a:pt x="f1932" y="f747"/>
                  <a:pt x="f2409" y="f745"/>
                </a:cubicBezTo>
                <a:cubicBezTo>
                  <a:pt x="f1933" y="f766"/>
                  <a:pt x="f1933" y="f1094"/>
                  <a:pt x="f2596" y="f1092"/>
                </a:cubicBezTo>
                <a:cubicBezTo>
                  <a:pt x="f2396" y="f1090"/>
                  <a:pt x="f2408" y="f1090"/>
                  <a:pt x="f2424" y="f1089"/>
                </a:cubicBezTo>
                <a:cubicBezTo>
                  <a:pt x="f1936" y="f1089"/>
                  <a:pt x="f2470" y="f1097"/>
                  <a:pt x="f1936" y="f1245"/>
                </a:cubicBezTo>
                <a:cubicBezTo>
                  <a:pt x="f2395" y="f1246"/>
                  <a:pt x="f2424" y="f1246"/>
                  <a:pt x="f1935" y="f1251"/>
                </a:cubicBezTo>
                <a:cubicBezTo>
                  <a:pt x="f2408" y="f1251"/>
                  <a:pt x="f1934" y="f1247"/>
                  <a:pt x="f2396" y="f1088"/>
                </a:cubicBezTo>
                <a:cubicBezTo>
                  <a:pt x="f2596" y="f1087"/>
                  <a:pt x="f2596" y="f1084"/>
                  <a:pt x="f1933" y="f1085"/>
                </a:cubicBezTo>
                <a:cubicBezTo>
                  <a:pt x="f2409" y="f1086"/>
                  <a:pt x="f1933" y="f1248"/>
                  <a:pt x="f2409" y="f1249"/>
                </a:cubicBezTo>
                <a:cubicBezTo>
                  <a:pt x="f1932" y="f1260"/>
                  <a:pt x="f2423" y="f1250"/>
                  <a:pt x="f1930" y="f1250"/>
                </a:cubicBezTo>
                <a:cubicBezTo>
                  <a:pt x="f1929" y="f1250"/>
                  <a:pt x="f1928" y="f1250"/>
                  <a:pt x="f1928" y="f1260"/>
                </a:cubicBezTo>
                <a:cubicBezTo>
                  <a:pt x="f1928" y="f1261"/>
                  <a:pt x="f1930" y="f1261"/>
                  <a:pt x="f1930" y="f1259"/>
                </a:cubicBezTo>
                <a:cubicBezTo>
                  <a:pt x="f1931" y="f1259"/>
                  <a:pt x="f1931" y="f1258"/>
                  <a:pt x="f2423" y="f1259"/>
                </a:cubicBezTo>
                <a:cubicBezTo>
                  <a:pt x="f2466" y="f1261"/>
                  <a:pt x="f1932" y="f1260"/>
                  <a:pt x="f2409" y="f1260"/>
                </a:cubicBezTo>
                <a:cubicBezTo>
                  <a:pt x="f1933" y="f1260"/>
                  <a:pt x="f1933" y="f1261"/>
                  <a:pt x="f2596" y="f1259"/>
                </a:cubicBezTo>
                <a:cubicBezTo>
                  <a:pt x="f2396" y="f1258"/>
                  <a:pt x="f2408" y="f1258"/>
                  <a:pt x="f2408" y="f1259"/>
                </a:cubicBezTo>
                <a:cubicBezTo>
                  <a:pt x="f2424" y="f1259"/>
                  <a:pt x="f2424" y="f1260"/>
                  <a:pt x="f2395" y="f1260"/>
                </a:cubicBezTo>
                <a:cubicBezTo>
                  <a:pt x="f2470" y="f1249"/>
                  <a:pt x="f2394" y="f1249"/>
                  <a:pt x="f1939" y="f1249"/>
                </a:cubicBezTo>
                <a:cubicBezTo>
                  <a:pt x="f2393" y="f1249"/>
                  <a:pt x="f2471" y="f1249"/>
                  <a:pt x="f1943" y="f1248"/>
                </a:cubicBezTo>
                <a:cubicBezTo>
                  <a:pt x="f1944" y="f1248"/>
                  <a:pt x="f2431" y="f1085"/>
                  <a:pt x="f1947" y="f1086"/>
                </a:cubicBezTo>
                <a:cubicBezTo>
                  <a:pt x="f1546" y="f1248"/>
                  <a:pt x="f1544" y="f1250"/>
                  <a:pt x="f1544" y="f1261"/>
                </a:cubicBezTo>
                <a:cubicBezTo>
                  <a:pt x="f1543" y="f1258"/>
                  <a:pt x="f1543" y="f1252"/>
                  <a:pt x="f1546" y="f1254"/>
                </a:cubicBezTo>
                <a:cubicBezTo>
                  <a:pt x="f1547" y="f1255"/>
                  <a:pt x="f1946" y="f1255"/>
                  <a:pt x="f1945" y="f1255"/>
                </a:cubicBezTo>
                <a:cubicBezTo>
                  <a:pt x="f1943" y="f1255"/>
                  <a:pt x="f2471" y="f1255"/>
                  <a:pt x="f1940" y="f1082"/>
                </a:cubicBezTo>
                <a:cubicBezTo>
                  <a:pt x="f2428" y="f1083"/>
                  <a:pt x="f1938" y="f810"/>
                  <a:pt x="f2394" y="f808"/>
                </a:cubicBezTo>
                <a:cubicBezTo>
                  <a:pt x="f2470" y="f1078"/>
                  <a:pt x="f2395" y="f767"/>
                  <a:pt x="f2424" y="f772"/>
                </a:cubicBezTo>
                <a:cubicBezTo>
                  <a:pt x="f2424" y="f769"/>
                  <a:pt x="f2424" y="f773"/>
                  <a:pt x="f2424" y="f774"/>
                </a:cubicBezTo>
                <a:cubicBezTo>
                  <a:pt x="f1935" y="f776"/>
                  <a:pt x="f2408" y="f778"/>
                  <a:pt x="f2408" y="f777"/>
                </a:cubicBezTo>
                <a:cubicBezTo>
                  <a:pt x="f2396" y="f781"/>
                  <a:pt x="f2409" y="f783"/>
                  <a:pt x="f2409" y="f785"/>
                </a:cubicBezTo>
                <a:cubicBezTo>
                  <a:pt x="f2409" y="f806"/>
                  <a:pt x="f1933" y="f787"/>
                  <a:pt x="f1932" y="f787"/>
                </a:cubicBezTo>
                <a:cubicBezTo>
                  <a:pt x="f2466" y="f787"/>
                  <a:pt x="f2423" y="f816"/>
                  <a:pt x="f1931" y="f816"/>
                </a:cubicBezTo>
                <a:cubicBezTo>
                  <a:pt x="f1930" y="f816"/>
                  <a:pt x="f1929" y="f816"/>
                  <a:pt x="f1928" y="f816"/>
                </a:cubicBezTo>
                <a:cubicBezTo>
                  <a:pt x="f1926" y="f816"/>
                  <a:pt x="f2397" y="f816"/>
                  <a:pt x="f2410" y="f788"/>
                </a:cubicBezTo>
                <a:cubicBezTo>
                  <a:pt x="f1923" y="f789"/>
                  <a:pt x="f2412" y="f791"/>
                  <a:pt x="f1922" y="f803"/>
                </a:cubicBezTo>
                <a:cubicBezTo>
                  <a:pt x="f2422" y="f802"/>
                  <a:pt x="f1921" y="f794"/>
                  <a:pt x="f1920" y="f799"/>
                </a:cubicBezTo>
                <a:cubicBezTo>
                  <a:pt x="f1918" y="f799"/>
                  <a:pt x="f1917" y="f793"/>
                  <a:pt x="f1914" y="f793"/>
                </a:cubicBezTo>
                <a:cubicBezTo>
                  <a:pt x="f1915" y="f794"/>
                  <a:pt x="f1915" y="f795"/>
                  <a:pt x="f1904" y="f795"/>
                </a:cubicBezTo>
                <a:cubicBezTo>
                  <a:pt x="f1906" y="f795"/>
                  <a:pt x="f1902" y="f794"/>
                  <a:pt x="f1911" y="f799"/>
                </a:cubicBezTo>
                <a:cubicBezTo>
                  <a:pt x="f1908" y="f795"/>
                  <a:pt x="f1899" y="f798"/>
                  <a:pt x="f1899" y="f797"/>
                </a:cubicBezTo>
                <a:cubicBezTo>
                  <a:pt x="f1899" y="f801"/>
                  <a:pt x="f1909" y="f796"/>
                  <a:pt x="f1900" y="f801"/>
                </a:cubicBezTo>
                <a:cubicBezTo>
                  <a:pt x="f1908" y="f800"/>
                  <a:pt x="f1909" y="f800"/>
                  <a:pt x="f1909" y="f1294"/>
                </a:cubicBezTo>
                <a:cubicBezTo>
                  <a:pt x="f1899" y="f992"/>
                  <a:pt x="f1899" y="f994"/>
                  <a:pt x="f1909" y="f996"/>
                </a:cubicBezTo>
                <a:cubicBezTo>
                  <a:pt x="f1900" y="f1149"/>
                  <a:pt x="f1911" y="f998"/>
                  <a:pt x="f1911" y="f1295"/>
                </a:cubicBezTo>
                <a:cubicBezTo>
                  <a:pt x="f1901" y="f1000"/>
                  <a:pt x="f1907" y="f1298"/>
                  <a:pt x="f1902" y="f1001"/>
                </a:cubicBezTo>
                <a:cubicBezTo>
                  <a:pt x="f1906" y="f1002"/>
                  <a:pt x="f1902" y="f1296"/>
                  <a:pt x="f1902" y="f1297"/>
                </a:cubicBezTo>
                <a:cubicBezTo>
                  <a:pt x="f1902" y="f1005"/>
                  <a:pt x="f1902" y="f1024"/>
                  <a:pt x="f1902" y="f1009"/>
                </a:cubicBezTo>
                <a:cubicBezTo>
                  <a:pt x="f1902" y="f1011"/>
                  <a:pt x="f1907" y="f1012"/>
                  <a:pt x="f1901" y="f1013"/>
                </a:cubicBezTo>
                <a:cubicBezTo>
                  <a:pt x="f1911" y="f1274"/>
                  <a:pt x="f1908" y="f1270"/>
                  <a:pt x="f1900" y="f1016"/>
                </a:cubicBezTo>
                <a:cubicBezTo>
                  <a:pt x="f1900" y="f1019"/>
                  <a:pt x="f1910" y="f1020"/>
                  <a:pt x="f1898" y="f1265"/>
                </a:cubicBezTo>
                <a:cubicBezTo>
                  <a:pt x="f2417" y="f1066"/>
                  <a:pt x="f2486" y="f1264"/>
                  <a:pt x="f2595" y="f1068"/>
                </a:cubicBezTo>
                <a:cubicBezTo>
                  <a:pt x="f2595" y="f1068"/>
                  <a:pt x="f2595" y="f1068"/>
                  <a:pt x="f2595" y="f1068"/>
                </a:cubicBezTo>
                <a:cubicBezTo>
                  <a:pt x="f2595" y="f1064"/>
                  <a:pt x="f2418" y="f1264"/>
                  <a:pt x="f2595" y="f1065"/>
                </a:cubicBezTo>
                <a:cubicBezTo>
                  <a:pt x="f2595" y="f1063"/>
                  <a:pt x="f2595" y="f1066"/>
                  <a:pt x="f1897" y="f1067"/>
                </a:cubicBezTo>
                <a:cubicBezTo>
                  <a:pt x="f1897" y="f1022"/>
                  <a:pt x="f1897" y="f1019"/>
                  <a:pt x="f1897" y="f1018"/>
                </a:cubicBezTo>
                <a:cubicBezTo>
                  <a:pt x="f1897" y="f1016"/>
                  <a:pt x="f2595" y="f1016"/>
                  <a:pt x="f2418" y="f1015"/>
                </a:cubicBezTo>
                <a:cubicBezTo>
                  <a:pt x="f2418" y="f1270"/>
                  <a:pt x="f2418" y="f1014"/>
                  <a:pt x="f2418" y="f1274"/>
                </a:cubicBezTo>
                <a:cubicBezTo>
                  <a:pt x="f2418" y="f1272"/>
                  <a:pt x="f1896" y="f1011"/>
                  <a:pt x="f2595" y="f1012"/>
                </a:cubicBezTo>
                <a:cubicBezTo>
                  <a:pt x="f1897" y="f1012"/>
                  <a:pt x="f2486" y="f1272"/>
                  <a:pt x="f2486" y="f1012"/>
                </a:cubicBezTo>
                <a:cubicBezTo>
                  <a:pt x="f2486" y="f1011"/>
                  <a:pt x="f1897" y="f1011"/>
                  <a:pt x="f2595" y="f1023"/>
                </a:cubicBezTo>
                <a:cubicBezTo>
                  <a:pt x="f2595" y="f1009"/>
                  <a:pt x="f2595" y="f1008"/>
                  <a:pt x="f2595" y="f1269"/>
                </a:cubicBezTo>
                <a:cubicBezTo>
                  <a:pt x="f2418" y="f1006"/>
                  <a:pt x="f1896" y="f1025"/>
                  <a:pt x="f2487" y="f1005"/>
                </a:cubicBezTo>
                <a:cubicBezTo>
                  <a:pt x="f1895" y="f1005"/>
                  <a:pt x="f1895" y="f1026"/>
                  <a:pt x="f1894" y="f1004"/>
                </a:cubicBezTo>
                <a:cubicBezTo>
                  <a:pt x="f2419" y="f1297"/>
                  <a:pt x="f2414" y="f1004"/>
                  <a:pt x="f2413" y="f1297"/>
                </a:cubicBezTo>
                <a:cubicBezTo>
                  <a:pt x="f1891" y="f1297"/>
                  <a:pt x="f2411" y="f1003"/>
                  <a:pt x="f1885" y="f1003"/>
                </a:cubicBezTo>
                <a:cubicBezTo>
                  <a:pt x="f1884" y="f1296"/>
                  <a:pt x="f2399" y="f1296"/>
                  <a:pt x="f1883" y="f1296"/>
                </a:cubicBezTo>
                <a:cubicBezTo>
                  <a:pt x="f1881" y="f1296"/>
                  <a:pt x="f1886" y="f1002"/>
                  <a:pt x="f1887" y="f1002"/>
                </a:cubicBezTo>
                <a:cubicBezTo>
                  <a:pt x="f1878" y="f1002"/>
                  <a:pt x="f1878" y="f1002"/>
                  <a:pt x="f1877" y="f1296"/>
                </a:cubicBezTo>
                <a:cubicBezTo>
                  <a:pt x="f1877" y="f1296"/>
                  <a:pt x="f1877" y="f1296"/>
                  <a:pt x="f1877" y="f1003"/>
                </a:cubicBezTo>
                <a:cubicBezTo>
                  <a:pt x="f1889" y="f1297"/>
                  <a:pt x="f1876" y="f1297"/>
                  <a:pt x="f1888" y="f1297"/>
                </a:cubicBezTo>
                <a:cubicBezTo>
                  <a:pt x="f1875" y="f1026"/>
                  <a:pt x="f1875" y="f1025"/>
                  <a:pt x="f1875" y="f1024"/>
                </a:cubicBezTo>
                <a:cubicBezTo>
                  <a:pt x="f1890" y="f1008"/>
                  <a:pt x="f1890" y="f1009"/>
                  <a:pt x="f1875" y="f1023"/>
                </a:cubicBezTo>
                <a:cubicBezTo>
                  <a:pt x="f2400" y="f1011"/>
                  <a:pt x="f1874" y="f1010"/>
                  <a:pt x="f1874" y="f1012"/>
                </a:cubicBezTo>
                <a:cubicBezTo>
                  <a:pt x="f1873" y="f1272"/>
                  <a:pt x="f1874" y="f1274"/>
                  <a:pt x="f1873" y="f1014"/>
                </a:cubicBezTo>
                <a:cubicBezTo>
                  <a:pt x="f1873" y="f1015"/>
                  <a:pt x="f1651" y="f1016"/>
                  <a:pt x="f1640" y="f1018"/>
                </a:cubicBezTo>
                <a:cubicBezTo>
                  <a:pt x="f1642" y="f1020"/>
                  <a:pt x="f1643" y="f1021"/>
                  <a:pt x="f1871" y="f1022"/>
                </a:cubicBezTo>
                <a:cubicBezTo>
                  <a:pt x="f1870" y="f1265"/>
                  <a:pt x="f2407" y="f1067"/>
                  <a:pt x="f1648" y="f1063"/>
                </a:cubicBezTo>
                <a:cubicBezTo>
                  <a:pt x="f1649" y="f1065"/>
                  <a:pt x="f1869" y="f1064"/>
                  <a:pt x="f1639" y="f1062"/>
                </a:cubicBezTo>
                <a:cubicBezTo>
                  <a:pt x="f1573" y="f1061"/>
                  <a:pt x="f1574" y="f1059"/>
                  <a:pt x="f1639" y="f1266"/>
                </a:cubicBezTo>
                <a:close/>
                <a:moveTo>
                  <a:pt x="f1818" y="f836"/>
                </a:moveTo>
                <a:cubicBezTo>
                  <a:pt x="f2597" y="f834"/>
                  <a:pt x="f2489" y="f828"/>
                  <a:pt x="f1819" y="f830"/>
                </a:cubicBezTo>
                <a:cubicBezTo>
                  <a:pt x="f1820" y="f1343"/>
                  <a:pt x="f1822" y="f832"/>
                  <a:pt x="f1825" y="f832"/>
                </a:cubicBezTo>
                <a:cubicBezTo>
                  <a:pt x="f1826" y="f832"/>
                  <a:pt x="f1827" y="f1343"/>
                  <a:pt x="f1837" y="f1345"/>
                </a:cubicBezTo>
                <a:cubicBezTo>
                  <a:pt x="f1828" y="f1346"/>
                  <a:pt x="f1835" y="f1347"/>
                  <a:pt x="f1834" y="f2336"/>
                </a:cubicBezTo>
                <a:cubicBezTo>
                  <a:pt x="f1833" y="f2336"/>
                  <a:pt x="f1830" y="f2336"/>
                  <a:pt x="f1493" y="f1348"/>
                </a:cubicBezTo>
                <a:cubicBezTo>
                  <a:pt x="f1495" y="f2335"/>
                  <a:pt x="f1495" y="f1350"/>
                  <a:pt x="f1492" y="f1350"/>
                </a:cubicBezTo>
                <a:cubicBezTo>
                  <a:pt x="f1499" y="f1350"/>
                  <a:pt x="f1832" y="f1349"/>
                  <a:pt x="f1500" y="f1349"/>
                </a:cubicBezTo>
                <a:cubicBezTo>
                  <a:pt x="f1502" y="f1349"/>
                  <a:pt x="f1489" y="f1349"/>
                  <a:pt x="f1840" y="f1349"/>
                </a:cubicBezTo>
                <a:cubicBezTo>
                  <a:pt x="f1503" y="f1349"/>
                  <a:pt x="f1487" y="f1348"/>
                  <a:pt x="f1485" y="f2335"/>
                </a:cubicBezTo>
                <a:cubicBezTo>
                  <a:pt x="f1504" y="f2335"/>
                  <a:pt x="f1484" y="f1349"/>
                  <a:pt x="f1484" y="f2334"/>
                </a:cubicBezTo>
                <a:cubicBezTo>
                  <a:pt x="f1485" y="f756"/>
                  <a:pt x="f1483" y="f1350"/>
                  <a:pt x="f1504" y="f757"/>
                </a:cubicBezTo>
                <a:cubicBezTo>
                  <a:pt x="f2446" y="f756"/>
                  <a:pt x="f1483" y="f760"/>
                  <a:pt x="f1483" y="f759"/>
                </a:cubicBezTo>
                <a:cubicBezTo>
                  <a:pt x="f1483" y="f753"/>
                  <a:pt x="f2446" y="f752"/>
                  <a:pt x="f1504" y="f751"/>
                </a:cubicBezTo>
                <a:cubicBezTo>
                  <a:pt x="f2447" y="f762"/>
                  <a:pt x="f1503" y="f761"/>
                  <a:pt x="f1489" y="f751"/>
                </a:cubicBezTo>
                <a:cubicBezTo>
                  <a:pt x="f1501" y="f750"/>
                  <a:pt x="f1500" y="f748"/>
                  <a:pt x="f1500" y="f746"/>
                </a:cubicBezTo>
                <a:cubicBezTo>
                  <a:pt x="f1501" y="f766"/>
                  <a:pt x="f1502" y="f1093"/>
                  <a:pt x="f1502" y="f1090"/>
                </a:cubicBezTo>
                <a:cubicBezTo>
                  <a:pt x="f1502" y="f1096"/>
                  <a:pt x="f1489" y="f1244"/>
                  <a:pt x="f1489" y="f1251"/>
                </a:cubicBezTo>
                <a:cubicBezTo>
                  <a:pt x="f1489" y="f1088"/>
                  <a:pt x="f1490" y="f1087"/>
                  <a:pt x="f1502" y="f1085"/>
                </a:cubicBezTo>
                <a:cubicBezTo>
                  <a:pt x="f1501" y="f1249"/>
                  <a:pt x="f1501" y="f1259"/>
                  <a:pt x="f1502" y="f1252"/>
                </a:cubicBezTo>
                <a:cubicBezTo>
                  <a:pt x="f1502" y="f1254"/>
                  <a:pt x="f1490" y="f1256"/>
                  <a:pt x="f1489" y="f1081"/>
                </a:cubicBezTo>
                <a:cubicBezTo>
                  <a:pt x="f1489" y="f1083"/>
                  <a:pt x="f1489" y="f810"/>
                  <a:pt x="f1488" y="f809"/>
                </a:cubicBezTo>
                <a:cubicBezTo>
                  <a:pt x="f1503" y="f808"/>
                  <a:pt x="f1485" y="f808"/>
                  <a:pt x="f1485" y="f1079"/>
                </a:cubicBezTo>
                <a:cubicBezTo>
                  <a:pt x="f1484" y="f1077"/>
                  <a:pt x="f1487" y="f881"/>
                  <a:pt x="f1484" y="f767"/>
                </a:cubicBezTo>
                <a:cubicBezTo>
                  <a:pt x="f1504" y="f771"/>
                  <a:pt x="f1483" y="f1077"/>
                  <a:pt x="f2446" y="f1077"/>
                </a:cubicBezTo>
                <a:cubicBezTo>
                  <a:pt x="f1482" y="f1078"/>
                  <a:pt x="f1480" y="f882"/>
                  <a:pt x="f1479" y="f882"/>
                </a:cubicBezTo>
                <a:cubicBezTo>
                  <a:pt x="f1477" y="f1077"/>
                  <a:pt x="f1477" y="f1078"/>
                  <a:pt x="f1505" y="f808"/>
                </a:cubicBezTo>
                <a:cubicBezTo>
                  <a:pt x="f1505" y="f810"/>
                  <a:pt x="f1476" y="f1080"/>
                  <a:pt x="f1506" y="f1082"/>
                </a:cubicBezTo>
                <a:cubicBezTo>
                  <a:pt x="f1475" y="f1255"/>
                  <a:pt x="f1474" y="f1253"/>
                  <a:pt x="f1473" y="f1258"/>
                </a:cubicBezTo>
                <a:cubicBezTo>
                  <a:pt x="f1472" y="f1260"/>
                  <a:pt x="f1473" y="f1248"/>
                  <a:pt x="f1474" y="f1084"/>
                </a:cubicBezTo>
                <a:cubicBezTo>
                  <a:pt x="f1474" y="f1247"/>
                  <a:pt x="f1474" y="f1245"/>
                  <a:pt x="f1475" y="f1096"/>
                </a:cubicBezTo>
                <a:cubicBezTo>
                  <a:pt x="f1507" y="f1090"/>
                  <a:pt x="f1478" y="f1094"/>
                  <a:pt x="f1477" y="f766"/>
                </a:cubicBezTo>
                <a:cubicBezTo>
                  <a:pt x="f1505" y="f745"/>
                  <a:pt x="f1506" y="f765"/>
                  <a:pt x="f1506" y="f745"/>
                </a:cubicBezTo>
                <a:cubicBezTo>
                  <a:pt x="f1507" y="f747"/>
                  <a:pt x="f1506" y="f764"/>
                  <a:pt x="f1476" y="f748"/>
                </a:cubicBezTo>
                <a:cubicBezTo>
                  <a:pt x="f1505" y="f751"/>
                  <a:pt x="f1473" y="f753"/>
                  <a:pt x="f1471" y="f755"/>
                </a:cubicBezTo>
                <a:cubicBezTo>
                  <a:pt x="f1471" y="f757"/>
                  <a:pt x="f1469" y="f2334"/>
                  <a:pt x="f1468" y="f758"/>
                </a:cubicBezTo>
                <a:cubicBezTo>
                  <a:pt x="f1467" y="f756"/>
                  <a:pt x="f1470" y="f760"/>
                  <a:pt x="f1467" y="f754"/>
                </a:cubicBezTo>
                <a:cubicBezTo>
                  <a:pt x="f1467" y="f760"/>
                  <a:pt x="f1467" y="f757"/>
                  <a:pt x="f1465" y="f756"/>
                </a:cubicBezTo>
                <a:cubicBezTo>
                  <a:pt x="f1463" y="f754"/>
                  <a:pt x="f1466" y="f752"/>
                  <a:pt x="f1508" y="f751"/>
                </a:cubicBezTo>
                <a:cubicBezTo>
                  <a:pt x="f1460" y="f762"/>
                  <a:pt x="f1456" y="f748"/>
                  <a:pt x="f1456" y="f745"/>
                </a:cubicBezTo>
                <a:cubicBezTo>
                  <a:pt x="f1460" y="f1095"/>
                  <a:pt x="f1508" y="f1093"/>
                  <a:pt x="f1460" y="f1089"/>
                </a:cubicBezTo>
                <a:cubicBezTo>
                  <a:pt x="f1456" y="f1089"/>
                  <a:pt x="f1454" y="f1097"/>
                  <a:pt x="f1455" y="f1245"/>
                </a:cubicBezTo>
                <a:cubicBezTo>
                  <a:pt x="f1456" y="f1251"/>
                  <a:pt x="f1457" y="f1097"/>
                  <a:pt x="f1461" y="f1097"/>
                </a:cubicBezTo>
                <a:cubicBezTo>
                  <a:pt x="f1463" y="f1097"/>
                  <a:pt x="f1461" y="f1246"/>
                  <a:pt x="f1457" y="f1246"/>
                </a:cubicBezTo>
                <a:cubicBezTo>
                  <a:pt x="f1460" y="f1247"/>
                  <a:pt x="f1460" y="f1088"/>
                  <a:pt x="f1457" y="f1084"/>
                </a:cubicBezTo>
                <a:cubicBezTo>
                  <a:pt x="f1461" y="f1085"/>
                  <a:pt x="f1462" y="f1248"/>
                  <a:pt x="f1461" y="f1249"/>
                </a:cubicBezTo>
                <a:cubicBezTo>
                  <a:pt x="f1460" y="f1249"/>
                  <a:pt x="f1460" y="f1086"/>
                  <a:pt x="f1456" y="f1085"/>
                </a:cubicBezTo>
                <a:cubicBezTo>
                  <a:pt x="f1454" y="f1084"/>
                  <a:pt x="f1458" y="f1085"/>
                  <a:pt x="f1453" y="f1248"/>
                </a:cubicBezTo>
                <a:cubicBezTo>
                  <a:pt x="f1454" y="f1249"/>
                  <a:pt x="f1456" y="f1249"/>
                  <a:pt x="f1455" y="f1260"/>
                </a:cubicBezTo>
                <a:cubicBezTo>
                  <a:pt x="f1455" y="f1259"/>
                  <a:pt x="f1453" y="f1259"/>
                  <a:pt x="f1458" y="f1257"/>
                </a:cubicBezTo>
                <a:cubicBezTo>
                  <a:pt x="f1459" y="f1253"/>
                  <a:pt x="f1842" y="f1256"/>
                  <a:pt x="f1846" y="f1256"/>
                </a:cubicBezTo>
                <a:cubicBezTo>
                  <a:pt x="f1848" y="f1256"/>
                  <a:pt x="f1848" y="f1252"/>
                  <a:pt x="f1847" y="f1259"/>
                </a:cubicBezTo>
                <a:cubicBezTo>
                  <a:pt x="f1845" y="f1260"/>
                  <a:pt x="f1844" y="f1260"/>
                  <a:pt x="f1845" y="f1249"/>
                </a:cubicBezTo>
                <a:cubicBezTo>
                  <a:pt x="f1845" y="f1086"/>
                  <a:pt x="f1847" y="f1085"/>
                  <a:pt x="f1848" y="f1087"/>
                </a:cubicBezTo>
                <a:cubicBezTo>
                  <a:pt x="f1848" y="f1251"/>
                  <a:pt x="f1844" y="f1245"/>
                  <a:pt x="f1844" y="f1089"/>
                </a:cubicBezTo>
                <a:cubicBezTo>
                  <a:pt x="f1844" y="f1091"/>
                  <a:pt x="f1846" y="f1091"/>
                  <a:pt x="f2441" y="f1093"/>
                </a:cubicBezTo>
                <a:cubicBezTo>
                  <a:pt x="f1843" y="f1094"/>
                  <a:pt x="f1843" y="f766"/>
                  <a:pt x="f1843" y="f765"/>
                </a:cubicBezTo>
                <a:cubicBezTo>
                  <a:pt x="f1459" y="f763"/>
                  <a:pt x="f1456" y="f751"/>
                  <a:pt x="f1456" y="f755"/>
                </a:cubicBezTo>
                <a:cubicBezTo>
                  <a:pt x="f1456" y="f758"/>
                  <a:pt x="f1457" y="f1349"/>
                  <a:pt x="f1462" y="f1349"/>
                </a:cubicBezTo>
                <a:cubicBezTo>
                  <a:pt x="f1463" y="f1349"/>
                  <a:pt x="f1464" y="f1349"/>
                  <a:pt x="f1465" y="f1349"/>
                </a:cubicBezTo>
                <a:cubicBezTo>
                  <a:pt x="f1466" y="f1349"/>
                  <a:pt x="f1466" y="f2335"/>
                  <a:pt x="f1467" y="f2335"/>
                </a:cubicBezTo>
                <a:cubicBezTo>
                  <a:pt x="f1470" y="f1348"/>
                  <a:pt x="f1469" y="f2335"/>
                  <a:pt x="f1472" y="f2335"/>
                </a:cubicBezTo>
                <a:cubicBezTo>
                  <a:pt x="f1473" y="f2335"/>
                  <a:pt x="f1474" y="f1348"/>
                  <a:pt x="f1841" y="f2336"/>
                </a:cubicBezTo>
                <a:cubicBezTo>
                  <a:pt x="f1475" y="f1349"/>
                  <a:pt x="f1472" y="f1350"/>
                  <a:pt x="f1473" y="f756"/>
                </a:cubicBezTo>
                <a:cubicBezTo>
                  <a:pt x="f1473" y="f760"/>
                  <a:pt x="f1474" y="f759"/>
                  <a:pt x="f1475" y="f760"/>
                </a:cubicBezTo>
                <a:cubicBezTo>
                  <a:pt x="f1475" y="f760"/>
                  <a:pt x="f1507" y="f755"/>
                  <a:pt x="f1507" y="f755"/>
                </a:cubicBezTo>
                <a:cubicBezTo>
                  <a:pt x="f1476" y="f755"/>
                  <a:pt x="f1506" y="f760"/>
                  <a:pt x="f1506" y="f759"/>
                </a:cubicBezTo>
                <a:cubicBezTo>
                  <a:pt x="f1476" y="f759"/>
                  <a:pt x="f1506" y="f754"/>
                  <a:pt x="f1476" y="f754"/>
                </a:cubicBezTo>
                <a:cubicBezTo>
                  <a:pt x="f1505" y="f753"/>
                  <a:pt x="f1477" y="f759"/>
                  <a:pt x="f1477" y="f759"/>
                </a:cubicBezTo>
                <a:cubicBezTo>
                  <a:pt x="f1478" y="f760"/>
                  <a:pt x="f1477" y="f760"/>
                  <a:pt x="f1478" y="f755"/>
                </a:cubicBezTo>
                <a:cubicBezTo>
                  <a:pt x="f1479" y="f756"/>
                  <a:pt x="f1479" y="f755"/>
                  <a:pt x="f1480" y="f755"/>
                </a:cubicBezTo>
                <a:cubicBezTo>
                  <a:pt x="f1482" y="f755"/>
                  <a:pt x="f1482" y="f756"/>
                  <a:pt x="f1481" y="f758"/>
                </a:cubicBezTo>
                <a:cubicBezTo>
                  <a:pt x="f1481" y="f2334"/>
                  <a:pt x="f1481" y="f1349"/>
                  <a:pt x="f1482" y="f1348"/>
                </a:cubicBezTo>
                <a:cubicBezTo>
                  <a:pt x="f1483" y="f2337"/>
                  <a:pt x="f1504" y="f1346"/>
                  <a:pt x="f1482" y="f1344"/>
                </a:cubicBezTo>
                <a:cubicBezTo>
                  <a:pt x="f1481" y="f832"/>
                  <a:pt x="f1480" y="f831"/>
                  <a:pt x="f1479" y="f830"/>
                </a:cubicBezTo>
                <a:cubicBezTo>
                  <a:pt x="f1478" y="f829"/>
                  <a:pt x="f1478" y="f828"/>
                  <a:pt x="f1480" y="f828"/>
                </a:cubicBezTo>
                <a:cubicBezTo>
                  <a:pt x="f1504" y="f829"/>
                  <a:pt x="f1483" y="f831"/>
                  <a:pt x="f2447" y="f1344"/>
                </a:cubicBezTo>
                <a:cubicBezTo>
                  <a:pt x="f2447" y="f2338"/>
                  <a:pt x="f1483" y="f2337"/>
                  <a:pt x="f1484" y="f1347"/>
                </a:cubicBezTo>
                <a:cubicBezTo>
                  <a:pt x="f1487" y="f1347"/>
                  <a:pt x="f1503" y="f2337"/>
                  <a:pt x="f1840" y="f1346"/>
                </a:cubicBezTo>
                <a:cubicBezTo>
                  <a:pt x="f1489" y="f1346"/>
                  <a:pt x="f1502" y="f2337"/>
                  <a:pt x="f1501" y="f2337"/>
                </a:cubicBezTo>
                <a:cubicBezTo>
                  <a:pt x="f1491" y="f2337"/>
                  <a:pt x="f1832" y="f1346"/>
                  <a:pt x="f1831" y="f1346"/>
                </a:cubicBezTo>
                <a:cubicBezTo>
                  <a:pt x="f1497" y="f1345"/>
                  <a:pt x="f1493" y="f1346"/>
                  <a:pt x="f1834" y="f1346"/>
                </a:cubicBezTo>
                <a:cubicBezTo>
                  <a:pt x="f1829" y="f1346"/>
                  <a:pt x="f1836" y="f2338"/>
                  <a:pt x="f1839" y="f1345"/>
                </a:cubicBezTo>
                <a:cubicBezTo>
                  <a:pt x="f1837" y="f1343"/>
                  <a:pt x="f1837" y="f830"/>
                  <a:pt x="f1839" y="f833"/>
                </a:cubicBezTo>
                <a:cubicBezTo>
                  <a:pt x="f1829" y="f837"/>
                  <a:pt x="f1834" y="f829"/>
                  <a:pt x="f1493" y="f829"/>
                </a:cubicBezTo>
                <a:cubicBezTo>
                  <a:pt x="f1495" y="f828"/>
                  <a:pt x="f1496" y="f834"/>
                  <a:pt x="f1497" y="f835"/>
                </a:cubicBezTo>
                <a:cubicBezTo>
                  <a:pt x="f1492" y="f836"/>
                  <a:pt x="f1499" y="f835"/>
                  <a:pt x="f1832" y="f835"/>
                </a:cubicBezTo>
                <a:cubicBezTo>
                  <a:pt x="f1502" y="f833"/>
                  <a:pt x="f1489" y="f833"/>
                  <a:pt x="f1840" y="f837"/>
                </a:cubicBezTo>
                <a:cubicBezTo>
                  <a:pt x="f1488" y="f842"/>
                  <a:pt x="f1490" y="f842"/>
                  <a:pt x="f1500" y="f844"/>
                </a:cubicBezTo>
                <a:cubicBezTo>
                  <a:pt x="f1499" y="f846"/>
                  <a:pt x="f1492" y="f844"/>
                  <a:pt x="f1492" y="f840"/>
                </a:cubicBezTo>
                <a:cubicBezTo>
                  <a:pt x="f1492" y="f838"/>
                  <a:pt x="f1497" y="f837"/>
                  <a:pt x="f1495" y="f839"/>
                </a:cubicBezTo>
                <a:cubicBezTo>
                  <a:pt x="f1493" y="f841"/>
                  <a:pt x="f1493" y="f841"/>
                  <a:pt x="f1830" y="f841"/>
                </a:cubicBezTo>
                <a:cubicBezTo>
                  <a:pt x="f1834" y="f841"/>
                  <a:pt x="f1829" y="f840"/>
                  <a:pt x="f1836" y="f842"/>
                </a:cubicBezTo>
                <a:cubicBezTo>
                  <a:pt x="f1839" y="f844"/>
                  <a:pt x="f1835" y="f845"/>
                  <a:pt x="f1834" y="f845"/>
                </a:cubicBezTo>
                <a:cubicBezTo>
                  <a:pt x="f1833" y="f859"/>
                  <a:pt x="f1493" y="f859"/>
                  <a:pt x="f1830" y="f858"/>
                </a:cubicBezTo>
                <a:cubicBezTo>
                  <a:pt x="f1834" y="f847"/>
                  <a:pt x="f1829" y="f846"/>
                  <a:pt x="f1835" y="f859"/>
                </a:cubicBezTo>
                <a:cubicBezTo>
                  <a:pt x="f1836" y="f845"/>
                  <a:pt x="f1828" y="f859"/>
                  <a:pt x="f1837" y="f845"/>
                </a:cubicBezTo>
                <a:cubicBezTo>
                  <a:pt x="f1827" y="f843"/>
                  <a:pt x="f1828" y="f841"/>
                  <a:pt x="f1828" y="f840"/>
                </a:cubicBezTo>
                <a:cubicBezTo>
                  <a:pt x="f1837" y="f837"/>
                  <a:pt x="f1824" y="f836"/>
                  <a:pt x="f1822" y="f836"/>
                </a:cubicBezTo>
                <a:cubicBezTo>
                  <a:pt x="f1820" y="f836"/>
                  <a:pt x="f2597" y="f836"/>
                  <a:pt x="f2489" y="f838"/>
                </a:cubicBezTo>
                <a:cubicBezTo>
                  <a:pt x="f1818" y="f839"/>
                  <a:pt x="f1817" y="f841"/>
                  <a:pt x="f2598" y="f841"/>
                </a:cubicBezTo>
                <a:cubicBezTo>
                  <a:pt x="f1816" y="f838"/>
                  <a:pt x="f1817" y="f838"/>
                  <a:pt x="f1818" y="f836"/>
                </a:cubicBezTo>
                <a:close/>
                <a:moveTo>
                  <a:pt x="f1648" y="f1311"/>
                </a:moveTo>
                <a:cubicBezTo>
                  <a:pt x="f1648" y="f1311"/>
                  <a:pt x="f1648" y="f1311"/>
                  <a:pt x="f1648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50" y="f1311"/>
                  <a:pt x="f2407" y="f6"/>
                  <a:pt x="f1648" y="f1311"/>
                </a:cubicBezTo>
                <a:close/>
              </a:path>
            </a:pathLst>
          </a:custGeom>
          <a:gradFill>
            <a:gsLst>
              <a:gs pos="0">
                <a:srgbClr val="F2F2F2"/>
              </a:gs>
              <a:gs pos="100000">
                <a:srgbClr val="D9D9D9"/>
              </a:gs>
            </a:gsLst>
            <a:lin ang="0"/>
          </a:gradFill>
          <a:ln>
            <a:noFill/>
            <a:prstDash val="solid"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217615" y="1828800"/>
            <a:ext cx="9753603" cy="3047996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217615" y="5029200"/>
            <a:ext cx="7848596" cy="1143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7" name="ZoneTexte 6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3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246519"/>
      </p:ext>
    </p:extLst>
  </p:cSld>
  <p:clrMapOvr>
    <a:masterClrMapping/>
  </p:clrMapOvr>
  <p:transition spd="med">
    <p:fade/>
  </p:transition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0" y="0"/>
            <a:ext cx="5180011" cy="6858000"/>
          </a:xfrm>
          <a:prstGeom prst="rect">
            <a:avLst/>
          </a:prstGeom>
          <a:gradFill>
            <a:gsLst>
              <a:gs pos="0">
                <a:srgbClr val="D9D9D9"/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3" name="Title 1"/>
          <p:cNvSpPr txBox="1">
            <a:spLocks noGrp="1"/>
          </p:cNvSpPr>
          <p:nvPr>
            <p:ph type="title"/>
          </p:nvPr>
        </p:nvSpPr>
        <p:spPr>
          <a:xfrm>
            <a:off x="684208" y="685800"/>
            <a:ext cx="3886200" cy="403860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>
          <a:xfrm>
            <a:off x="5865811" y="685800"/>
            <a:ext cx="5638803" cy="54864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3"/>
          <p:cNvSpPr txBox="1">
            <a:spLocks noGrp="1"/>
          </p:cNvSpPr>
          <p:nvPr>
            <p:ph type="body" idx="2"/>
          </p:nvPr>
        </p:nvSpPr>
        <p:spPr>
          <a:xfrm>
            <a:off x="684208" y="4876796"/>
            <a:ext cx="3886200" cy="129540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2B452E3-C765-4645-BA70-46B6254034E6}" type="datetime1">
              <a:rPr lang="en-US"/>
              <a:pPr lvl="0"/>
              <a:t>4/28/2017</a:t>
            </a:fld>
            <a:endParaRPr lang="en-US"/>
          </a:p>
        </p:txBody>
      </p:sp>
      <p:sp>
        <p:nvSpPr>
          <p:cNvPr id="7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8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B4E7BC6-D824-47D1-A0AF-01A75749C29E}" type="slidenum">
              <a:t>‹N°›</a:t>
            </a:fld>
            <a:endParaRPr lang="fr-FR"/>
          </a:p>
        </p:txBody>
      </p:sp>
      <p:sp>
        <p:nvSpPr>
          <p:cNvPr id="9" name="ZoneTexte 8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070852"/>
      </p:ext>
    </p:extLst>
  </p:cSld>
  <p:clrMapOvr>
    <a:masterClrMapping/>
  </p:clrMapOvr>
  <p:transition spd="med">
    <p:fade/>
  </p:transition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0" y="0"/>
            <a:ext cx="5180011" cy="6858000"/>
          </a:xfrm>
          <a:prstGeom prst="rect">
            <a:avLst/>
          </a:prstGeom>
          <a:gradFill>
            <a:gsLst>
              <a:gs pos="0">
                <a:srgbClr val="D9D9D9"/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3" name="Title 1"/>
          <p:cNvSpPr txBox="1">
            <a:spLocks noGrp="1"/>
          </p:cNvSpPr>
          <p:nvPr>
            <p:ph type="title"/>
          </p:nvPr>
        </p:nvSpPr>
        <p:spPr>
          <a:xfrm>
            <a:off x="684208" y="685800"/>
            <a:ext cx="3886200" cy="403860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" name="Picture Placeholder 2"/>
          <p:cNvSpPr txBox="1">
            <a:spLocks noGrp="1"/>
          </p:cNvSpPr>
          <p:nvPr>
            <p:ph type="pic" idx="1"/>
          </p:nvPr>
        </p:nvSpPr>
        <p:spPr>
          <a:xfrm>
            <a:off x="5865811" y="685800"/>
            <a:ext cx="5638803" cy="5486400"/>
          </a:xfrm>
          <a:solidFill>
            <a:srgbClr val="F2F2F2"/>
          </a:solidFill>
          <a:ln w="3172">
            <a:solidFill>
              <a:srgbClr val="BFBFBF"/>
            </a:solidFill>
            <a:prstDash val="solid"/>
            <a:miter/>
          </a:ln>
        </p:spPr>
        <p:txBody>
          <a:bodyPr tIns="914400" anchorCtr="1"/>
          <a:lstStyle>
            <a:lvl1pPr marL="0" indent="0" algn="ctr">
              <a:buNone/>
              <a:defRPr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5" name="Text Placeholder 3"/>
          <p:cNvSpPr txBox="1">
            <a:spLocks noGrp="1"/>
          </p:cNvSpPr>
          <p:nvPr>
            <p:ph type="body" idx="2"/>
          </p:nvPr>
        </p:nvSpPr>
        <p:spPr>
          <a:xfrm>
            <a:off x="684208" y="4876796"/>
            <a:ext cx="3886200" cy="129540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57787B8-71CC-4BCC-85F0-EB74E192A06C}" type="datetime1">
              <a:rPr lang="en-US"/>
              <a:pPr lvl="0"/>
              <a:t>4/28/2017</a:t>
            </a:fld>
            <a:endParaRPr lang="en-US"/>
          </a:p>
        </p:txBody>
      </p:sp>
      <p:sp>
        <p:nvSpPr>
          <p:cNvPr id="7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8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EE7BAC0-ED97-430C-8234-01E446B47BBA}" type="slidenum">
              <a:t>‹N°›</a:t>
            </a:fld>
            <a:endParaRPr lang="fr-FR"/>
          </a:p>
        </p:txBody>
      </p:sp>
      <p:sp>
        <p:nvSpPr>
          <p:cNvPr id="9" name="ZoneTexte 8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294846"/>
      </p:ext>
    </p:extLst>
  </p:cSld>
  <p:clrMapOvr>
    <a:masterClrMapping/>
  </p:clrMapOvr>
  <p:transition spd="med">
    <p:fade/>
  </p:transition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4"/>
          <p:cNvSpPr/>
          <p:nvPr userDrawn="1"/>
        </p:nvSpPr>
        <p:spPr>
          <a:xfrm>
            <a:off x="3805239" y="0"/>
            <a:ext cx="8380411" cy="6858000"/>
          </a:xfrm>
          <a:custGeom>
            <a:avLst/>
            <a:gdLst>
              <a:gd name="f0" fmla="val 10800000"/>
              <a:gd name="f1" fmla="val 5400000"/>
              <a:gd name="f2" fmla="val 360"/>
              <a:gd name="f3" fmla="val 180"/>
              <a:gd name="f4" fmla="val w"/>
              <a:gd name="f5" fmla="val h"/>
              <a:gd name="f6" fmla="val 0"/>
              <a:gd name="f7" fmla="val 2647"/>
              <a:gd name="f8" fmla="val 2166"/>
              <a:gd name="f9" fmla="val 423"/>
              <a:gd name="f10" fmla="val 573"/>
              <a:gd name="f11" fmla="val 425"/>
              <a:gd name="f12" fmla="val 426"/>
              <a:gd name="f13" fmla="val 427"/>
              <a:gd name="f14" fmla="val 428"/>
              <a:gd name="f15" fmla="val 574"/>
              <a:gd name="f16" fmla="val 429"/>
              <a:gd name="f17" fmla="val 431"/>
              <a:gd name="f18" fmla="val 575"/>
              <a:gd name="f19" fmla="val 432"/>
              <a:gd name="f20" fmla="val 434"/>
              <a:gd name="f21" fmla="val 576"/>
              <a:gd name="f22" fmla="val 436"/>
              <a:gd name="f23" fmla="val 578"/>
              <a:gd name="f24" fmla="val 438"/>
              <a:gd name="f25" fmla="val 579"/>
              <a:gd name="f26" fmla="val 439"/>
              <a:gd name="f27" fmla="val 440"/>
              <a:gd name="f28" fmla="val 441"/>
              <a:gd name="f29" fmla="val 437"/>
              <a:gd name="f30" fmla="val 435"/>
              <a:gd name="f31" fmla="val 572"/>
              <a:gd name="f32" fmla="val 571"/>
              <a:gd name="f33" fmla="val 433"/>
              <a:gd name="f34" fmla="val 430"/>
              <a:gd name="f35" fmla="val 570"/>
              <a:gd name="f36" fmla="val 568"/>
              <a:gd name="f37" fmla="val 569"/>
              <a:gd name="f38" fmla="val 567"/>
              <a:gd name="f39" fmla="val 566"/>
              <a:gd name="f40" fmla="val 565"/>
              <a:gd name="f41" fmla="val 564"/>
              <a:gd name="f42" fmla="val 563"/>
              <a:gd name="f43" fmla="val 562"/>
              <a:gd name="f44" fmla="val 561"/>
              <a:gd name="f45" fmla="val 560"/>
              <a:gd name="f46" fmla="val 424"/>
              <a:gd name="f47" fmla="val 422"/>
              <a:gd name="f48" fmla="val 421"/>
              <a:gd name="f49" fmla="val 581"/>
              <a:gd name="f50" fmla="val 582"/>
              <a:gd name="f51" fmla="val 580"/>
              <a:gd name="f52" fmla="val 419"/>
              <a:gd name="f53" fmla="val 420"/>
              <a:gd name="f54" fmla="val 577"/>
              <a:gd name="f55" fmla="val 392"/>
              <a:gd name="f56" fmla="val 768"/>
              <a:gd name="f57" fmla="val 391"/>
              <a:gd name="f58" fmla="val 767"/>
              <a:gd name="f59" fmla="val 763"/>
              <a:gd name="f60" fmla="val 390"/>
              <a:gd name="f61" fmla="val 766"/>
              <a:gd name="f62" fmla="val 389"/>
              <a:gd name="f63" fmla="val 388"/>
              <a:gd name="f64" fmla="val 387"/>
              <a:gd name="f65" fmla="val 386"/>
              <a:gd name="f66" fmla="val 769"/>
              <a:gd name="f67" fmla="val 385"/>
              <a:gd name="f68" fmla="val 770"/>
              <a:gd name="f69" fmla="val 771"/>
              <a:gd name="f70" fmla="val 384"/>
              <a:gd name="f71" fmla="val 772"/>
              <a:gd name="f72" fmla="val 383"/>
              <a:gd name="f73" fmla="val 382"/>
              <a:gd name="f74" fmla="val 773"/>
              <a:gd name="f75" fmla="val 381"/>
              <a:gd name="f76" fmla="val 774"/>
              <a:gd name="f77" fmla="val 378"/>
              <a:gd name="f78" fmla="val 778"/>
              <a:gd name="f79" fmla="val 380"/>
              <a:gd name="f80" fmla="val 779"/>
              <a:gd name="f81" fmla="val 780"/>
              <a:gd name="f82" fmla="val 777"/>
              <a:gd name="f83" fmla="val 776"/>
              <a:gd name="f84" fmla="val 775"/>
              <a:gd name="f85" fmla="val 394"/>
              <a:gd name="f86" fmla="val 393"/>
              <a:gd name="f87" fmla="val 350"/>
              <a:gd name="f88" fmla="val 639"/>
              <a:gd name="f89" fmla="val 351"/>
              <a:gd name="f90" fmla="val 640"/>
              <a:gd name="f91" fmla="val 352"/>
              <a:gd name="f92" fmla="val 641"/>
              <a:gd name="f93" fmla="val 353"/>
              <a:gd name="f94" fmla="val 354"/>
              <a:gd name="f95" fmla="val 643"/>
              <a:gd name="f96" fmla="val 642"/>
              <a:gd name="f97" fmla="val 349"/>
              <a:gd name="f98" fmla="val 644"/>
              <a:gd name="f99" fmla="val 645"/>
              <a:gd name="f100" fmla="val 646"/>
              <a:gd name="f101" fmla="val 647"/>
              <a:gd name="f102" fmla="val 355"/>
              <a:gd name="f103" fmla="val 648"/>
              <a:gd name="f104" fmla="val 649"/>
              <a:gd name="f105" fmla="val 348"/>
              <a:gd name="f106" fmla="val 651"/>
              <a:gd name="f107" fmla="val 653"/>
              <a:gd name="f108" fmla="val 652"/>
              <a:gd name="f109" fmla="val 654"/>
              <a:gd name="f110" fmla="val 655"/>
              <a:gd name="f111" fmla="val 656"/>
              <a:gd name="f112" fmla="val 657"/>
              <a:gd name="f113" fmla="val 658"/>
              <a:gd name="f114" fmla="val 660"/>
              <a:gd name="f115" fmla="val 346"/>
              <a:gd name="f116" fmla="val 345"/>
              <a:gd name="f117" fmla="val 659"/>
              <a:gd name="f118" fmla="val 661"/>
              <a:gd name="f119" fmla="val 662"/>
              <a:gd name="f120" fmla="val 347"/>
              <a:gd name="f121" fmla="val 663"/>
              <a:gd name="f122" fmla="val 664"/>
              <a:gd name="f123" fmla="val 344"/>
              <a:gd name="f124" fmla="val 343"/>
              <a:gd name="f125" fmla="val 665"/>
              <a:gd name="f126" fmla="val 666"/>
              <a:gd name="f127" fmla="val 667"/>
              <a:gd name="f128" fmla="val 668"/>
              <a:gd name="f129" fmla="val 342"/>
              <a:gd name="f130" fmla="val 341"/>
              <a:gd name="f131" fmla="val 340"/>
              <a:gd name="f132" fmla="val 339"/>
              <a:gd name="f133" fmla="val 338"/>
              <a:gd name="f134" fmla="val 335"/>
              <a:gd name="f135" fmla="val 670"/>
              <a:gd name="f136" fmla="val 337"/>
              <a:gd name="f137" fmla="val 671"/>
              <a:gd name="f138" fmla="val 672"/>
              <a:gd name="f139" fmla="val 673"/>
              <a:gd name="f140" fmla="val 674"/>
              <a:gd name="f141" fmla="val 675"/>
              <a:gd name="f142" fmla="val 677"/>
              <a:gd name="f143" fmla="val 678"/>
              <a:gd name="f144" fmla="val 356"/>
              <a:gd name="f145" fmla="val 357"/>
              <a:gd name="f146" fmla="val 676"/>
              <a:gd name="f147" fmla="val 358"/>
              <a:gd name="f148" fmla="val 359"/>
              <a:gd name="f149" fmla="val 362"/>
              <a:gd name="f150" fmla="val 363"/>
              <a:gd name="f151" fmla="val 365"/>
              <a:gd name="f152" fmla="val 366"/>
              <a:gd name="f153" fmla="val 669"/>
              <a:gd name="f154" fmla="val 367"/>
              <a:gd name="f155" fmla="val 369"/>
              <a:gd name="f156" fmla="val 368"/>
              <a:gd name="f157" fmla="val 371"/>
              <a:gd name="f158" fmla="val 370"/>
              <a:gd name="f159" fmla="val 361"/>
              <a:gd name="f160" fmla="val 679"/>
              <a:gd name="f161" fmla="val 680"/>
              <a:gd name="f162" fmla="val 682"/>
              <a:gd name="f163" fmla="val 684"/>
              <a:gd name="f164" fmla="val 685"/>
              <a:gd name="f165" fmla="val 687"/>
              <a:gd name="f166" fmla="val 688"/>
              <a:gd name="f167" fmla="val 690"/>
              <a:gd name="f168" fmla="val 692"/>
              <a:gd name="f169" fmla="val 694"/>
              <a:gd name="f170" fmla="val 695"/>
              <a:gd name="f171" fmla="val 696"/>
              <a:gd name="f172" fmla="val 697"/>
              <a:gd name="f173" fmla="val 698"/>
              <a:gd name="f174" fmla="val 699"/>
              <a:gd name="f175" fmla="val 700"/>
              <a:gd name="f176" fmla="val 701"/>
              <a:gd name="f177" fmla="val 703"/>
              <a:gd name="f178" fmla="val 702"/>
              <a:gd name="f179" fmla="val 705"/>
              <a:gd name="f180" fmla="val 707"/>
              <a:gd name="f181" fmla="val 708"/>
              <a:gd name="f182" fmla="val 710"/>
              <a:gd name="f183" fmla="val 709"/>
              <a:gd name="f184" fmla="val 711"/>
              <a:gd name="f185" fmla="val 713"/>
              <a:gd name="f186" fmla="val 715"/>
              <a:gd name="f187" fmla="val 717"/>
              <a:gd name="f188" fmla="val 719"/>
              <a:gd name="f189" fmla="val 721"/>
              <a:gd name="f190" fmla="val 723"/>
              <a:gd name="f191" fmla="val 725"/>
              <a:gd name="f192" fmla="val 728"/>
              <a:gd name="f193" fmla="val 729"/>
              <a:gd name="f194" fmla="val 726"/>
              <a:gd name="f195" fmla="val 724"/>
              <a:gd name="f196" fmla="val 722"/>
              <a:gd name="f197" fmla="val 720"/>
              <a:gd name="f198" fmla="val 718"/>
              <a:gd name="f199" fmla="val 716"/>
              <a:gd name="f200" fmla="val 714"/>
              <a:gd name="f201" fmla="val 712"/>
              <a:gd name="f202" fmla="val 364"/>
              <a:gd name="f203" fmla="val 706"/>
              <a:gd name="f204" fmla="val 704"/>
              <a:gd name="f205" fmla="val 372"/>
              <a:gd name="f206" fmla="val 373"/>
              <a:gd name="f207" fmla="val 374"/>
              <a:gd name="f208" fmla="val 375"/>
              <a:gd name="f209" fmla="val 377"/>
              <a:gd name="f210" fmla="val 376"/>
              <a:gd name="f211" fmla="val 693"/>
              <a:gd name="f212" fmla="val 379"/>
              <a:gd name="f213" fmla="val 727"/>
              <a:gd name="f214" fmla="val 730"/>
              <a:gd name="f215" fmla="val 731"/>
              <a:gd name="f216" fmla="val 733"/>
              <a:gd name="f217" fmla="val 735"/>
              <a:gd name="f218" fmla="val 738"/>
              <a:gd name="f219" fmla="val 739"/>
              <a:gd name="f220" fmla="val 742"/>
              <a:gd name="f221" fmla="val 743"/>
              <a:gd name="f222" fmla="val 744"/>
              <a:gd name="f223" fmla="val 741"/>
              <a:gd name="f224" fmla="val 745"/>
              <a:gd name="f225" fmla="val 746"/>
              <a:gd name="f226" fmla="val 748"/>
              <a:gd name="f227" fmla="val 749"/>
              <a:gd name="f228" fmla="val 751"/>
              <a:gd name="f229" fmla="val 752"/>
              <a:gd name="f230" fmla="val 753"/>
              <a:gd name="f231" fmla="val 756"/>
              <a:gd name="f232" fmla="val 757"/>
              <a:gd name="f233" fmla="val 750"/>
              <a:gd name="f234" fmla="val 755"/>
              <a:gd name="f235" fmla="val 754"/>
              <a:gd name="f236" fmla="val 747"/>
              <a:gd name="f237" fmla="val 395"/>
              <a:gd name="f238" fmla="val 396"/>
              <a:gd name="f239" fmla="val 397"/>
              <a:gd name="f240" fmla="val 398"/>
              <a:gd name="f241" fmla="val 399"/>
              <a:gd name="f242" fmla="val 400"/>
              <a:gd name="f243" fmla="val 401"/>
              <a:gd name="f244" fmla="val 402"/>
              <a:gd name="f245" fmla="val 403"/>
              <a:gd name="f246" fmla="val 404"/>
              <a:gd name="f247" fmla="val 405"/>
              <a:gd name="f248" fmla="val 406"/>
              <a:gd name="f249" fmla="val 407"/>
              <a:gd name="f250" fmla="val 408"/>
              <a:gd name="f251" fmla="val 410"/>
              <a:gd name="f252" fmla="val 411"/>
              <a:gd name="f253" fmla="val 413"/>
              <a:gd name="f254" fmla="val 414"/>
              <a:gd name="f255" fmla="val 415"/>
              <a:gd name="f256" fmla="val 418"/>
              <a:gd name="f257" fmla="val 740"/>
              <a:gd name="f258" fmla="val 417"/>
              <a:gd name="f259" fmla="val 416"/>
              <a:gd name="f260" fmla="val 758"/>
              <a:gd name="f261" fmla="val 760"/>
              <a:gd name="f262" fmla="val 762"/>
              <a:gd name="f263" fmla="val 764"/>
              <a:gd name="f264" fmla="val 765"/>
              <a:gd name="f265" fmla="val 781"/>
              <a:gd name="f266" fmla="val 782"/>
              <a:gd name="f267" fmla="val 783"/>
              <a:gd name="f268" fmla="val 784"/>
              <a:gd name="f269" fmla="val 786"/>
              <a:gd name="f270" fmla="val 787"/>
              <a:gd name="f271" fmla="val 789"/>
              <a:gd name="f272" fmla="val 791"/>
              <a:gd name="f273" fmla="val 794"/>
              <a:gd name="f274" fmla="val 796"/>
              <a:gd name="f275" fmla="val 797"/>
              <a:gd name="f276" fmla="val 798"/>
              <a:gd name="f277" fmla="val 802"/>
              <a:gd name="f278" fmla="val 806"/>
              <a:gd name="f279" fmla="val 808"/>
              <a:gd name="f280" fmla="val 809"/>
              <a:gd name="f281" fmla="val 810"/>
              <a:gd name="f282" fmla="val 807"/>
              <a:gd name="f283" fmla="val 811"/>
              <a:gd name="f284" fmla="val 812"/>
              <a:gd name="f285" fmla="val 412"/>
              <a:gd name="f286" fmla="val 409"/>
              <a:gd name="f287" fmla="val 813"/>
              <a:gd name="f288" fmla="val 814"/>
              <a:gd name="f289" fmla="val 815"/>
              <a:gd name="f290" fmla="val 816"/>
              <a:gd name="f291" fmla="val 817"/>
              <a:gd name="f292" fmla="val 819"/>
              <a:gd name="f293" fmla="val 821"/>
              <a:gd name="f294" fmla="val 825"/>
              <a:gd name="f295" fmla="val 826"/>
              <a:gd name="f296" fmla="val 827"/>
              <a:gd name="f297" fmla="val 828"/>
              <a:gd name="f298" fmla="val 830"/>
              <a:gd name="f299" fmla="val 832"/>
              <a:gd name="f300" fmla="val 831"/>
              <a:gd name="f301" fmla="val 829"/>
              <a:gd name="f302" fmla="val 824"/>
              <a:gd name="f303" fmla="val 833"/>
              <a:gd name="f304" fmla="val 839"/>
              <a:gd name="f305" fmla="val 838"/>
              <a:gd name="f306" fmla="val 840"/>
              <a:gd name="f307" fmla="val 842"/>
              <a:gd name="f308" fmla="val 844"/>
              <a:gd name="f309" fmla="val 846"/>
              <a:gd name="f310" fmla="val 847"/>
              <a:gd name="f311" fmla="val 849"/>
              <a:gd name="f312" fmla="val 851"/>
              <a:gd name="f313" fmla="val 853"/>
              <a:gd name="f314" fmla="val 854"/>
              <a:gd name="f315" fmla="val 855"/>
              <a:gd name="f316" fmla="val 856"/>
              <a:gd name="f317" fmla="val 858"/>
              <a:gd name="f318" fmla="val 859"/>
              <a:gd name="f319" fmla="val 860"/>
              <a:gd name="f320" fmla="val 862"/>
              <a:gd name="f321" fmla="val 861"/>
              <a:gd name="f322" fmla="val 863"/>
              <a:gd name="f323" fmla="val 865"/>
              <a:gd name="f324" fmla="val 864"/>
              <a:gd name="f325" fmla="val 866"/>
              <a:gd name="f326" fmla="val 867"/>
              <a:gd name="f327" fmla="val 868"/>
              <a:gd name="f328" fmla="val 869"/>
              <a:gd name="f329" fmla="val 870"/>
              <a:gd name="f330" fmla="val 871"/>
              <a:gd name="f331" fmla="val 872"/>
              <a:gd name="f332" fmla="val 873"/>
              <a:gd name="f333" fmla="val 875"/>
              <a:gd name="f334" fmla="val 876"/>
              <a:gd name="f335" fmla="val 874"/>
              <a:gd name="f336" fmla="val 878"/>
              <a:gd name="f337" fmla="val 877"/>
              <a:gd name="f338" fmla="val 879"/>
              <a:gd name="f339" fmla="val 881"/>
              <a:gd name="f340" fmla="val 880"/>
              <a:gd name="f341" fmla="val 883"/>
              <a:gd name="f342" fmla="val 884"/>
              <a:gd name="f343" fmla="val 885"/>
              <a:gd name="f344" fmla="val 886"/>
              <a:gd name="f345" fmla="val 882"/>
              <a:gd name="f346" fmla="val 442"/>
              <a:gd name="f347" fmla="val 445"/>
              <a:gd name="f348" fmla="val 448"/>
              <a:gd name="f349" fmla="val 447"/>
              <a:gd name="f350" fmla="val 444"/>
              <a:gd name="f351" fmla="val 443"/>
              <a:gd name="f352" fmla="val 887"/>
              <a:gd name="f353" fmla="val 891"/>
              <a:gd name="f354" fmla="val 894"/>
              <a:gd name="f355" fmla="val 893"/>
              <a:gd name="f356" fmla="val 892"/>
              <a:gd name="f357" fmla="val 895"/>
              <a:gd name="f358" fmla="val 897"/>
              <a:gd name="f359" fmla="val 898"/>
              <a:gd name="f360" fmla="val 899"/>
              <a:gd name="f361" fmla="val 900"/>
              <a:gd name="f362" fmla="val 901"/>
              <a:gd name="f363" fmla="val 903"/>
              <a:gd name="f364" fmla="val 906"/>
              <a:gd name="f365" fmla="val 908"/>
              <a:gd name="f366" fmla="val 909"/>
              <a:gd name="f367" fmla="val 910"/>
              <a:gd name="f368" fmla="val 911"/>
              <a:gd name="f369" fmla="val 912"/>
              <a:gd name="f370" fmla="val 913"/>
              <a:gd name="f371" fmla="val 915"/>
              <a:gd name="f372" fmla="val 916"/>
              <a:gd name="f373" fmla="val 917"/>
              <a:gd name="f374" fmla="val 918"/>
              <a:gd name="f375" fmla="val 919"/>
              <a:gd name="f376" fmla="val 920"/>
              <a:gd name="f377" fmla="val 921"/>
              <a:gd name="f378" fmla="val 922"/>
              <a:gd name="f379" fmla="val 923"/>
              <a:gd name="f380" fmla="val 925"/>
              <a:gd name="f381" fmla="val 927"/>
              <a:gd name="f382" fmla="val 929"/>
              <a:gd name="f383" fmla="val 930"/>
              <a:gd name="f384" fmla="val 931"/>
              <a:gd name="f385" fmla="val 932"/>
              <a:gd name="f386" fmla="val 933"/>
              <a:gd name="f387" fmla="val 934"/>
              <a:gd name="f388" fmla="val 935"/>
              <a:gd name="f389" fmla="val 936"/>
              <a:gd name="f390" fmla="val 938"/>
              <a:gd name="f391" fmla="val 940"/>
              <a:gd name="f392" fmla="val 939"/>
              <a:gd name="f393" fmla="val 942"/>
              <a:gd name="f394" fmla="val 944"/>
              <a:gd name="f395" fmla="val 945"/>
              <a:gd name="f396" fmla="val 943"/>
              <a:gd name="f397" fmla="val 941"/>
              <a:gd name="f398" fmla="val 928"/>
              <a:gd name="f399" fmla="val 926"/>
              <a:gd name="f400" fmla="val 924"/>
              <a:gd name="f401" fmla="val 914"/>
              <a:gd name="f402" fmla="val 446"/>
              <a:gd name="f403" fmla="val 450"/>
              <a:gd name="f404" fmla="val 449"/>
              <a:gd name="f405" fmla="val 452"/>
              <a:gd name="f406" fmla="val 454"/>
              <a:gd name="f407" fmla="val 456"/>
              <a:gd name="f408" fmla="val 458"/>
              <a:gd name="f409" fmla="val 460"/>
              <a:gd name="f410" fmla="val 461"/>
              <a:gd name="f411" fmla="val 463"/>
              <a:gd name="f412" fmla="val 464"/>
              <a:gd name="f413" fmla="val 465"/>
              <a:gd name="f414" fmla="val 462"/>
              <a:gd name="f415" fmla="val 459"/>
              <a:gd name="f416" fmla="val 466"/>
              <a:gd name="f417" fmla="val 468"/>
              <a:gd name="f418" fmla="val 470"/>
              <a:gd name="f419" fmla="val 472"/>
              <a:gd name="f420" fmla="val 473"/>
              <a:gd name="f421" fmla="val 474"/>
              <a:gd name="f422" fmla="val 475"/>
              <a:gd name="f423" fmla="val 477"/>
              <a:gd name="f424" fmla="val 478"/>
              <a:gd name="f425" fmla="val 907"/>
              <a:gd name="f426" fmla="val 480"/>
              <a:gd name="f427" fmla="val 482"/>
              <a:gd name="f428" fmla="val 483"/>
              <a:gd name="f429" fmla="val 485"/>
              <a:gd name="f430" fmla="val 487"/>
              <a:gd name="f431" fmla="val 488"/>
              <a:gd name="f432" fmla="val 489"/>
              <a:gd name="f433" fmla="val 491"/>
              <a:gd name="f434" fmla="val 490"/>
              <a:gd name="f435" fmla="val 492"/>
              <a:gd name="f436" fmla="val 494"/>
              <a:gd name="f437" fmla="val 495"/>
              <a:gd name="f438" fmla="val 496"/>
              <a:gd name="f439" fmla="val 497"/>
              <a:gd name="f440" fmla="val 498"/>
              <a:gd name="f441" fmla="val 499"/>
              <a:gd name="f442" fmla="val 500"/>
              <a:gd name="f443" fmla="val 501"/>
              <a:gd name="f444" fmla="val 503"/>
              <a:gd name="f445" fmla="val 504"/>
              <a:gd name="f446" fmla="val 505"/>
              <a:gd name="f447" fmla="val 506"/>
              <a:gd name="f448" fmla="val 507"/>
              <a:gd name="f449" fmla="val 508"/>
              <a:gd name="f450" fmla="val 509"/>
              <a:gd name="f451" fmla="val 512"/>
              <a:gd name="f452" fmla="val 516"/>
              <a:gd name="f453" fmla="val 519"/>
              <a:gd name="f454" fmla="val 520"/>
              <a:gd name="f455" fmla="val 521"/>
              <a:gd name="f456" fmla="val 523"/>
              <a:gd name="f457" fmla="val 524"/>
              <a:gd name="f458" fmla="val 526"/>
              <a:gd name="f459" fmla="val 527"/>
              <a:gd name="f460" fmla="val 530"/>
              <a:gd name="f461" fmla="val 532"/>
              <a:gd name="f462" fmla="val 535"/>
              <a:gd name="f463" fmla="val 537"/>
              <a:gd name="f464" fmla="val 538"/>
              <a:gd name="f465" fmla="val 540"/>
              <a:gd name="f466" fmla="val 542"/>
              <a:gd name="f467" fmla="val 544"/>
              <a:gd name="f468" fmla="val 546"/>
              <a:gd name="f469" fmla="val 548"/>
              <a:gd name="f470" fmla="val 550"/>
              <a:gd name="f471" fmla="val 904"/>
              <a:gd name="f472" fmla="val 552"/>
              <a:gd name="f473" fmla="val 554"/>
              <a:gd name="f474" fmla="val 555"/>
              <a:gd name="f475" fmla="val 557"/>
              <a:gd name="f476" fmla="val 558"/>
              <a:gd name="f477" fmla="val 559"/>
              <a:gd name="f478" fmla="val 890"/>
              <a:gd name="f479" fmla="val 889"/>
              <a:gd name="f480" fmla="val 888"/>
              <a:gd name="f481" fmla="val 556"/>
              <a:gd name="f482" fmla="val 553"/>
              <a:gd name="f483" fmla="val 549"/>
              <a:gd name="f484" fmla="val 547"/>
              <a:gd name="f485" fmla="val 543"/>
              <a:gd name="f486" fmla="val 536"/>
              <a:gd name="f487" fmla="val 534"/>
              <a:gd name="f488" fmla="val 545"/>
              <a:gd name="f489" fmla="val 857"/>
              <a:gd name="f490" fmla="val 852"/>
              <a:gd name="f491" fmla="val 850"/>
              <a:gd name="f492" fmla="val 845"/>
              <a:gd name="f493" fmla="val 843"/>
              <a:gd name="f494" fmla="val 841"/>
              <a:gd name="f495" fmla="val 837"/>
              <a:gd name="f496" fmla="val 835"/>
              <a:gd name="f497" fmla="val 823"/>
              <a:gd name="f498" fmla="val 551"/>
              <a:gd name="f499" fmla="val 822"/>
              <a:gd name="f500" fmla="val 541"/>
              <a:gd name="f501" fmla="val 539"/>
              <a:gd name="f502" fmla="val 533"/>
              <a:gd name="f503" fmla="val 531"/>
              <a:gd name="f504" fmla="val 529"/>
              <a:gd name="f505" fmla="val 528"/>
              <a:gd name="f506" fmla="val 525"/>
              <a:gd name="f507" fmla="val 820"/>
              <a:gd name="f508" fmla="val 805"/>
              <a:gd name="f509" fmla="val 522"/>
              <a:gd name="f510" fmla="val 804"/>
              <a:gd name="f511" fmla="val 801"/>
              <a:gd name="f512" fmla="val 517"/>
              <a:gd name="f513" fmla="val 800"/>
              <a:gd name="f514" fmla="val 515"/>
              <a:gd name="f515" fmla="val 514"/>
              <a:gd name="f516" fmla="val 513"/>
              <a:gd name="f517" fmla="val 795"/>
              <a:gd name="f518" fmla="val 511"/>
              <a:gd name="f519" fmla="val 510"/>
              <a:gd name="f520" fmla="val 793"/>
              <a:gd name="f521" fmla="val 792"/>
              <a:gd name="f522" fmla="val 518"/>
              <a:gd name="f523" fmla="val 790"/>
              <a:gd name="f524" fmla="val 788"/>
              <a:gd name="f525" fmla="val 502"/>
              <a:gd name="f526" fmla="val 761"/>
              <a:gd name="f527" fmla="val 759"/>
              <a:gd name="f528" fmla="val 493"/>
              <a:gd name="f529" fmla="val 486"/>
              <a:gd name="f530" fmla="val 484"/>
              <a:gd name="f531" fmla="val 481"/>
              <a:gd name="f532" fmla="val 479"/>
              <a:gd name="f533" fmla="val 737"/>
              <a:gd name="f534" fmla="val 476"/>
              <a:gd name="f535" fmla="val 469"/>
              <a:gd name="f536" fmla="val 453"/>
              <a:gd name="f537" fmla="val 451"/>
              <a:gd name="f538" fmla="val 691"/>
              <a:gd name="f539" fmla="val 689"/>
              <a:gd name="f540" fmla="val 686"/>
              <a:gd name="f541" fmla="val 683"/>
              <a:gd name="f542" fmla="val 681"/>
              <a:gd name="f543" fmla="val 455"/>
              <a:gd name="f544" fmla="val 457"/>
              <a:gd name="f545" fmla="val 650"/>
              <a:gd name="f546" fmla="val 638"/>
              <a:gd name="f547" fmla="val 637"/>
              <a:gd name="f548" fmla="val 634"/>
              <a:gd name="f549" fmla="val 467"/>
              <a:gd name="f550" fmla="val 632"/>
              <a:gd name="f551" fmla="val 631"/>
              <a:gd name="f552" fmla="val 630"/>
              <a:gd name="f553" fmla="val 629"/>
              <a:gd name="f554" fmla="val 628"/>
              <a:gd name="f555" fmla="val 626"/>
              <a:gd name="f556" fmla="val 627"/>
              <a:gd name="f557" fmla="val 633"/>
              <a:gd name="f558" fmla="val 635"/>
              <a:gd name="f559" fmla="val 636"/>
              <a:gd name="f560" fmla="val 624"/>
              <a:gd name="f561" fmla="val 623"/>
              <a:gd name="f562" fmla="val 622"/>
              <a:gd name="f563" fmla="val 621"/>
              <a:gd name="f564" fmla="val 620"/>
              <a:gd name="f565" fmla="val 619"/>
              <a:gd name="f566" fmla="val 618"/>
              <a:gd name="f567" fmla="val 617"/>
              <a:gd name="f568" fmla="val 616"/>
              <a:gd name="f569" fmla="val 615"/>
              <a:gd name="f570" fmla="val 614"/>
              <a:gd name="f571" fmla="val 613"/>
              <a:gd name="f572" fmla="val 612"/>
              <a:gd name="f573" fmla="val 611"/>
              <a:gd name="f574" fmla="val 609"/>
              <a:gd name="f575" fmla="val 608"/>
              <a:gd name="f576" fmla="val 607"/>
              <a:gd name="f577" fmla="val 606"/>
              <a:gd name="f578" fmla="val 605"/>
              <a:gd name="f579" fmla="val 603"/>
              <a:gd name="f580" fmla="val 602"/>
              <a:gd name="f581" fmla="val 601"/>
              <a:gd name="f582" fmla="val 599"/>
              <a:gd name="f583" fmla="val 597"/>
              <a:gd name="f584" fmla="val 596"/>
              <a:gd name="f585" fmla="val 595"/>
              <a:gd name="f586" fmla="val 593"/>
              <a:gd name="f587" fmla="val 592"/>
              <a:gd name="f588" fmla="val 591"/>
              <a:gd name="f589" fmla="val 590"/>
              <a:gd name="f590" fmla="val 589"/>
              <a:gd name="f591" fmla="val 586"/>
              <a:gd name="f592" fmla="val 587"/>
              <a:gd name="f593" fmla="val 588"/>
              <a:gd name="f594" fmla="val 584"/>
              <a:gd name="f595" fmla="val 585"/>
              <a:gd name="f596" fmla="val 594"/>
              <a:gd name="f597" fmla="val 598"/>
              <a:gd name="f598" fmla="val 600"/>
              <a:gd name="f599" fmla="val 604"/>
              <a:gd name="f600" fmla="val 610"/>
              <a:gd name="f601" fmla="val 818"/>
              <a:gd name="f602" fmla="val 336"/>
              <a:gd name="f603" fmla="val 334"/>
              <a:gd name="f604" fmla="val 333"/>
              <a:gd name="f605" fmla="val 332"/>
              <a:gd name="f606" fmla="val 329"/>
              <a:gd name="f607" fmla="val 330"/>
              <a:gd name="f608" fmla="val 331"/>
              <a:gd name="f609" fmla="val 970"/>
              <a:gd name="f610" fmla="val 972"/>
              <a:gd name="f611" fmla="val 973"/>
              <a:gd name="f612" fmla="val 975"/>
              <a:gd name="f613" fmla="val 974"/>
              <a:gd name="f614" fmla="val 971"/>
              <a:gd name="f615" fmla="val 969"/>
              <a:gd name="f616" fmla="val 963"/>
              <a:gd name="f617" fmla="val 960"/>
              <a:gd name="f618" fmla="val 312"/>
              <a:gd name="f619" fmla="val 313"/>
              <a:gd name="f620" fmla="val 625"/>
              <a:gd name="f621" fmla="val 314"/>
              <a:gd name="f622" fmla="val 315"/>
              <a:gd name="f623" fmla="val 316"/>
              <a:gd name="f624" fmla="val 317"/>
              <a:gd name="f625" fmla="val 318"/>
              <a:gd name="f626" fmla="val 319"/>
              <a:gd name="f627" fmla="val 320"/>
              <a:gd name="f628" fmla="val 323"/>
              <a:gd name="f629" fmla="val 322"/>
              <a:gd name="f630" fmla="val 321"/>
              <a:gd name="f631" fmla="val 324"/>
              <a:gd name="f632" fmla="val 326"/>
              <a:gd name="f633" fmla="val 325"/>
              <a:gd name="f634" fmla="val 327"/>
              <a:gd name="f635" fmla="val 328"/>
              <a:gd name="f636" fmla="val 311"/>
              <a:gd name="f637" fmla="val 310"/>
              <a:gd name="f638" fmla="val 309"/>
              <a:gd name="f639" fmla="val 306"/>
              <a:gd name="f640" fmla="val 304"/>
              <a:gd name="f641" fmla="val 303"/>
              <a:gd name="f642" fmla="val 302"/>
              <a:gd name="f643" fmla="val 300"/>
              <a:gd name="f644" fmla="val 301"/>
              <a:gd name="f645" fmla="val 305"/>
              <a:gd name="f646" fmla="val 307"/>
              <a:gd name="f647" fmla="val 308"/>
              <a:gd name="f648" fmla="val 299"/>
              <a:gd name="f649" fmla="val 298"/>
              <a:gd name="f650" fmla="val 297"/>
              <a:gd name="f651" fmla="val 219"/>
              <a:gd name="f652" fmla="val 221"/>
              <a:gd name="f653" fmla="val 223"/>
              <a:gd name="f654" fmla="val 226"/>
              <a:gd name="f655" fmla="val 227"/>
              <a:gd name="f656" fmla="val 228"/>
              <a:gd name="f657" fmla="val 229"/>
              <a:gd name="f658" fmla="val 230"/>
              <a:gd name="f659" fmla="val 231"/>
              <a:gd name="f660" fmla="val 225"/>
              <a:gd name="f661" fmla="val 218"/>
              <a:gd name="f662" fmla="val 217"/>
              <a:gd name="f663" fmla="val 216"/>
              <a:gd name="f664" fmla="val 215"/>
              <a:gd name="f665" fmla="val 214"/>
              <a:gd name="f666" fmla="val 220"/>
              <a:gd name="f667" fmla="val 222"/>
              <a:gd name="f668" fmla="val 224"/>
              <a:gd name="f669" fmla="val 232"/>
              <a:gd name="f670" fmla="val 234"/>
              <a:gd name="f671" fmla="val 237"/>
              <a:gd name="f672" fmla="val 235"/>
              <a:gd name="f673" fmla="val 233"/>
              <a:gd name="f674" fmla="val 236"/>
              <a:gd name="f675" fmla="val 238"/>
              <a:gd name="f676" fmla="val 239"/>
              <a:gd name="f677" fmla="val 240"/>
              <a:gd name="f678" fmla="val 241"/>
              <a:gd name="f679" fmla="val 242"/>
              <a:gd name="f680" fmla="val 244"/>
              <a:gd name="f681" fmla="val 246"/>
              <a:gd name="f682" fmla="val 248"/>
              <a:gd name="f683" fmla="val 249"/>
              <a:gd name="f684" fmla="val 250"/>
              <a:gd name="f685" fmla="val 252"/>
              <a:gd name="f686" fmla="val 254"/>
              <a:gd name="f687" fmla="val 257"/>
              <a:gd name="f688" fmla="val 262"/>
              <a:gd name="f689" fmla="val 266"/>
              <a:gd name="f690" fmla="val 267"/>
              <a:gd name="f691" fmla="val 268"/>
              <a:gd name="f692" fmla="val 270"/>
              <a:gd name="f693" fmla="val 272"/>
              <a:gd name="f694" fmla="val 273"/>
              <a:gd name="f695" fmla="val 271"/>
              <a:gd name="f696" fmla="val 274"/>
              <a:gd name="f697" fmla="val 275"/>
              <a:gd name="f698" fmla="val 277"/>
              <a:gd name="f699" fmla="val 279"/>
              <a:gd name="f700" fmla="val 280"/>
              <a:gd name="f701" fmla="val 281"/>
              <a:gd name="f702" fmla="val 282"/>
              <a:gd name="f703" fmla="val 283"/>
              <a:gd name="f704" fmla="val 284"/>
              <a:gd name="f705" fmla="val 285"/>
              <a:gd name="f706" fmla="val 286"/>
              <a:gd name="f707" fmla="val 287"/>
              <a:gd name="f708" fmla="val 288"/>
              <a:gd name="f709" fmla="val 289"/>
              <a:gd name="f710" fmla="val 290"/>
              <a:gd name="f711" fmla="val 291"/>
              <a:gd name="f712" fmla="val 292"/>
              <a:gd name="f713" fmla="val 293"/>
              <a:gd name="f714" fmla="val 294"/>
              <a:gd name="f715" fmla="val 295"/>
              <a:gd name="f716" fmla="val 296"/>
              <a:gd name="f717" fmla="val 848"/>
              <a:gd name="f718" fmla="val 799"/>
              <a:gd name="f719" fmla="val 736"/>
              <a:gd name="f720" fmla="val 734"/>
              <a:gd name="f721" fmla="val 732"/>
              <a:gd name="f722" fmla="val 278"/>
              <a:gd name="f723" fmla="val 276"/>
              <a:gd name="f724" fmla="val 269"/>
              <a:gd name="f725" fmla="val 265"/>
              <a:gd name="f726" fmla="val 263"/>
              <a:gd name="f727" fmla="val 261"/>
              <a:gd name="f728" fmla="val 260"/>
              <a:gd name="f729" fmla="val 259"/>
              <a:gd name="f730" fmla="val 264"/>
              <a:gd name="f731" fmla="val 258"/>
              <a:gd name="f732" fmla="val 256"/>
              <a:gd name="f733" fmla="val 255"/>
              <a:gd name="f734" fmla="val 253"/>
              <a:gd name="f735" fmla="val 251"/>
              <a:gd name="f736" fmla="val 247"/>
              <a:gd name="f737" fmla="val 243"/>
              <a:gd name="f738" fmla="val 785"/>
              <a:gd name="f739" fmla="val 803"/>
              <a:gd name="f740" fmla="val 245"/>
              <a:gd name="f741" fmla="val 834"/>
              <a:gd name="f742" fmla="val 836"/>
              <a:gd name="f743" fmla="val 211"/>
              <a:gd name="f744" fmla="val 213"/>
              <a:gd name="f745" fmla="val 1121"/>
              <a:gd name="f746" fmla="val 1120"/>
              <a:gd name="f747" fmla="val 1119"/>
              <a:gd name="f748" fmla="val 1117"/>
              <a:gd name="f749" fmla="val 1115"/>
              <a:gd name="f750" fmla="val 1113"/>
              <a:gd name="f751" fmla="val 1112"/>
              <a:gd name="f752" fmla="val 1110"/>
              <a:gd name="f753" fmla="val 1109"/>
              <a:gd name="f754" fmla="val 1108"/>
              <a:gd name="f755" fmla="val 1105"/>
              <a:gd name="f756" fmla="val 1104"/>
              <a:gd name="f757" fmla="val 1103"/>
              <a:gd name="f758" fmla="val 1102"/>
              <a:gd name="f759" fmla="val 1107"/>
              <a:gd name="f760" fmla="val 1106"/>
              <a:gd name="f761" fmla="val 1111"/>
              <a:gd name="f762" fmla="val 1114"/>
              <a:gd name="f763" fmla="val 1116"/>
              <a:gd name="f764" fmla="val 1118"/>
              <a:gd name="f765" fmla="val 1122"/>
              <a:gd name="f766" fmla="val 1123"/>
              <a:gd name="f767" fmla="val 1168"/>
              <a:gd name="f768" fmla="val 1172"/>
              <a:gd name="f769" fmla="val 1173"/>
              <a:gd name="f770" fmla="val 1170"/>
              <a:gd name="f771" fmla="val 1169"/>
              <a:gd name="f772" fmla="val 1171"/>
              <a:gd name="f773" fmla="val 1174"/>
              <a:gd name="f774" fmla="val 1175"/>
              <a:gd name="f775" fmla="val 1176"/>
              <a:gd name="f776" fmla="val 1177"/>
              <a:gd name="f777" fmla="val 1179"/>
              <a:gd name="f778" fmla="val 1178"/>
              <a:gd name="f779" fmla="val 1180"/>
              <a:gd name="f780" fmla="val 1182"/>
              <a:gd name="f781" fmla="val 1183"/>
              <a:gd name="f782" fmla="val 1186"/>
              <a:gd name="f783" fmla="val 1188"/>
              <a:gd name="f784" fmla="val 1191"/>
              <a:gd name="f785" fmla="val 1193"/>
              <a:gd name="f786" fmla="val 1195"/>
              <a:gd name="f787" fmla="val 1198"/>
              <a:gd name="f788" fmla="val 1199"/>
              <a:gd name="f789" fmla="val 1201"/>
              <a:gd name="f790" fmla="val 1202"/>
              <a:gd name="f791" fmla="val 1203"/>
              <a:gd name="f792" fmla="val 1205"/>
              <a:gd name="f793" fmla="val 1207"/>
              <a:gd name="f794" fmla="val 1208"/>
              <a:gd name="f795" fmla="val 1210"/>
              <a:gd name="f796" fmla="val 1213"/>
              <a:gd name="f797" fmla="val 1212"/>
              <a:gd name="f798" fmla="val 1211"/>
              <a:gd name="f799" fmla="val 1209"/>
              <a:gd name="f800" fmla="val 1215"/>
              <a:gd name="f801" fmla="val 1214"/>
              <a:gd name="f802" fmla="val 1206"/>
              <a:gd name="f803" fmla="val 1204"/>
              <a:gd name="f804" fmla="val 1200"/>
              <a:gd name="f805" fmla="val 1196"/>
              <a:gd name="f806" fmla="val 1194"/>
              <a:gd name="f807" fmla="val 1190"/>
              <a:gd name="f808" fmla="val 1162"/>
              <a:gd name="f809" fmla="val 1161"/>
              <a:gd name="f810" fmla="val 1160"/>
              <a:gd name="f811" fmla="val 1181"/>
              <a:gd name="f812" fmla="val 1184"/>
              <a:gd name="f813" fmla="val 1187"/>
              <a:gd name="f814" fmla="val 583"/>
              <a:gd name="f815" fmla="val 1189"/>
              <a:gd name="f816" fmla="val 1197"/>
              <a:gd name="f817" fmla="val 1192"/>
              <a:gd name="f818" fmla="val 959"/>
              <a:gd name="f819" fmla="val 961"/>
              <a:gd name="f820" fmla="val 964"/>
              <a:gd name="f821" fmla="val 965"/>
              <a:gd name="f822" fmla="val 968"/>
              <a:gd name="f823" fmla="val 967"/>
              <a:gd name="f824" fmla="val 966"/>
              <a:gd name="f825" fmla="val 958"/>
              <a:gd name="f826" fmla="val 957"/>
              <a:gd name="f827" fmla="val 956"/>
              <a:gd name="f828" fmla="val 1084"/>
              <a:gd name="f829" fmla="val 1085"/>
              <a:gd name="f830" fmla="val 1086"/>
              <a:gd name="f831" fmla="val 1087"/>
              <a:gd name="f832" fmla="val 1088"/>
              <a:gd name="f833" fmla="val 1083"/>
              <a:gd name="f834" fmla="val 1082"/>
              <a:gd name="f835" fmla="val 1081"/>
              <a:gd name="f836" fmla="val 1080"/>
              <a:gd name="f837" fmla="val 1079"/>
              <a:gd name="f838" fmla="val 1078"/>
              <a:gd name="f839" fmla="val 1077"/>
              <a:gd name="f840" fmla="val 1076"/>
              <a:gd name="f841" fmla="val 1075"/>
              <a:gd name="f842" fmla="val 1074"/>
              <a:gd name="f843" fmla="val 1073"/>
              <a:gd name="f844" fmla="val 1072"/>
              <a:gd name="f845" fmla="val 1071"/>
              <a:gd name="f846" fmla="val 1069"/>
              <a:gd name="f847" fmla="val 1067"/>
              <a:gd name="f848" fmla="val 1066"/>
              <a:gd name="f849" fmla="val 1065"/>
              <a:gd name="f850" fmla="val 1063"/>
              <a:gd name="f851" fmla="val 1062"/>
              <a:gd name="f852" fmla="val 1060"/>
              <a:gd name="f853" fmla="val 1059"/>
              <a:gd name="f854" fmla="val 1058"/>
              <a:gd name="f855" fmla="val 1057"/>
              <a:gd name="f856" fmla="val 1061"/>
              <a:gd name="f857" fmla="val 1064"/>
              <a:gd name="f858" fmla="val 1068"/>
              <a:gd name="f859" fmla="val 1070"/>
              <a:gd name="f860" fmla="val 1012"/>
              <a:gd name="f861" fmla="val 1013"/>
              <a:gd name="f862" fmla="val 1014"/>
              <a:gd name="f863" fmla="val 1015"/>
              <a:gd name="f864" fmla="val 1016"/>
              <a:gd name="f865" fmla="val 1018"/>
              <a:gd name="f866" fmla="val 1019"/>
              <a:gd name="f867" fmla="val 1020"/>
              <a:gd name="f868" fmla="val 1021"/>
              <a:gd name="f869" fmla="val 1022"/>
              <a:gd name="f870" fmla="val 1023"/>
              <a:gd name="f871" fmla="val 1025"/>
              <a:gd name="f872" fmla="val 1026"/>
              <a:gd name="f873" fmla="val 1027"/>
              <a:gd name="f874" fmla="val 1028"/>
              <a:gd name="f875" fmla="val 1029"/>
              <a:gd name="f876" fmla="val 1010"/>
              <a:gd name="f877" fmla="val 1009"/>
              <a:gd name="f878" fmla="val 1008"/>
              <a:gd name="f879" fmla="val 1007"/>
              <a:gd name="f880" fmla="val 1185"/>
              <a:gd name="f881" fmla="val 1167"/>
              <a:gd name="f882" fmla="val 1166"/>
              <a:gd name="f883" fmla="val 1387"/>
              <a:gd name="f884" fmla="val 1386"/>
              <a:gd name="f885" fmla="val 1385"/>
              <a:gd name="f886" fmla="val 1384"/>
              <a:gd name="f887" fmla="val 976"/>
              <a:gd name="f888" fmla="val 1382"/>
              <a:gd name="f889" fmla="val 1380"/>
              <a:gd name="f890" fmla="val 978"/>
              <a:gd name="f891" fmla="val 1379"/>
              <a:gd name="f892" fmla="val 980"/>
              <a:gd name="f893" fmla="val 1378"/>
              <a:gd name="f894" fmla="val 1376"/>
              <a:gd name="f895" fmla="val 981"/>
              <a:gd name="f896" fmla="val 1374"/>
              <a:gd name="f897" fmla="val 1373"/>
              <a:gd name="f898" fmla="val 982"/>
              <a:gd name="f899" fmla="val 1372"/>
              <a:gd name="f900" fmla="val 983"/>
              <a:gd name="f901" fmla="val 984"/>
              <a:gd name="f902" fmla="val 1371"/>
              <a:gd name="f903" fmla="val 986"/>
              <a:gd name="f904" fmla="val 985"/>
              <a:gd name="f905" fmla="val 1370"/>
              <a:gd name="f906" fmla="val 979"/>
              <a:gd name="f907" fmla="val 977"/>
              <a:gd name="f908" fmla="val 1375"/>
              <a:gd name="f909" fmla="val 955"/>
              <a:gd name="f910" fmla="val 954"/>
              <a:gd name="f911" fmla="val 953"/>
              <a:gd name="f912" fmla="val 952"/>
              <a:gd name="f913" fmla="val 1377"/>
              <a:gd name="f914" fmla="val 951"/>
              <a:gd name="f915" fmla="val 949"/>
              <a:gd name="f916" fmla="val 947"/>
              <a:gd name="f917" fmla="val 905"/>
              <a:gd name="f918" fmla="val 896"/>
              <a:gd name="f919" fmla="val 1381"/>
              <a:gd name="f920" fmla="val 1388"/>
              <a:gd name="f921" fmla="val 1389"/>
              <a:gd name="f922" fmla="val 1390"/>
              <a:gd name="f923" fmla="val 1391"/>
              <a:gd name="f924" fmla="val 1392"/>
              <a:gd name="f925" fmla="val 1393"/>
              <a:gd name="f926" fmla="val 1394"/>
              <a:gd name="f927" fmla="val 1395"/>
              <a:gd name="f928" fmla="val 1396"/>
              <a:gd name="f929" fmla="val 1397"/>
              <a:gd name="f930" fmla="val 1398"/>
              <a:gd name="f931" fmla="val 1399"/>
              <a:gd name="f932" fmla="val 1400"/>
              <a:gd name="f933" fmla="val 1401"/>
              <a:gd name="f934" fmla="val 1402"/>
              <a:gd name="f935" fmla="val 1404"/>
              <a:gd name="f936" fmla="val 1405"/>
              <a:gd name="f937" fmla="val 1406"/>
              <a:gd name="f938" fmla="val 1407"/>
              <a:gd name="f939" fmla="val 1408"/>
              <a:gd name="f940" fmla="val 1409"/>
              <a:gd name="f941" fmla="val 1410"/>
              <a:gd name="f942" fmla="val 1411"/>
              <a:gd name="f943" fmla="val 946"/>
              <a:gd name="f944" fmla="val 1414"/>
              <a:gd name="f945" fmla="val 948"/>
              <a:gd name="f946" fmla="val 1415"/>
              <a:gd name="f947" fmla="val 1417"/>
              <a:gd name="f948" fmla="val 1418"/>
              <a:gd name="f949" fmla="val 950"/>
              <a:gd name="f950" fmla="val 1419"/>
              <a:gd name="f951" fmla="val 1420"/>
              <a:gd name="f952" fmla="val 1421"/>
              <a:gd name="f953" fmla="val 1422"/>
              <a:gd name="f954" fmla="val 1423"/>
              <a:gd name="f955" fmla="val 962"/>
              <a:gd name="f956" fmla="val 1424"/>
              <a:gd name="f957" fmla="val 1425"/>
              <a:gd name="f958" fmla="val 1426"/>
              <a:gd name="f959" fmla="val 1416"/>
              <a:gd name="f960" fmla="val 1413"/>
              <a:gd name="f961" fmla="val 1412"/>
              <a:gd name="f962" fmla="val 1403"/>
              <a:gd name="f963" fmla="val 1310"/>
              <a:gd name="f964" fmla="val 1311"/>
              <a:gd name="f965" fmla="val 1312"/>
              <a:gd name="f966" fmla="val 1313"/>
              <a:gd name="f967" fmla="val 1315"/>
              <a:gd name="f968" fmla="val 1317"/>
              <a:gd name="f969" fmla="val 1318"/>
              <a:gd name="f970" fmla="val 1319"/>
              <a:gd name="f971" fmla="val 1321"/>
              <a:gd name="f972" fmla="val 1322"/>
              <a:gd name="f973" fmla="val 1324"/>
              <a:gd name="f974" fmla="val 1326"/>
              <a:gd name="f975" fmla="val 1325"/>
              <a:gd name="f976" fmla="val 1327"/>
              <a:gd name="f977" fmla="val 1330"/>
              <a:gd name="f978" fmla="val 1331"/>
              <a:gd name="f979" fmla="val 1332"/>
              <a:gd name="f980" fmla="val 1333"/>
              <a:gd name="f981" fmla="val 1334"/>
              <a:gd name="f982" fmla="val 1336"/>
              <a:gd name="f983" fmla="val 1329"/>
              <a:gd name="f984" fmla="val 1323"/>
              <a:gd name="f985" fmla="val 1320"/>
              <a:gd name="f986" fmla="val 1316"/>
              <a:gd name="f987" fmla="val 1314"/>
              <a:gd name="f988" fmla="val 1309"/>
              <a:gd name="f989" fmla="val 1308"/>
              <a:gd name="f990" fmla="val 1307"/>
              <a:gd name="f991" fmla="val 1306"/>
              <a:gd name="f992" fmla="val 1217"/>
              <a:gd name="f993" fmla="val 1219"/>
              <a:gd name="f994" fmla="val 1220"/>
              <a:gd name="f995" fmla="val 1221"/>
              <a:gd name="f996" fmla="val 1222"/>
              <a:gd name="f997" fmla="val 1223"/>
              <a:gd name="f998" fmla="val 1225"/>
              <a:gd name="f999" fmla="val 1227"/>
              <a:gd name="f1000" fmla="val 1229"/>
              <a:gd name="f1001" fmla="val 1231"/>
              <a:gd name="f1002" fmla="val 1233"/>
              <a:gd name="f1003" fmla="val 1235"/>
              <a:gd name="f1004" fmla="val 1237"/>
              <a:gd name="f1005" fmla="val 1239"/>
              <a:gd name="f1006" fmla="val 1242"/>
              <a:gd name="f1007" fmla="val 1240"/>
              <a:gd name="f1008" fmla="val 1245"/>
              <a:gd name="f1009" fmla="val 1246"/>
              <a:gd name="f1010" fmla="val 1249"/>
              <a:gd name="f1011" fmla="val 1248"/>
              <a:gd name="f1012" fmla="val 1250"/>
              <a:gd name="f1013" fmla="val 1252"/>
              <a:gd name="f1014" fmla="val 1254"/>
              <a:gd name="f1015" fmla="val 1256"/>
              <a:gd name="f1016" fmla="val 1257"/>
              <a:gd name="f1017" fmla="val 1258"/>
              <a:gd name="f1018" fmla="val 1259"/>
              <a:gd name="f1019" fmla="val 1260"/>
              <a:gd name="f1020" fmla="val 1261"/>
              <a:gd name="f1021" fmla="val 1262"/>
              <a:gd name="f1022" fmla="val 1263"/>
              <a:gd name="f1023" fmla="val 1247"/>
              <a:gd name="f1024" fmla="val 1243"/>
              <a:gd name="f1025" fmla="val 1241"/>
              <a:gd name="f1026" fmla="val 1238"/>
              <a:gd name="f1027" fmla="val 1232"/>
              <a:gd name="f1028" fmla="val 1288"/>
              <a:gd name="f1029" fmla="val 1290"/>
              <a:gd name="f1030" fmla="val 1289"/>
              <a:gd name="f1031" fmla="val 1291"/>
              <a:gd name="f1032" fmla="val 1293"/>
              <a:gd name="f1033" fmla="val 1294"/>
              <a:gd name="f1034" fmla="val 1296"/>
              <a:gd name="f1035" fmla="val 1297"/>
              <a:gd name="f1036" fmla="val 1298"/>
              <a:gd name="f1037" fmla="val 1301"/>
              <a:gd name="f1038" fmla="val 1303"/>
              <a:gd name="f1039" fmla="val 1328"/>
              <a:gd name="f1040" fmla="val 1337"/>
              <a:gd name="f1041" fmla="val 1340"/>
              <a:gd name="f1042" fmla="val 1342"/>
              <a:gd name="f1043" fmla="val 1344"/>
              <a:gd name="f1044" fmla="val 1346"/>
              <a:gd name="f1045" fmla="val 1347"/>
              <a:gd name="f1046" fmla="val 1351"/>
              <a:gd name="f1047" fmla="val 1343"/>
              <a:gd name="f1048" fmla="val 1341"/>
              <a:gd name="f1049" fmla="val 1339"/>
              <a:gd name="f1050" fmla="val 1335"/>
              <a:gd name="f1051" fmla="val 1338"/>
              <a:gd name="f1052" fmla="val 1305"/>
              <a:gd name="f1053" fmla="val 1300"/>
              <a:gd name="f1054" fmla="val 1295"/>
              <a:gd name="f1055" fmla="val 1285"/>
              <a:gd name="f1056" fmla="val 1282"/>
              <a:gd name="f1057" fmla="val 1280"/>
              <a:gd name="f1058" fmla="val 1278"/>
              <a:gd name="f1059" fmla="val 1276"/>
              <a:gd name="f1060" fmla="val 1274"/>
              <a:gd name="f1061" fmla="val 1273"/>
              <a:gd name="f1062" fmla="val 1272"/>
              <a:gd name="f1063" fmla="val 1267"/>
              <a:gd name="f1064" fmla="val 1270"/>
              <a:gd name="f1065" fmla="val 1268"/>
              <a:gd name="f1066" fmla="val 1266"/>
              <a:gd name="f1067" fmla="val 1265"/>
              <a:gd name="f1068" fmla="val 1271"/>
              <a:gd name="f1069" fmla="val 1275"/>
              <a:gd name="f1070" fmla="val 1279"/>
              <a:gd name="f1071" fmla="val 1281"/>
              <a:gd name="f1072" fmla="val 1284"/>
              <a:gd name="f1073" fmla="val 1286"/>
              <a:gd name="f1074" fmla="val 1349"/>
              <a:gd name="f1075" fmla="val 1352"/>
              <a:gd name="f1076" fmla="val 1348"/>
              <a:gd name="f1077" fmla="val 1165"/>
              <a:gd name="f1078" fmla="val 1164"/>
              <a:gd name="f1079" fmla="val 1163"/>
              <a:gd name="f1080" fmla="val 1159"/>
              <a:gd name="f1081" fmla="val 1156"/>
              <a:gd name="f1082" fmla="val 1157"/>
              <a:gd name="f1083" fmla="val 1158"/>
              <a:gd name="f1084" fmla="val 1140"/>
              <a:gd name="f1085" fmla="val 1141"/>
              <a:gd name="f1086" fmla="val 1142"/>
              <a:gd name="f1087" fmla="val 1139"/>
              <a:gd name="f1088" fmla="val 1138"/>
              <a:gd name="f1089" fmla="val 1130"/>
              <a:gd name="f1090" fmla="val 1129"/>
              <a:gd name="f1091" fmla="val 1128"/>
              <a:gd name="f1092" fmla="val 1127"/>
              <a:gd name="f1093" fmla="val 1126"/>
              <a:gd name="f1094" fmla="val 1125"/>
              <a:gd name="f1095" fmla="val 1124"/>
              <a:gd name="f1096" fmla="val 1131"/>
              <a:gd name="f1097" fmla="val 1132"/>
              <a:gd name="f1098" fmla="val 1035"/>
              <a:gd name="f1099" fmla="val 1031"/>
              <a:gd name="f1100" fmla="val 1032"/>
              <a:gd name="f1101" fmla="val 1033"/>
              <a:gd name="f1102" fmla="val 1037"/>
              <a:gd name="f1103" fmla="val 1038"/>
              <a:gd name="f1104" fmla="val 1040"/>
              <a:gd name="f1105" fmla="val 1043"/>
              <a:gd name="f1106" fmla="val 1044"/>
              <a:gd name="f1107" fmla="val 1045"/>
              <a:gd name="f1108" fmla="val 1039"/>
              <a:gd name="f1109" fmla="val 1024"/>
              <a:gd name="f1110" fmla="val 1017"/>
              <a:gd name="f1111" fmla="val 1011"/>
              <a:gd name="f1112" fmla="val 1036"/>
              <a:gd name="f1113" fmla="val 1030"/>
              <a:gd name="f1114" fmla="val 1034"/>
              <a:gd name="f1115" fmla="val 1006"/>
              <a:gd name="f1116" fmla="val 1005"/>
              <a:gd name="f1117" fmla="val 1004"/>
              <a:gd name="f1118" fmla="val 1444"/>
              <a:gd name="f1119" fmla="val 1445"/>
              <a:gd name="f1120" fmla="val 1446"/>
              <a:gd name="f1121" fmla="val 1345"/>
              <a:gd name="f1122" fmla="val 1447"/>
              <a:gd name="f1123" fmla="val 1448"/>
              <a:gd name="f1124" fmla="val 1450"/>
              <a:gd name="f1125" fmla="val 1451"/>
              <a:gd name="f1126" fmla="val 1353"/>
              <a:gd name="f1127" fmla="val 1354"/>
              <a:gd name="f1128" fmla="val 1355"/>
              <a:gd name="f1129" fmla="val 1443"/>
              <a:gd name="f1130" fmla="val 1442"/>
              <a:gd name="f1131" fmla="val 1441"/>
              <a:gd name="f1132" fmla="val 1440"/>
              <a:gd name="f1133" fmla="val 1439"/>
              <a:gd name="f1134" fmla="val 1356"/>
              <a:gd name="f1135" fmla="val 1438"/>
              <a:gd name="f1136" fmla="val 1357"/>
              <a:gd name="f1137" fmla="val 1437"/>
              <a:gd name="f1138" fmla="val 1436"/>
              <a:gd name="f1139" fmla="val 1435"/>
              <a:gd name="f1140" fmla="val 1358"/>
              <a:gd name="f1141" fmla="val 1359"/>
              <a:gd name="f1142" fmla="val 1434"/>
              <a:gd name="f1143" fmla="val 1433"/>
              <a:gd name="f1144" fmla="val 1432"/>
              <a:gd name="f1145" fmla="val 1350"/>
              <a:gd name="f1146" fmla="val 1429"/>
              <a:gd name="f1147" fmla="val 1428"/>
              <a:gd name="f1148" fmla="val 1427"/>
              <a:gd name="f1149" fmla="val 1224"/>
              <a:gd name="f1150" fmla="val 1491"/>
              <a:gd name="f1151" fmla="val 1473"/>
              <a:gd name="f1152" fmla="val 1474"/>
              <a:gd name="f1153" fmla="val 1490"/>
              <a:gd name="f1154" fmla="val 1475"/>
              <a:gd name="f1155" fmla="val 1489"/>
              <a:gd name="f1156" fmla="val 1488"/>
              <a:gd name="f1157" fmla="val 1487"/>
              <a:gd name="f1158" fmla="val 1486"/>
              <a:gd name="f1159" fmla="val 1485"/>
              <a:gd name="f1160" fmla="val 1476"/>
              <a:gd name="f1161" fmla="val 1484"/>
              <a:gd name="f1162" fmla="val 1477"/>
              <a:gd name="f1163" fmla="val 1483"/>
              <a:gd name="f1164" fmla="val 1480"/>
              <a:gd name="f1165" fmla="val 1479"/>
              <a:gd name="f1166" fmla="val 1478"/>
              <a:gd name="f1167" fmla="val 1481"/>
              <a:gd name="f1168" fmla="val 1482"/>
              <a:gd name="f1169" fmla="val 1493"/>
              <a:gd name="f1170" fmla="val 1492"/>
              <a:gd name="f1171" fmla="val 1495"/>
              <a:gd name="f1172" fmla="val 1497"/>
              <a:gd name="f1173" fmla="val 1494"/>
              <a:gd name="f1174" fmla="val 1499"/>
              <a:gd name="f1175" fmla="val 1501"/>
              <a:gd name="f1176" fmla="val 1503"/>
              <a:gd name="f1177" fmla="val 1504"/>
              <a:gd name="f1178" fmla="val 1505"/>
              <a:gd name="f1179" fmla="val 1506"/>
              <a:gd name="f1180" fmla="val 1507"/>
              <a:gd name="f1181" fmla="val 1508"/>
              <a:gd name="f1182" fmla="val 1509"/>
              <a:gd name="f1183" fmla="val 1510"/>
              <a:gd name="f1184" fmla="val 1511"/>
              <a:gd name="f1185" fmla="val 1513"/>
              <a:gd name="f1186" fmla="val 1514"/>
              <a:gd name="f1187" fmla="val 1515"/>
              <a:gd name="f1188" fmla="val 1516"/>
              <a:gd name="f1189" fmla="val 1517"/>
              <a:gd name="f1190" fmla="val 1518"/>
              <a:gd name="f1191" fmla="val 1519"/>
              <a:gd name="f1192" fmla="val 1521"/>
              <a:gd name="f1193" fmla="val 1522"/>
              <a:gd name="f1194" fmla="val 1523"/>
              <a:gd name="f1195" fmla="val 1524"/>
              <a:gd name="f1196" fmla="val 1526"/>
              <a:gd name="f1197" fmla="val 1527"/>
              <a:gd name="f1198" fmla="val 1529"/>
              <a:gd name="f1199" fmla="val 1530"/>
              <a:gd name="f1200" fmla="val 1533"/>
              <a:gd name="f1201" fmla="val 1531"/>
              <a:gd name="f1202" fmla="val 1528"/>
              <a:gd name="f1203" fmla="val 1472"/>
              <a:gd name="f1204" fmla="val 1471"/>
              <a:gd name="f1205" fmla="val 1470"/>
              <a:gd name="f1206" fmla="val 1532"/>
              <a:gd name="f1207" fmla="val 1469"/>
              <a:gd name="f1208" fmla="val 1468"/>
              <a:gd name="f1209" fmla="val 1535"/>
              <a:gd name="f1210" fmla="val 1466"/>
              <a:gd name="f1211" fmla="val 1537"/>
              <a:gd name="f1212" fmla="val 1467"/>
              <a:gd name="f1213" fmla="val 1539"/>
              <a:gd name="f1214" fmla="val 1465"/>
              <a:gd name="f1215" fmla="val 1540"/>
              <a:gd name="f1216" fmla="val 1464"/>
              <a:gd name="f1217" fmla="val 1463"/>
              <a:gd name="f1218" fmla="val 1541"/>
              <a:gd name="f1219" fmla="val 1462"/>
              <a:gd name="f1220" fmla="val 1542"/>
              <a:gd name="f1221" fmla="val 1461"/>
              <a:gd name="f1222" fmla="val 1543"/>
              <a:gd name="f1223" fmla="val 1544"/>
              <a:gd name="f1224" fmla="val 1545"/>
              <a:gd name="f1225" fmla="val 1460"/>
              <a:gd name="f1226" fmla="val 1549"/>
              <a:gd name="f1227" fmla="val 1457"/>
              <a:gd name="f1228" fmla="val 1546"/>
              <a:gd name="f1229" fmla="val 1458"/>
              <a:gd name="f1230" fmla="val 1459"/>
              <a:gd name="f1231" fmla="val 1525"/>
              <a:gd name="f1232" fmla="val 1520"/>
              <a:gd name="f1233" fmla="val 1502"/>
              <a:gd name="f1234" fmla="val 1500"/>
              <a:gd name="f1235" fmla="val 1498"/>
              <a:gd name="f1236" fmla="val 997"/>
              <a:gd name="f1237" fmla="val 996"/>
              <a:gd name="f1238" fmla="val 995"/>
              <a:gd name="f1239" fmla="val 994"/>
              <a:gd name="f1240" fmla="val 993"/>
              <a:gd name="f1241" fmla="val 998"/>
              <a:gd name="f1242" fmla="val 999"/>
              <a:gd name="f1243" fmla="val 1000"/>
              <a:gd name="f1244" fmla="val 1133"/>
              <a:gd name="f1245" fmla="val 1134"/>
              <a:gd name="f1246" fmla="val 1135"/>
              <a:gd name="f1247" fmla="val 1137"/>
              <a:gd name="f1248" fmla="val 1143"/>
              <a:gd name="f1249" fmla="val 1144"/>
              <a:gd name="f1250" fmla="val 1145"/>
              <a:gd name="f1251" fmla="val 1136"/>
              <a:gd name="f1252" fmla="val 1151"/>
              <a:gd name="f1253" fmla="val 1152"/>
              <a:gd name="f1254" fmla="val 1153"/>
              <a:gd name="f1255" fmla="val 1155"/>
              <a:gd name="f1256" fmla="val 1154"/>
              <a:gd name="f1257" fmla="val 1150"/>
              <a:gd name="f1258" fmla="val 1149"/>
              <a:gd name="f1259" fmla="val 1148"/>
              <a:gd name="f1260" fmla="val 1146"/>
              <a:gd name="f1261" fmla="val 1147"/>
              <a:gd name="f1262" fmla="val 1002"/>
              <a:gd name="f1263" fmla="val 1001"/>
              <a:gd name="f1264" fmla="val 1269"/>
              <a:gd name="f1265" fmla="val 1264"/>
              <a:gd name="f1266" fmla="val 1277"/>
              <a:gd name="f1267" fmla="val 1292"/>
              <a:gd name="f1268" fmla="val 1283"/>
              <a:gd name="f1269" fmla="val 1244"/>
              <a:gd name="f1270" fmla="val 1255"/>
              <a:gd name="f1271" fmla="val 1383"/>
              <a:gd name="f1272" fmla="val 1251"/>
              <a:gd name="f1273" fmla="val 1287"/>
              <a:gd name="f1274" fmla="val 1253"/>
              <a:gd name="f1275" fmla="val 1304"/>
              <a:gd name="f1276" fmla="val 1302"/>
              <a:gd name="f1277" fmla="val 1299"/>
              <a:gd name="f1278" fmla="val 1453"/>
              <a:gd name="f1279" fmla="val 1454"/>
              <a:gd name="f1280" fmla="val 1456"/>
              <a:gd name="f1281" fmla="val 1455"/>
              <a:gd name="f1282" fmla="val 1452"/>
              <a:gd name="f1283" fmla="val 1369"/>
              <a:gd name="f1284" fmla="val 1367"/>
              <a:gd name="f1285" fmla="val 1365"/>
              <a:gd name="f1286" fmla="val 1363"/>
              <a:gd name="f1287" fmla="val 1362"/>
              <a:gd name="f1288" fmla="val 1360"/>
              <a:gd name="f1289" fmla="val 1361"/>
              <a:gd name="f1290" fmla="val 1364"/>
              <a:gd name="f1291" fmla="val 1366"/>
              <a:gd name="f1292" fmla="val 1368"/>
              <a:gd name="f1293" fmla="val 1218"/>
              <a:gd name="f1294" fmla="val 1216"/>
              <a:gd name="f1295" fmla="val 1228"/>
              <a:gd name="f1296" fmla="val 1234"/>
              <a:gd name="f1297" fmla="val 1236"/>
              <a:gd name="f1298" fmla="val 1230"/>
              <a:gd name="f1299" fmla="val 1226"/>
              <a:gd name="f1300" fmla="val 12"/>
              <a:gd name="f1301" fmla="val 13"/>
              <a:gd name="f1302" fmla="val 14"/>
              <a:gd name="f1303" fmla="val 15"/>
              <a:gd name="f1304" fmla="val 11"/>
              <a:gd name="f1305" fmla="val 8"/>
              <a:gd name="f1306" fmla="val 7"/>
              <a:gd name="f1307" fmla="val 6"/>
              <a:gd name="f1308" fmla="val 5"/>
              <a:gd name="f1309" fmla="val 4"/>
              <a:gd name="f1310" fmla="val 3"/>
              <a:gd name="f1311" fmla="val 2"/>
              <a:gd name="f1312" fmla="val 9"/>
              <a:gd name="f1313" fmla="val 10"/>
              <a:gd name="f1314" fmla="val 16"/>
              <a:gd name="f1315" fmla="val 17"/>
              <a:gd name="f1316" fmla="val 18"/>
              <a:gd name="f1317" fmla="val 19"/>
              <a:gd name="f1318" fmla="val 20"/>
              <a:gd name="f1319" fmla="val 22"/>
              <a:gd name="f1320" fmla="val 23"/>
              <a:gd name="f1321" fmla="val 24"/>
              <a:gd name="f1322" fmla="val 25"/>
              <a:gd name="f1323" fmla="val 26"/>
              <a:gd name="f1324" fmla="val 27"/>
              <a:gd name="f1325" fmla="val 21"/>
              <a:gd name="f1326" fmla="val 65"/>
              <a:gd name="f1327" fmla="val 66"/>
              <a:gd name="f1328" fmla="val 64"/>
              <a:gd name="f1329" fmla="val 62"/>
              <a:gd name="f1330" fmla="val 63"/>
              <a:gd name="f1331" fmla="val 61"/>
              <a:gd name="f1332" fmla="val 58"/>
              <a:gd name="f1333" fmla="val 60"/>
              <a:gd name="f1334" fmla="val 56"/>
              <a:gd name="f1335" fmla="val 55"/>
              <a:gd name="f1336" fmla="val 54"/>
              <a:gd name="f1337" fmla="val 53"/>
              <a:gd name="f1338" fmla="val 52"/>
              <a:gd name="f1339" fmla="val 51"/>
              <a:gd name="f1340" fmla="val 50"/>
              <a:gd name="f1341" fmla="val 49"/>
              <a:gd name="f1342" fmla="val 48"/>
              <a:gd name="f1343" fmla="val 1089"/>
              <a:gd name="f1344" fmla="val 1090"/>
              <a:gd name="f1345" fmla="val 1091"/>
              <a:gd name="f1346" fmla="val 1093"/>
              <a:gd name="f1347" fmla="val 1095"/>
              <a:gd name="f1348" fmla="val 1097"/>
              <a:gd name="f1349" fmla="val 1099"/>
              <a:gd name="f1350" fmla="val 1101"/>
              <a:gd name="f1351" fmla="val 46"/>
              <a:gd name="f1352" fmla="val 45"/>
              <a:gd name="f1353" fmla="val 43"/>
              <a:gd name="f1354" fmla="val 41"/>
              <a:gd name="f1355" fmla="val 40"/>
              <a:gd name="f1356" fmla="val 39"/>
              <a:gd name="f1357" fmla="val 38"/>
              <a:gd name="f1358" fmla="val 36"/>
              <a:gd name="f1359" fmla="val 37"/>
              <a:gd name="f1360" fmla="val 42"/>
              <a:gd name="f1361" fmla="val 47"/>
              <a:gd name="f1362" fmla="val 57"/>
              <a:gd name="f1363" fmla="val 1056"/>
              <a:gd name="f1364" fmla="val 138"/>
              <a:gd name="f1365" fmla="val 136"/>
              <a:gd name="f1366" fmla="val 135"/>
              <a:gd name="f1367" fmla="val 134"/>
              <a:gd name="f1368" fmla="val 133"/>
              <a:gd name="f1369" fmla="val 132"/>
              <a:gd name="f1370" fmla="val 131"/>
              <a:gd name="f1371" fmla="val 129"/>
              <a:gd name="f1372" fmla="val 128"/>
              <a:gd name="f1373" fmla="val 127"/>
              <a:gd name="f1374" fmla="val 126"/>
              <a:gd name="f1375" fmla="val 125"/>
              <a:gd name="f1376" fmla="val 121"/>
              <a:gd name="f1377" fmla="val 122"/>
              <a:gd name="f1378" fmla="val 123"/>
              <a:gd name="f1379" fmla="val 124"/>
              <a:gd name="f1380" fmla="val 130"/>
              <a:gd name="f1381" fmla="val 113"/>
              <a:gd name="f1382" fmla="val 114"/>
              <a:gd name="f1383" fmla="val 115"/>
              <a:gd name="f1384" fmla="val 116"/>
              <a:gd name="f1385" fmla="val 117"/>
              <a:gd name="f1386" fmla="val 118"/>
              <a:gd name="f1387" fmla="val 120"/>
              <a:gd name="f1388" fmla="val 987"/>
              <a:gd name="f1389" fmla="val 989"/>
              <a:gd name="f1390" fmla="val 990"/>
              <a:gd name="f1391" fmla="val 991"/>
              <a:gd name="f1392" fmla="val 992"/>
              <a:gd name="f1393" fmla="val 119"/>
              <a:gd name="f1394" fmla="val 1003"/>
              <a:gd name="f1395" fmla="val 111"/>
              <a:gd name="f1396" fmla="val 109"/>
              <a:gd name="f1397" fmla="val 107"/>
              <a:gd name="f1398" fmla="val 104"/>
              <a:gd name="f1399" fmla="val 103"/>
              <a:gd name="f1400" fmla="val 102"/>
              <a:gd name="f1401" fmla="val 101"/>
              <a:gd name="f1402" fmla="val 100"/>
              <a:gd name="f1403" fmla="val 105"/>
              <a:gd name="f1404" fmla="val 106"/>
              <a:gd name="f1405" fmla="val 112"/>
              <a:gd name="f1406" fmla="val 110"/>
              <a:gd name="f1407" fmla="val 99"/>
              <a:gd name="f1408" fmla="val 96"/>
              <a:gd name="f1409" fmla="val 988"/>
              <a:gd name="f1410" fmla="val 97"/>
              <a:gd name="f1411" fmla="val 108"/>
              <a:gd name="f1412" fmla="val 98"/>
              <a:gd name="f1413" fmla="val 94"/>
              <a:gd name="f1414" fmla="val 93"/>
              <a:gd name="f1415" fmla="val 95"/>
              <a:gd name="f1416" fmla="val 92"/>
              <a:gd name="f1417" fmla="val 90"/>
              <a:gd name="f1418" fmla="val 88"/>
              <a:gd name="f1419" fmla="val 87"/>
              <a:gd name="f1420" fmla="val 86"/>
              <a:gd name="f1421" fmla="val 83"/>
              <a:gd name="f1422" fmla="val 82"/>
              <a:gd name="f1423" fmla="val 81"/>
              <a:gd name="f1424" fmla="val 84"/>
              <a:gd name="f1425" fmla="val 89"/>
              <a:gd name="f1426" fmla="val 142"/>
              <a:gd name="f1427" fmla="val 141"/>
              <a:gd name="f1428" fmla="val 139"/>
              <a:gd name="f1429" fmla="val 137"/>
              <a:gd name="f1430" fmla="val 937"/>
              <a:gd name="f1431" fmla="val 34"/>
              <a:gd name="f1432" fmla="val 35"/>
              <a:gd name="f1433" fmla="val 33"/>
              <a:gd name="f1434" fmla="val 32"/>
              <a:gd name="f1435" fmla="val 31"/>
              <a:gd name="f1436" fmla="val 30"/>
              <a:gd name="f1437" fmla="val 29"/>
              <a:gd name="f1438" fmla="val 28"/>
              <a:gd name="f1439" fmla="val 155"/>
              <a:gd name="f1440" fmla="val 153"/>
              <a:gd name="f1441" fmla="val 151"/>
              <a:gd name="f1442" fmla="val 150"/>
              <a:gd name="f1443" fmla="val 149"/>
              <a:gd name="f1444" fmla="val 148"/>
              <a:gd name="f1445" fmla="val 147"/>
              <a:gd name="f1446" fmla="val 146"/>
              <a:gd name="f1447" fmla="val 145"/>
              <a:gd name="f1448" fmla="val 144"/>
              <a:gd name="f1449" fmla="val 143"/>
              <a:gd name="f1450" fmla="val 140"/>
              <a:gd name="f1451" fmla="val 152"/>
              <a:gd name="f1452" fmla="val 156"/>
              <a:gd name="f1453" fmla="val 2257"/>
              <a:gd name="f1454" fmla="val 2258"/>
              <a:gd name="f1455" fmla="val 2259"/>
              <a:gd name="f1456" fmla="val 2260"/>
              <a:gd name="f1457" fmla="val 2262"/>
              <a:gd name="f1458" fmla="val 2256"/>
              <a:gd name="f1459" fmla="val 2255"/>
              <a:gd name="f1460" fmla="val 2261"/>
              <a:gd name="f1461" fmla="val 2263"/>
              <a:gd name="f1462" fmla="val 2265"/>
              <a:gd name="f1463" fmla="val 2266"/>
              <a:gd name="f1464" fmla="val 2267"/>
              <a:gd name="f1465" fmla="val 2268"/>
              <a:gd name="f1466" fmla="val 2269"/>
              <a:gd name="f1467" fmla="val 2270"/>
              <a:gd name="f1468" fmla="val 2271"/>
              <a:gd name="f1469" fmla="val 2273"/>
              <a:gd name="f1470" fmla="val 2272"/>
              <a:gd name="f1471" fmla="val 2274"/>
              <a:gd name="f1472" fmla="val 2275"/>
              <a:gd name="f1473" fmla="val 2276"/>
              <a:gd name="f1474" fmla="val 2277"/>
              <a:gd name="f1475" fmla="val 2279"/>
              <a:gd name="f1476" fmla="val 2282"/>
              <a:gd name="f1477" fmla="val 2284"/>
              <a:gd name="f1478" fmla="val 2285"/>
              <a:gd name="f1479" fmla="val 2286"/>
              <a:gd name="f1480" fmla="val 2287"/>
              <a:gd name="f1481" fmla="val 2288"/>
              <a:gd name="f1482" fmla="val 2289"/>
              <a:gd name="f1483" fmla="val 2292"/>
              <a:gd name="f1484" fmla="val 2294"/>
              <a:gd name="f1485" fmla="val 2295"/>
              <a:gd name="f1486" fmla="val 59"/>
              <a:gd name="f1487" fmla="val 2296"/>
              <a:gd name="f1488" fmla="val 2298"/>
              <a:gd name="f1489" fmla="val 2300"/>
              <a:gd name="f1490" fmla="val 2301"/>
              <a:gd name="f1491" fmla="val 2305"/>
              <a:gd name="f1492" fmla="val 2310"/>
              <a:gd name="f1493" fmla="val 2314"/>
              <a:gd name="f1494" fmla="val 2315"/>
              <a:gd name="f1495" fmla="val 2313"/>
              <a:gd name="f1496" fmla="val 2312"/>
              <a:gd name="f1497" fmla="val 2311"/>
              <a:gd name="f1498" fmla="val 2309"/>
              <a:gd name="f1499" fmla="val 2308"/>
              <a:gd name="f1500" fmla="val 2304"/>
              <a:gd name="f1501" fmla="val 2303"/>
              <a:gd name="f1502" fmla="val 2302"/>
              <a:gd name="f1503" fmla="val 2297"/>
              <a:gd name="f1504" fmla="val 2291"/>
              <a:gd name="f1505" fmla="val 2283"/>
              <a:gd name="f1506" fmla="val 2281"/>
              <a:gd name="f1507" fmla="val 2280"/>
              <a:gd name="f1508" fmla="val 2264"/>
              <a:gd name="f1509" fmla="val 1953"/>
              <a:gd name="f1510" fmla="val 1954"/>
              <a:gd name="f1511" fmla="val 1955"/>
              <a:gd name="f1512" fmla="val 1957"/>
              <a:gd name="f1513" fmla="val 1958"/>
              <a:gd name="f1514" fmla="val 1960"/>
              <a:gd name="f1515" fmla="val 1962"/>
              <a:gd name="f1516" fmla="val 1963"/>
              <a:gd name="f1517" fmla="val 1964"/>
              <a:gd name="f1518" fmla="val 1966"/>
              <a:gd name="f1519" fmla="val 1968"/>
              <a:gd name="f1520" fmla="val 1970"/>
              <a:gd name="f1521" fmla="val 1972"/>
              <a:gd name="f1522" fmla="val 1974"/>
              <a:gd name="f1523" fmla="val 1977"/>
              <a:gd name="f1524" fmla="val 1979"/>
              <a:gd name="f1525" fmla="val 1982"/>
              <a:gd name="f1526" fmla="val 1984"/>
              <a:gd name="f1527" fmla="val 1986"/>
              <a:gd name="f1528" fmla="val 1989"/>
              <a:gd name="f1529" fmla="val 1991"/>
              <a:gd name="f1530" fmla="val 1994"/>
              <a:gd name="f1531" fmla="val 1996"/>
              <a:gd name="f1532" fmla="val 1997"/>
              <a:gd name="f1533" fmla="val 1998"/>
              <a:gd name="f1534" fmla="val 2000"/>
              <a:gd name="f1535" fmla="val 2001"/>
              <a:gd name="f1536" fmla="val 2002"/>
              <a:gd name="f1537" fmla="val 2003"/>
              <a:gd name="f1538" fmla="val 2005"/>
              <a:gd name="f1539" fmla="val 91"/>
              <a:gd name="f1540" fmla="val 2006"/>
              <a:gd name="f1541" fmla="val 2007"/>
              <a:gd name="f1542" fmla="val 2009"/>
              <a:gd name="f1543" fmla="val 2010"/>
              <a:gd name="f1544" fmla="val 2011"/>
              <a:gd name="f1545" fmla="val 2008"/>
              <a:gd name="f1546" fmla="val 2012"/>
              <a:gd name="f1547" fmla="val 2013"/>
              <a:gd name="f1548" fmla="val 85"/>
              <a:gd name="f1549" fmla="val 2004"/>
              <a:gd name="f1550" fmla="val 80"/>
              <a:gd name="f1551" fmla="val 79"/>
              <a:gd name="f1552" fmla="val 78"/>
              <a:gd name="f1553" fmla="val 76"/>
              <a:gd name="f1554" fmla="val 75"/>
              <a:gd name="f1555" fmla="val 74"/>
              <a:gd name="f1556" fmla="val 73"/>
              <a:gd name="f1557" fmla="val 72"/>
              <a:gd name="f1558" fmla="val 1987"/>
              <a:gd name="f1559" fmla="val 71"/>
              <a:gd name="f1560" fmla="val 70"/>
              <a:gd name="f1561" fmla="val 1983"/>
              <a:gd name="f1562" fmla="val 69"/>
              <a:gd name="f1563" fmla="val 1980"/>
              <a:gd name="f1564" fmla="val 1978"/>
              <a:gd name="f1565" fmla="val 68"/>
              <a:gd name="f1566" fmla="val 1975"/>
              <a:gd name="f1567" fmla="val 1961"/>
              <a:gd name="f1568" fmla="val 77"/>
              <a:gd name="f1569" fmla="val 1956"/>
              <a:gd name="f1570" fmla="val 1952"/>
              <a:gd name="f1571" fmla="val 1951"/>
              <a:gd name="f1572" fmla="val 1950"/>
              <a:gd name="f1573" fmla="val 2144"/>
              <a:gd name="f1574" fmla="val 2145"/>
              <a:gd name="f1575" fmla="val 2146"/>
              <a:gd name="f1576" fmla="val 2147"/>
              <a:gd name="f1577" fmla="val 2148"/>
              <a:gd name="f1578" fmla="val 2151"/>
              <a:gd name="f1579" fmla="val 2152"/>
              <a:gd name="f1580" fmla="val 2153"/>
              <a:gd name="f1581" fmla="val 2154"/>
              <a:gd name="f1582" fmla="val 2155"/>
              <a:gd name="f1583" fmla="val 2156"/>
              <a:gd name="f1584" fmla="val 2157"/>
              <a:gd name="f1585" fmla="val 2159"/>
              <a:gd name="f1586" fmla="val 2158"/>
              <a:gd name="f1587" fmla="val 2161"/>
              <a:gd name="f1588" fmla="val 2163"/>
              <a:gd name="f1589" fmla="val 2165"/>
              <a:gd name="f1590" fmla="val 2167"/>
              <a:gd name="f1591" fmla="val 2170"/>
              <a:gd name="f1592" fmla="val 2172"/>
              <a:gd name="f1593" fmla="val 2173"/>
              <a:gd name="f1594" fmla="val 2174"/>
              <a:gd name="f1595" fmla="val 2177"/>
              <a:gd name="f1596" fmla="val 2179"/>
              <a:gd name="f1597" fmla="val 2180"/>
              <a:gd name="f1598" fmla="val 2181"/>
              <a:gd name="f1599" fmla="val 2182"/>
              <a:gd name="f1600" fmla="val 2178"/>
              <a:gd name="f1601" fmla="val 2184"/>
              <a:gd name="f1602" fmla="val 2187"/>
              <a:gd name="f1603" fmla="val 2190"/>
              <a:gd name="f1604" fmla="val 2191"/>
              <a:gd name="f1605" fmla="val 2192"/>
              <a:gd name="f1606" fmla="val 2193"/>
              <a:gd name="f1607" fmla="val 2194"/>
              <a:gd name="f1608" fmla="val 2195"/>
              <a:gd name="f1609" fmla="val 2196"/>
              <a:gd name="f1610" fmla="val 2199"/>
              <a:gd name="f1611" fmla="val 2189"/>
              <a:gd name="f1612" fmla="val 2188"/>
              <a:gd name="f1613" fmla="val 2197"/>
              <a:gd name="f1614" fmla="val 2203"/>
              <a:gd name="f1615" fmla="val 2205"/>
              <a:gd name="f1616" fmla="val 2206"/>
              <a:gd name="f1617" fmla="val 2207"/>
              <a:gd name="f1618" fmla="val 2208"/>
              <a:gd name="f1619" fmla="val 2209"/>
              <a:gd name="f1620" fmla="val 2210"/>
              <a:gd name="f1621" fmla="val 2212"/>
              <a:gd name="f1622" fmla="val 2213"/>
              <a:gd name="f1623" fmla="val 2215"/>
              <a:gd name="f1624" fmla="val 2216"/>
              <a:gd name="f1625" fmla="val 2220"/>
              <a:gd name="f1626" fmla="val 2218"/>
              <a:gd name="f1627" fmla="val 2217"/>
              <a:gd name="f1628" fmla="val 2214"/>
              <a:gd name="f1629" fmla="val 2219"/>
              <a:gd name="f1630" fmla="val 2224"/>
              <a:gd name="f1631" fmla="val 2223"/>
              <a:gd name="f1632" fmla="val 2225"/>
              <a:gd name="f1633" fmla="val 2227"/>
              <a:gd name="f1634" fmla="val 2228"/>
              <a:gd name="f1635" fmla="val 2229"/>
              <a:gd name="f1636" fmla="val 2231"/>
              <a:gd name="f1637" fmla="val 2230"/>
              <a:gd name="f1638" fmla="val 2142"/>
              <a:gd name="f1639" fmla="val 2143"/>
              <a:gd name="f1640" fmla="val 2126"/>
              <a:gd name="f1641" fmla="val 2127"/>
              <a:gd name="f1642" fmla="val 2128"/>
              <a:gd name="f1643" fmla="val 2129"/>
              <a:gd name="f1644" fmla="val 2131"/>
              <a:gd name="f1645" fmla="val 2133"/>
              <a:gd name="f1646" fmla="val 2135"/>
              <a:gd name="f1647" fmla="val 2137"/>
              <a:gd name="f1648" fmla="val 2138"/>
              <a:gd name="f1649" fmla="val 2139"/>
              <a:gd name="f1650" fmla="val 2140"/>
              <a:gd name="f1651" fmla="val 2125"/>
              <a:gd name="f1652" fmla="val 2581"/>
              <a:gd name="f1653" fmla="val 207"/>
              <a:gd name="f1654" fmla="val 2586"/>
              <a:gd name="f1655" fmla="val 206"/>
              <a:gd name="f1656" fmla="val 2591"/>
              <a:gd name="f1657" fmla="val 204"/>
              <a:gd name="f1658" fmla="val 2595"/>
              <a:gd name="f1659" fmla="val 2598"/>
              <a:gd name="f1660" fmla="val 2600"/>
              <a:gd name="f1661" fmla="val 208"/>
              <a:gd name="f1662" fmla="val 2602"/>
              <a:gd name="f1663" fmla="val 209"/>
              <a:gd name="f1664" fmla="val 2603"/>
              <a:gd name="f1665" fmla="val 2604"/>
              <a:gd name="f1666" fmla="val 2607"/>
              <a:gd name="f1667" fmla="val 2612"/>
              <a:gd name="f1668" fmla="val 2616"/>
              <a:gd name="f1669" fmla="val 210"/>
              <a:gd name="f1670" fmla="val 2620"/>
              <a:gd name="f1671" fmla="val 2623"/>
              <a:gd name="f1672" fmla="val 2625"/>
              <a:gd name="f1673" fmla="val 2628"/>
              <a:gd name="f1674" fmla="val 2631"/>
              <a:gd name="f1675" fmla="val 2633"/>
              <a:gd name="f1676" fmla="val 2636"/>
              <a:gd name="f1677" fmla="val 205"/>
              <a:gd name="f1678" fmla="val 2640"/>
              <a:gd name="f1679" fmla="val 2644"/>
              <a:gd name="f1680" fmla="val 203"/>
              <a:gd name="f1681" fmla="val 2518"/>
              <a:gd name="f1682" fmla="val 2516"/>
              <a:gd name="f1683" fmla="val 2515"/>
              <a:gd name="f1684" fmla="val 2513"/>
              <a:gd name="f1685" fmla="val 2514"/>
              <a:gd name="f1686" fmla="val 2512"/>
              <a:gd name="f1687" fmla="val 2510"/>
              <a:gd name="f1688" fmla="val 2517"/>
              <a:gd name="f1689" fmla="val 2511"/>
              <a:gd name="f1690" fmla="val 2509"/>
              <a:gd name="f1691" fmla="val 2508"/>
              <a:gd name="f1692" fmla="val 2505"/>
              <a:gd name="f1693" fmla="val 2506"/>
              <a:gd name="f1694" fmla="val 2503"/>
              <a:gd name="f1695" fmla="val 2502"/>
              <a:gd name="f1696" fmla="val 2501"/>
              <a:gd name="f1697" fmla="val 2507"/>
              <a:gd name="f1698" fmla="val 2520"/>
              <a:gd name="f1699" fmla="val 2522"/>
              <a:gd name="f1700" fmla="val 2524"/>
              <a:gd name="f1701" fmla="val 2527"/>
              <a:gd name="f1702" fmla="val 2529"/>
              <a:gd name="f1703" fmla="val 2531"/>
              <a:gd name="f1704" fmla="val 2533"/>
              <a:gd name="f1705" fmla="val 2535"/>
              <a:gd name="f1706" fmla="val 2536"/>
              <a:gd name="f1707" fmla="val 2537"/>
              <a:gd name="f1708" fmla="val 2538"/>
              <a:gd name="f1709" fmla="val 2539"/>
              <a:gd name="f1710" fmla="val 2540"/>
              <a:gd name="f1711" fmla="val 2542"/>
              <a:gd name="f1712" fmla="val 2541"/>
              <a:gd name="f1713" fmla="val 2543"/>
              <a:gd name="f1714" fmla="val 2544"/>
              <a:gd name="f1715" fmla="val 2545"/>
              <a:gd name="f1716" fmla="val 2546"/>
              <a:gd name="f1717" fmla="val 2547"/>
              <a:gd name="f1718" fmla="val 2548"/>
              <a:gd name="f1719" fmla="val 2549"/>
              <a:gd name="f1720" fmla="val 2551"/>
              <a:gd name="f1721" fmla="val 2552"/>
              <a:gd name="f1722" fmla="val 2554"/>
              <a:gd name="f1723" fmla="val 2555"/>
              <a:gd name="f1724" fmla="val 2556"/>
              <a:gd name="f1725" fmla="val 2557"/>
              <a:gd name="f1726" fmla="val 2558"/>
              <a:gd name="f1727" fmla="val 2560"/>
              <a:gd name="f1728" fmla="val 2562"/>
              <a:gd name="f1729" fmla="val 2564"/>
              <a:gd name="f1730" fmla="val 2565"/>
              <a:gd name="f1731" fmla="val 2569"/>
              <a:gd name="f1732" fmla="val 2570"/>
              <a:gd name="f1733" fmla="val 2568"/>
              <a:gd name="f1734" fmla="val 2566"/>
              <a:gd name="f1735" fmla="val 2567"/>
              <a:gd name="f1736" fmla="val 2561"/>
              <a:gd name="f1737" fmla="val 2550"/>
              <a:gd name="f1738" fmla="val 2534"/>
              <a:gd name="f1739" fmla="val 2532"/>
              <a:gd name="f1740" fmla="val 2530"/>
              <a:gd name="f1741" fmla="val 2528"/>
              <a:gd name="f1742" fmla="val 2526"/>
              <a:gd name="f1743" fmla="val 2525"/>
              <a:gd name="f1744" fmla="val 2523"/>
              <a:gd name="f1745" fmla="val 2521"/>
              <a:gd name="f1746" fmla="val 2519"/>
              <a:gd name="f1747" fmla="val 2499"/>
              <a:gd name="f1748" fmla="val 2496"/>
              <a:gd name="f1749" fmla="val 2494"/>
              <a:gd name="f1750" fmla="val 2492"/>
              <a:gd name="f1751" fmla="val 2489"/>
              <a:gd name="f1752" fmla="val 2487"/>
              <a:gd name="f1753" fmla="val 2484"/>
              <a:gd name="f1754" fmla="val 2483"/>
              <a:gd name="f1755" fmla="val 2482"/>
              <a:gd name="f1756" fmla="val 2480"/>
              <a:gd name="f1757" fmla="val 2478"/>
              <a:gd name="f1758" fmla="val 2476"/>
              <a:gd name="f1759" fmla="val 2474"/>
              <a:gd name="f1760" fmla="val 2473"/>
              <a:gd name="f1761" fmla="val 2472"/>
              <a:gd name="f1762" fmla="val 2470"/>
              <a:gd name="f1763" fmla="val 2469"/>
              <a:gd name="f1764" fmla="val 2466"/>
              <a:gd name="f1765" fmla="val 2464"/>
              <a:gd name="f1766" fmla="val 2462"/>
              <a:gd name="f1767" fmla="val 2460"/>
              <a:gd name="f1768" fmla="val 2458"/>
              <a:gd name="f1769" fmla="val 2455"/>
              <a:gd name="f1770" fmla="val 2454"/>
              <a:gd name="f1771" fmla="val 2452"/>
              <a:gd name="f1772" fmla="val 2450"/>
              <a:gd name="f1773" fmla="val 2449"/>
              <a:gd name="f1774" fmla="val 2447"/>
              <a:gd name="f1775" fmla="val 2446"/>
              <a:gd name="f1776" fmla="val 2444"/>
              <a:gd name="f1777" fmla="val 2445"/>
              <a:gd name="f1778" fmla="val 2448"/>
              <a:gd name="f1779" fmla="val 2443"/>
              <a:gd name="f1780" fmla="val 2441"/>
              <a:gd name="f1781" fmla="val 2439"/>
              <a:gd name="f1782" fmla="val 2436"/>
              <a:gd name="f1783" fmla="val 2434"/>
              <a:gd name="f1784" fmla="val 2430"/>
              <a:gd name="f1785" fmla="val 2424"/>
              <a:gd name="f1786" fmla="val 2419"/>
              <a:gd name="f1787" fmla="val 2416"/>
              <a:gd name="f1788" fmla="val 2413"/>
              <a:gd name="f1789" fmla="val 2410"/>
              <a:gd name="f1790" fmla="val 2407"/>
              <a:gd name="f1791" fmla="val 2405"/>
              <a:gd name="f1792" fmla="val 2402"/>
              <a:gd name="f1793" fmla="val 2401"/>
              <a:gd name="f1794" fmla="val 2400"/>
              <a:gd name="f1795" fmla="val 2399"/>
              <a:gd name="f1796" fmla="val 2397"/>
              <a:gd name="f1797" fmla="val 2394"/>
              <a:gd name="f1798" fmla="val 2391"/>
              <a:gd name="f1799" fmla="val 2389"/>
              <a:gd name="f1800" fmla="val 2386"/>
              <a:gd name="f1801" fmla="val 2383"/>
              <a:gd name="f1802" fmla="val 2381"/>
              <a:gd name="f1803" fmla="val 2379"/>
              <a:gd name="f1804" fmla="val 2377"/>
              <a:gd name="f1805" fmla="val 2374"/>
              <a:gd name="f1806" fmla="val 2371"/>
              <a:gd name="f1807" fmla="val 2369"/>
              <a:gd name="f1808" fmla="val 2366"/>
              <a:gd name="f1809" fmla="val 2364"/>
              <a:gd name="f1810" fmla="val 2361"/>
              <a:gd name="f1811" fmla="val 2357"/>
              <a:gd name="f1812" fmla="val 2352"/>
              <a:gd name="f1813" fmla="val 2347"/>
              <a:gd name="f1814" fmla="val 2345"/>
              <a:gd name="f1815" fmla="val 2343"/>
              <a:gd name="f1816" fmla="val 2341"/>
              <a:gd name="f1817" fmla="val 2339"/>
              <a:gd name="f1818" fmla="val 2337"/>
              <a:gd name="f1819" fmla="val 2334"/>
              <a:gd name="f1820" fmla="val 2333"/>
              <a:gd name="f1821" fmla="val 2332"/>
              <a:gd name="f1822" fmla="val 2331"/>
              <a:gd name="f1823" fmla="val 2330"/>
              <a:gd name="f1824" fmla="val 2329"/>
              <a:gd name="f1825" fmla="val 2328"/>
              <a:gd name="f1826" fmla="val 2326"/>
              <a:gd name="f1827" fmla="val 2325"/>
              <a:gd name="f1828" fmla="val 2323"/>
              <a:gd name="f1829" fmla="val 2319"/>
              <a:gd name="f1830" fmla="val 2316"/>
              <a:gd name="f1831" fmla="val 2307"/>
              <a:gd name="f1832" fmla="val 2306"/>
              <a:gd name="f1833" fmla="val 2317"/>
              <a:gd name="f1834" fmla="val 2318"/>
              <a:gd name="f1835" fmla="val 2320"/>
              <a:gd name="f1836" fmla="val 2321"/>
              <a:gd name="f1837" fmla="val 2324"/>
              <a:gd name="f1838" fmla="val 2327"/>
              <a:gd name="f1839" fmla="val 2322"/>
              <a:gd name="f1840" fmla="val 2299"/>
              <a:gd name="f1841" fmla="val 2278"/>
              <a:gd name="f1842" fmla="val 2253"/>
              <a:gd name="f1843" fmla="val 2252"/>
              <a:gd name="f1844" fmla="val 2249"/>
              <a:gd name="f1845" fmla="val 2248"/>
              <a:gd name="f1846" fmla="val 2250"/>
              <a:gd name="f1847" fmla="val 2247"/>
              <a:gd name="f1848" fmla="val 2246"/>
              <a:gd name="f1849" fmla="val 2245"/>
              <a:gd name="f1850" fmla="val 2244"/>
              <a:gd name="f1851" fmla="val 2243"/>
              <a:gd name="f1852" fmla="val 2242"/>
              <a:gd name="f1853" fmla="val 2239"/>
              <a:gd name="f1854" fmla="val 2237"/>
              <a:gd name="f1855" fmla="val 2235"/>
              <a:gd name="f1856" fmla="val 2233"/>
              <a:gd name="f1857" fmla="val 2232"/>
              <a:gd name="f1858" fmla="val 2226"/>
              <a:gd name="f1859" fmla="val 2222"/>
              <a:gd name="f1860" fmla="val 2221"/>
              <a:gd name="f1861" fmla="val 2201"/>
              <a:gd name="f1862" fmla="val 2186"/>
              <a:gd name="f1863" fmla="val 2175"/>
              <a:gd name="f1864" fmla="val 2169"/>
              <a:gd name="f1865" fmla="val 2164"/>
              <a:gd name="f1866" fmla="val 2162"/>
              <a:gd name="f1867" fmla="val 2150"/>
              <a:gd name="f1868" fmla="val 2149"/>
              <a:gd name="f1869" fmla="val 2141"/>
              <a:gd name="f1870" fmla="val 2134"/>
              <a:gd name="f1871" fmla="val 2132"/>
              <a:gd name="f1872" fmla="val 2130"/>
              <a:gd name="f1873" fmla="val 2124"/>
              <a:gd name="f1874" fmla="val 2123"/>
              <a:gd name="f1875" fmla="val 2121"/>
              <a:gd name="f1876" fmla="val 2118"/>
              <a:gd name="f1877" fmla="val 2116"/>
              <a:gd name="f1878" fmla="val 2115"/>
              <a:gd name="f1879" fmla="val 2113"/>
              <a:gd name="f1880" fmla="val 2111"/>
              <a:gd name="f1881" fmla="val 2110"/>
              <a:gd name="f1882" fmla="val 2109"/>
              <a:gd name="f1883" fmla="val 2108"/>
              <a:gd name="f1884" fmla="val 2106"/>
              <a:gd name="f1885" fmla="val 2105"/>
              <a:gd name="f1886" fmla="val 2112"/>
              <a:gd name="f1887" fmla="val 2114"/>
              <a:gd name="f1888" fmla="val 2119"/>
              <a:gd name="f1889" fmla="val 2117"/>
              <a:gd name="f1890" fmla="val 2120"/>
              <a:gd name="f1891" fmla="val 2103"/>
              <a:gd name="f1892" fmla="val 2101"/>
              <a:gd name="f1893" fmla="val 2098"/>
              <a:gd name="f1894" fmla="val 2096"/>
              <a:gd name="f1895" fmla="val 2094"/>
              <a:gd name="f1896" fmla="val 2091"/>
              <a:gd name="f1897" fmla="val 2088"/>
              <a:gd name="f1898" fmla="val 2085"/>
              <a:gd name="f1899" fmla="val 2083"/>
              <a:gd name="f1900" fmla="val 2081"/>
              <a:gd name="f1901" fmla="val 2078"/>
              <a:gd name="f1902" fmla="val 2076"/>
              <a:gd name="f1903" fmla="val 2072"/>
              <a:gd name="f1904" fmla="val 2073"/>
              <a:gd name="f1905" fmla="val 2074"/>
              <a:gd name="f1906" fmla="val 2075"/>
              <a:gd name="f1907" fmla="val 2077"/>
              <a:gd name="f1908" fmla="val 2080"/>
              <a:gd name="f1909" fmla="val 2082"/>
              <a:gd name="f1910" fmla="val 2084"/>
              <a:gd name="f1911" fmla="val 2079"/>
              <a:gd name="f1912" fmla="val 2071"/>
              <a:gd name="f1913" fmla="val 2069"/>
              <a:gd name="f1914" fmla="val 2068"/>
              <a:gd name="f1915" fmla="val 2070"/>
              <a:gd name="f1916" fmla="val 2067"/>
              <a:gd name="f1917" fmla="val 2066"/>
              <a:gd name="f1918" fmla="val 2064"/>
              <a:gd name="f1919" fmla="val 2063"/>
              <a:gd name="f1920" fmla="val 2062"/>
              <a:gd name="f1921" fmla="val 2060"/>
              <a:gd name="f1922" fmla="val 2058"/>
              <a:gd name="f1923" fmla="val 2056"/>
              <a:gd name="f1924" fmla="val 2054"/>
              <a:gd name="f1925" fmla="val 2052"/>
              <a:gd name="f1926" fmla="val 2051"/>
              <a:gd name="f1927" fmla="val 2050"/>
              <a:gd name="f1928" fmla="val 2049"/>
              <a:gd name="f1929" fmla="val 2048"/>
              <a:gd name="f1930" fmla="val 2047"/>
              <a:gd name="f1931" fmla="val 2046"/>
              <a:gd name="f1932" fmla="val 2043"/>
              <a:gd name="f1933" fmla="val 2041"/>
              <a:gd name="f1934" fmla="val 2038"/>
              <a:gd name="f1935" fmla="val 2036"/>
              <a:gd name="f1936" fmla="val 2033"/>
              <a:gd name="f1937" fmla="val 2031"/>
              <a:gd name="f1938" fmla="val 2028"/>
              <a:gd name="f1939" fmla="val 2027"/>
              <a:gd name="f1940" fmla="val 2024"/>
              <a:gd name="f1941" fmla="val 2023"/>
              <a:gd name="f1942" fmla="val 2021"/>
              <a:gd name="f1943" fmla="val 2020"/>
              <a:gd name="f1944" fmla="val 2018"/>
              <a:gd name="f1945" fmla="val 2017"/>
              <a:gd name="f1946" fmla="val 2015"/>
              <a:gd name="f1947" fmla="val 2014"/>
              <a:gd name="f1948" fmla="val 1992"/>
              <a:gd name="f1949" fmla="val 1988"/>
              <a:gd name="f1950" fmla="val 1985"/>
              <a:gd name="f1951" fmla="val 1976"/>
              <a:gd name="f1952" fmla="val 154"/>
              <a:gd name="f1953" fmla="val 1969"/>
              <a:gd name="f1954" fmla="val 157"/>
              <a:gd name="f1955" fmla="val 158"/>
              <a:gd name="f1956" fmla="val 159"/>
              <a:gd name="f1957" fmla="val 160"/>
              <a:gd name="f1958" fmla="val 161"/>
              <a:gd name="f1959" fmla="val 1971"/>
              <a:gd name="f1960" fmla="val 162"/>
              <a:gd name="f1961" fmla="val 163"/>
              <a:gd name="f1962" fmla="val 166"/>
              <a:gd name="f1963" fmla="val 165"/>
              <a:gd name="f1964" fmla="val 164"/>
              <a:gd name="f1965" fmla="val 1967"/>
              <a:gd name="f1966" fmla="val 1965"/>
              <a:gd name="f1967" fmla="val 1949"/>
              <a:gd name="f1968" fmla="val 1947"/>
              <a:gd name="f1969" fmla="val 1945"/>
              <a:gd name="f1970" fmla="val 167"/>
              <a:gd name="f1971" fmla="val 1944"/>
              <a:gd name="f1972" fmla="val 1942"/>
              <a:gd name="f1973" fmla="val 1941"/>
              <a:gd name="f1974" fmla="val 1940"/>
              <a:gd name="f1975" fmla="val 1939"/>
              <a:gd name="f1976" fmla="val 1938"/>
              <a:gd name="f1977" fmla="val 168"/>
              <a:gd name="f1978" fmla="val 169"/>
              <a:gd name="f1979" fmla="val 170"/>
              <a:gd name="f1980" fmla="val 171"/>
              <a:gd name="f1981" fmla="val 172"/>
              <a:gd name="f1982" fmla="val 173"/>
              <a:gd name="f1983" fmla="val 175"/>
              <a:gd name="f1984" fmla="val 176"/>
              <a:gd name="f1985" fmla="val 177"/>
              <a:gd name="f1986" fmla="val 178"/>
              <a:gd name="f1987" fmla="val 179"/>
              <a:gd name="f1988" fmla="val 1937"/>
              <a:gd name="f1989" fmla="val 181"/>
              <a:gd name="f1990" fmla="val 184"/>
              <a:gd name="f1991" fmla="val 186"/>
              <a:gd name="f1992" fmla="val 1936"/>
              <a:gd name="f1993" fmla="val 187"/>
              <a:gd name="f1994" fmla="val 188"/>
              <a:gd name="f1995" fmla="val 190"/>
              <a:gd name="f1996" fmla="val 192"/>
              <a:gd name="f1997" fmla="val 194"/>
              <a:gd name="f1998" fmla="val 195"/>
              <a:gd name="f1999" fmla="val 197"/>
              <a:gd name="f2000" fmla="val 1935"/>
              <a:gd name="f2001" fmla="val 198"/>
              <a:gd name="f2002" fmla="val 1934"/>
              <a:gd name="f2003" fmla="val 199"/>
              <a:gd name="f2004" fmla="val 1933"/>
              <a:gd name="f2005" fmla="val 1932"/>
              <a:gd name="f2006" fmla="val 200"/>
              <a:gd name="f2007" fmla="val 201"/>
              <a:gd name="f2008" fmla="val 1931"/>
              <a:gd name="f2009" fmla="val 202"/>
              <a:gd name="f2010" fmla="val 1930"/>
              <a:gd name="f2011" fmla="val 1928"/>
              <a:gd name="f2012" fmla="val 1927"/>
              <a:gd name="f2013" fmla="val 1924"/>
              <a:gd name="f2014" fmla="val 1921"/>
              <a:gd name="f2015" fmla="val 1918"/>
              <a:gd name="f2016" fmla="val 1916"/>
              <a:gd name="f2017" fmla="val 1913"/>
              <a:gd name="f2018" fmla="val 1911"/>
              <a:gd name="f2019" fmla="val 1909"/>
              <a:gd name="f2020" fmla="val 1906"/>
              <a:gd name="f2021" fmla="val 1904"/>
              <a:gd name="f2022" fmla="val 1903"/>
              <a:gd name="f2023" fmla="val 1902"/>
              <a:gd name="f2024" fmla="val 1901"/>
              <a:gd name="f2025" fmla="val 1900"/>
              <a:gd name="f2026" fmla="val 1899"/>
              <a:gd name="f2027" fmla="val 1897"/>
              <a:gd name="f2028" fmla="val 1895"/>
              <a:gd name="f2029" fmla="val 1892"/>
              <a:gd name="f2030" fmla="val 1891"/>
              <a:gd name="f2031" fmla="val 1889"/>
              <a:gd name="f2032" fmla="val 1887"/>
              <a:gd name="f2033" fmla="val 1885"/>
              <a:gd name="f2034" fmla="val 1882"/>
              <a:gd name="f2035" fmla="val 1880"/>
              <a:gd name="f2036" fmla="val 1877"/>
              <a:gd name="f2037" fmla="val 1875"/>
              <a:gd name="f2038" fmla="val 1872"/>
              <a:gd name="f2039" fmla="val 191"/>
              <a:gd name="f2040" fmla="val 1869"/>
              <a:gd name="f2041" fmla="val 1864"/>
              <a:gd name="f2042" fmla="val 185"/>
              <a:gd name="f2043" fmla="val 1860"/>
              <a:gd name="f2044" fmla="val 183"/>
              <a:gd name="f2045" fmla="val 1857"/>
              <a:gd name="f2046" fmla="val 182"/>
              <a:gd name="f2047" fmla="val 1851"/>
              <a:gd name="f2048" fmla="val 1855"/>
              <a:gd name="f2049" fmla="val 174"/>
              <a:gd name="f2050" fmla="val 1856"/>
              <a:gd name="f2051" fmla="val 1859"/>
              <a:gd name="f2052" fmla="val 1861"/>
              <a:gd name="f2053" fmla="val 1863"/>
              <a:gd name="f2054" fmla="val 1865"/>
              <a:gd name="f2055" fmla="val 1867"/>
              <a:gd name="f2056" fmla="val 1871"/>
              <a:gd name="f2057" fmla="val 1874"/>
              <a:gd name="f2058" fmla="val 1876"/>
              <a:gd name="f2059" fmla="val 1878"/>
              <a:gd name="f2060" fmla="val 1893"/>
              <a:gd name="f2061" fmla="val 1908"/>
              <a:gd name="f2062" fmla="val 1905"/>
              <a:gd name="f2063" fmla="val 1896"/>
              <a:gd name="f2064" fmla="val 1886"/>
              <a:gd name="f2065" fmla="val 1883"/>
              <a:gd name="f2066" fmla="val 1884"/>
              <a:gd name="f2067" fmla="val 1888"/>
              <a:gd name="f2068" fmla="val 1881"/>
              <a:gd name="f2069" fmla="val 1879"/>
              <a:gd name="f2070" fmla="val 1873"/>
              <a:gd name="f2071" fmla="val 1870"/>
              <a:gd name="f2072" fmla="val 1866"/>
              <a:gd name="f2073" fmla="val 1850"/>
              <a:gd name="f2074" fmla="val 1844"/>
              <a:gd name="f2075" fmla="val 1842"/>
              <a:gd name="f2076" fmla="val 1840"/>
              <a:gd name="f2077" fmla="val 1838"/>
              <a:gd name="f2078" fmla="val 1836"/>
              <a:gd name="f2079" fmla="val 1833"/>
              <a:gd name="f2080" fmla="val 1831"/>
              <a:gd name="f2081" fmla="val 1827"/>
              <a:gd name="f2082" fmla="val 1822"/>
              <a:gd name="f2083" fmla="val 1818"/>
              <a:gd name="f2084" fmla="val 1814"/>
              <a:gd name="f2085" fmla="val 1809"/>
              <a:gd name="f2086" fmla="val 1806"/>
              <a:gd name="f2087" fmla="val 1805"/>
              <a:gd name="f2088" fmla="val 1804"/>
              <a:gd name="f2089" fmla="val 1803"/>
              <a:gd name="f2090" fmla="val 1807"/>
              <a:gd name="f2091" fmla="val 1811"/>
              <a:gd name="f2092" fmla="val 1815"/>
              <a:gd name="f2093" fmla="val 1820"/>
              <a:gd name="f2094" fmla="val 1823"/>
              <a:gd name="f2095" fmla="val 1825"/>
              <a:gd name="f2096" fmla="val 1828"/>
              <a:gd name="f2097" fmla="val 1829"/>
              <a:gd name="f2098" fmla="val 1834"/>
              <a:gd name="f2099" fmla="val 1835"/>
              <a:gd name="f2100" fmla="val 1837"/>
              <a:gd name="f2101" fmla="val 1832"/>
              <a:gd name="f2102" fmla="val 1830"/>
              <a:gd name="f2103" fmla="val 1826"/>
              <a:gd name="f2104" fmla="val 1824"/>
              <a:gd name="f2105" fmla="val 1821"/>
              <a:gd name="f2106" fmla="val 1819"/>
              <a:gd name="f2107" fmla="val 189"/>
              <a:gd name="f2108" fmla="val 193"/>
              <a:gd name="f2109" fmla="val 1841"/>
              <a:gd name="f2110" fmla="val 212"/>
              <a:gd name="f2111" fmla="val 1839"/>
              <a:gd name="f2112" fmla="val 1817"/>
              <a:gd name="f2113" fmla="val 1816"/>
              <a:gd name="f2114" fmla="val 1813"/>
              <a:gd name="f2115" fmla="val 1812"/>
              <a:gd name="f2116" fmla="val 1810"/>
              <a:gd name="f2117" fmla="val 1808"/>
              <a:gd name="f2118" fmla="val 1802"/>
              <a:gd name="f2119" fmla="val 1796"/>
              <a:gd name="f2120" fmla="val 1792"/>
              <a:gd name="f2121" fmla="val 1791"/>
              <a:gd name="f2122" fmla="val 1790"/>
              <a:gd name="f2123" fmla="val 1789"/>
              <a:gd name="f2124" fmla="val 1788"/>
              <a:gd name="f2125" fmla="val 1787"/>
              <a:gd name="f2126" fmla="val 1786"/>
              <a:gd name="f2127" fmla="val 1784"/>
              <a:gd name="f2128" fmla="val 1783"/>
              <a:gd name="f2129" fmla="val 1781"/>
              <a:gd name="f2130" fmla="val 1779"/>
              <a:gd name="f2131" fmla="val 1777"/>
              <a:gd name="f2132" fmla="val 1775"/>
              <a:gd name="f2133" fmla="val 1773"/>
              <a:gd name="f2134" fmla="val 1771"/>
              <a:gd name="f2135" fmla="val 1769"/>
              <a:gd name="f2136" fmla="val 1767"/>
              <a:gd name="f2137" fmla="val 1764"/>
              <a:gd name="f2138" fmla="val 1763"/>
              <a:gd name="f2139" fmla="val 1760"/>
              <a:gd name="f2140" fmla="val 1757"/>
              <a:gd name="f2141" fmla="val 1753"/>
              <a:gd name="f2142" fmla="val 1751"/>
              <a:gd name="f2143" fmla="val 1749"/>
              <a:gd name="f2144" fmla="val 1747"/>
              <a:gd name="f2145" fmla="val 1745"/>
              <a:gd name="f2146" fmla="val 1743"/>
              <a:gd name="f2147" fmla="val 1741"/>
              <a:gd name="f2148" fmla="val 1738"/>
              <a:gd name="f2149" fmla="val 1736"/>
              <a:gd name="f2150" fmla="val 1734"/>
              <a:gd name="f2151" fmla="val 1732"/>
              <a:gd name="f2152" fmla="val 1730"/>
              <a:gd name="f2153" fmla="val 1728"/>
              <a:gd name="f2154" fmla="val 1725"/>
              <a:gd name="f2155" fmla="val 1723"/>
              <a:gd name="f2156" fmla="val 1721"/>
              <a:gd name="f2157" fmla="val 1717"/>
              <a:gd name="f2158" fmla="val 1713"/>
              <a:gd name="f2159" fmla="val 1709"/>
              <a:gd name="f2160" fmla="val 1707"/>
              <a:gd name="f2161" fmla="val 1705"/>
              <a:gd name="f2162" fmla="val 1704"/>
              <a:gd name="f2163" fmla="val 1702"/>
              <a:gd name="f2164" fmla="val 1700"/>
              <a:gd name="f2165" fmla="val 1699"/>
              <a:gd name="f2166" fmla="val 1698"/>
              <a:gd name="f2167" fmla="val 1697"/>
              <a:gd name="f2168" fmla="val 1701"/>
              <a:gd name="f2169" fmla="val 1703"/>
              <a:gd name="f2170" fmla="val 1708"/>
              <a:gd name="f2171" fmla="val 1710"/>
              <a:gd name="f2172" fmla="val 1716"/>
              <a:gd name="f2173" fmla="val 1718"/>
              <a:gd name="f2174" fmla="val 1720"/>
              <a:gd name="f2175" fmla="val 1722"/>
              <a:gd name="f2176" fmla="val 1724"/>
              <a:gd name="f2177" fmla="val 1715"/>
              <a:gd name="f2178" fmla="val 1706"/>
              <a:gd name="f2179" fmla="val 1695"/>
              <a:gd name="f2180" fmla="val 1693"/>
              <a:gd name="f2181" fmla="val 1691"/>
              <a:gd name="f2182" fmla="val 1688"/>
              <a:gd name="f2183" fmla="val 1687"/>
              <a:gd name="f2184" fmla="val 1685"/>
              <a:gd name="f2185" fmla="val 1683"/>
              <a:gd name="f2186" fmla="val 1681"/>
              <a:gd name="f2187" fmla="val 1678"/>
              <a:gd name="f2188" fmla="val 1676"/>
              <a:gd name="f2189" fmla="val 1671"/>
              <a:gd name="f2190" fmla="val 1666"/>
              <a:gd name="f2191" fmla="val 1662"/>
              <a:gd name="f2192" fmla="val 1660"/>
              <a:gd name="f2193" fmla="val 1658"/>
              <a:gd name="f2194" fmla="val 1656"/>
              <a:gd name="f2195" fmla="val 1654"/>
              <a:gd name="f2196" fmla="val 1653"/>
              <a:gd name="f2197" fmla="val 1652"/>
              <a:gd name="f2198" fmla="val 1651"/>
              <a:gd name="f2199" fmla="val 1649"/>
              <a:gd name="f2200" fmla="val 1648"/>
              <a:gd name="f2201" fmla="val 1650"/>
              <a:gd name="f2202" fmla="val 1655"/>
              <a:gd name="f2203" fmla="val 1657"/>
              <a:gd name="f2204" fmla="val 1661"/>
              <a:gd name="f2205" fmla="val 1646"/>
              <a:gd name="f2206" fmla="val 1644"/>
              <a:gd name="f2207" fmla="val 1641"/>
              <a:gd name="f2208" fmla="val 1637"/>
              <a:gd name="f2209" fmla="val 1633"/>
              <a:gd name="f2210" fmla="val 1631"/>
              <a:gd name="f2211" fmla="val 1629"/>
              <a:gd name="f2212" fmla="val 1627"/>
              <a:gd name="f2213" fmla="val 1625"/>
              <a:gd name="f2214" fmla="val 1623"/>
              <a:gd name="f2215" fmla="val 1621"/>
              <a:gd name="f2216" fmla="val 1619"/>
              <a:gd name="f2217" fmla="val 1616"/>
              <a:gd name="f2218" fmla="val 1615"/>
              <a:gd name="f2219" fmla="val 1613"/>
              <a:gd name="f2220" fmla="val 1612"/>
              <a:gd name="f2221" fmla="val 1610"/>
              <a:gd name="f2222" fmla="val 1608"/>
              <a:gd name="f2223" fmla="val 1607"/>
              <a:gd name="f2224" fmla="val 1605"/>
              <a:gd name="f2225" fmla="val 1603"/>
              <a:gd name="f2226" fmla="val 1602"/>
              <a:gd name="f2227" fmla="val 1601"/>
              <a:gd name="f2228" fmla="val 1604"/>
              <a:gd name="f2229" fmla="val 1606"/>
              <a:gd name="f2230" fmla="val 1609"/>
              <a:gd name="f2231" fmla="val 1614"/>
              <a:gd name="f2232" fmla="val 1618"/>
              <a:gd name="f2233" fmla="val 1620"/>
              <a:gd name="f2234" fmla="val 1622"/>
              <a:gd name="f2235" fmla="val 1624"/>
              <a:gd name="f2236" fmla="val 1630"/>
              <a:gd name="f2237" fmla="val 1632"/>
              <a:gd name="f2238" fmla="val 1634"/>
              <a:gd name="f2239" fmla="val 1636"/>
              <a:gd name="f2240" fmla="val 1638"/>
              <a:gd name="f2241" fmla="val 1640"/>
              <a:gd name="f2242" fmla="val 1643"/>
              <a:gd name="f2243" fmla="val 1642"/>
              <a:gd name="f2244" fmla="val 1645"/>
              <a:gd name="f2245" fmla="val 1647"/>
              <a:gd name="f2246" fmla="val 1639"/>
              <a:gd name="f2247" fmla="val 1635"/>
              <a:gd name="f2248" fmla="val 1599"/>
              <a:gd name="f2249" fmla="val 1597"/>
              <a:gd name="f2250" fmla="val 1596"/>
              <a:gd name="f2251" fmla="val 1594"/>
              <a:gd name="f2252" fmla="val 1592"/>
              <a:gd name="f2253" fmla="val 1591"/>
              <a:gd name="f2254" fmla="val 1589"/>
              <a:gd name="f2255" fmla="val 1586"/>
              <a:gd name="f2256" fmla="val 1583"/>
              <a:gd name="f2257" fmla="val 1580"/>
              <a:gd name="f2258" fmla="val 1577"/>
              <a:gd name="f2259" fmla="val 1575"/>
              <a:gd name="f2260" fmla="val 1573"/>
              <a:gd name="f2261" fmla="val 1570"/>
              <a:gd name="f2262" fmla="val 1568"/>
              <a:gd name="f2263" fmla="val 1566"/>
              <a:gd name="f2264" fmla="val 1564"/>
              <a:gd name="f2265" fmla="val 1563"/>
              <a:gd name="f2266" fmla="val 1560"/>
              <a:gd name="f2267" fmla="val 1558"/>
              <a:gd name="f2268" fmla="val 1557"/>
              <a:gd name="f2269" fmla="val 1555"/>
              <a:gd name="f2270" fmla="val 1553"/>
              <a:gd name="f2271" fmla="val 1552"/>
              <a:gd name="f2272" fmla="val 1554"/>
              <a:gd name="f2273" fmla="val 1556"/>
              <a:gd name="f2274" fmla="val 1559"/>
              <a:gd name="f2275" fmla="val 1551"/>
              <a:gd name="f2276" fmla="val 1550"/>
              <a:gd name="f2277" fmla="val 1547"/>
              <a:gd name="f2278" fmla="val 1548"/>
              <a:gd name="f2279" fmla="val 1538"/>
              <a:gd name="f2280" fmla="val 1536"/>
              <a:gd name="f2281" fmla="val 1534"/>
              <a:gd name="f2282" fmla="val 1512"/>
              <a:gd name="f2283" fmla="val 1496"/>
              <a:gd name="f2284" fmla="val 196"/>
              <a:gd name="f2285" fmla="val 1565"/>
              <a:gd name="f2286" fmla="val 1571"/>
              <a:gd name="f2287" fmla="val 1574"/>
              <a:gd name="f2288" fmla="val 1584"/>
              <a:gd name="f2289" fmla="val 1587"/>
              <a:gd name="f2290" fmla="val 1595"/>
              <a:gd name="f2291" fmla="val 1598"/>
              <a:gd name="f2292" fmla="val 1611"/>
              <a:gd name="f2293" fmla="val 1626"/>
              <a:gd name="f2294" fmla="val 1664"/>
              <a:gd name="f2295" fmla="val 1667"/>
              <a:gd name="f2296" fmla="val 1670"/>
              <a:gd name="f2297" fmla="val 1673"/>
              <a:gd name="f2298" fmla="val 1680"/>
              <a:gd name="f2299" fmla="val 1694"/>
              <a:gd name="f2300" fmla="val 1696"/>
              <a:gd name="f2301" fmla="val 1726"/>
              <a:gd name="f2302" fmla="val 1731"/>
              <a:gd name="f2303" fmla="val 1733"/>
              <a:gd name="f2304" fmla="val 1735"/>
              <a:gd name="f2305" fmla="val 1744"/>
              <a:gd name="f2306" fmla="val 1746"/>
              <a:gd name="f2307" fmla="val 1748"/>
              <a:gd name="f2308" fmla="val 1742"/>
              <a:gd name="f2309" fmla="val 1740"/>
              <a:gd name="f2310" fmla="val 1739"/>
              <a:gd name="f2311" fmla="val 1719"/>
              <a:gd name="f2312" fmla="val 1714"/>
              <a:gd name="f2313" fmla="val 1712"/>
              <a:gd name="f2314" fmla="val 1692"/>
              <a:gd name="f2315" fmla="val 1690"/>
              <a:gd name="f2316" fmla="val 1679"/>
              <a:gd name="f2317" fmla="val 1674"/>
              <a:gd name="f2318" fmla="val 1668"/>
              <a:gd name="f2319" fmla="val 1663"/>
              <a:gd name="f2320" fmla="val 1659"/>
              <a:gd name="f2321" fmla="val 1628"/>
              <a:gd name="f2322" fmla="val 1617"/>
              <a:gd name="f2323" fmla="val 1600"/>
              <a:gd name="f2324" fmla="val 1590"/>
              <a:gd name="f2325" fmla="val 1588"/>
              <a:gd name="f2326" fmla="val 1585"/>
              <a:gd name="f2327" fmla="val 1581"/>
              <a:gd name="f2328" fmla="val 1579"/>
              <a:gd name="f2329" fmla="val 1561"/>
              <a:gd name="f2330" fmla="val 67"/>
              <a:gd name="f2331" fmla="val 1431"/>
              <a:gd name="f2332" fmla="val 44"/>
              <a:gd name="f2333" fmla="val 1430"/>
              <a:gd name="f2334" fmla="val 1100"/>
              <a:gd name="f2335" fmla="val 1098"/>
              <a:gd name="f2336" fmla="val 1096"/>
              <a:gd name="f2337" fmla="val 1094"/>
              <a:gd name="f2338" fmla="val 1092"/>
              <a:gd name="f2339" fmla="val 1055"/>
              <a:gd name="f2340" fmla="val 1053"/>
              <a:gd name="f2341" fmla="val 1052"/>
              <a:gd name="f2342" fmla="val 1050"/>
              <a:gd name="f2343" fmla="val 1049"/>
              <a:gd name="f2344" fmla="val 1048"/>
              <a:gd name="f2345" fmla="val 1047"/>
              <a:gd name="f2346" fmla="val 1046"/>
              <a:gd name="f2347" fmla="val 1042"/>
              <a:gd name="f2348" fmla="val 1041"/>
              <a:gd name="f2349" fmla="val 1051"/>
              <a:gd name="f2350" fmla="val 1054"/>
              <a:gd name="f2351" fmla="val 902"/>
              <a:gd name="f2352" fmla="val 471"/>
              <a:gd name="f2353" fmla="val 1449"/>
              <a:gd name="f2354" fmla="val 1562"/>
              <a:gd name="f2355" fmla="val 1567"/>
              <a:gd name="f2356" fmla="val 1569"/>
              <a:gd name="f2357" fmla="val 1576"/>
              <a:gd name="f2358" fmla="val 1578"/>
              <a:gd name="f2359" fmla="val 1582"/>
              <a:gd name="f2360" fmla="val 1593"/>
              <a:gd name="f2361" fmla="val 1572"/>
              <a:gd name="f2362" fmla="val 1665"/>
              <a:gd name="f2363" fmla="val 1675"/>
              <a:gd name="f2364" fmla="val 1677"/>
              <a:gd name="f2365" fmla="val 1682"/>
              <a:gd name="f2366" fmla="val 1686"/>
              <a:gd name="f2367" fmla="val 1711"/>
              <a:gd name="f2368" fmla="val 1727"/>
              <a:gd name="f2369" fmla="val 1754"/>
              <a:gd name="f2370" fmla="val 1758"/>
              <a:gd name="f2371" fmla="val 1765"/>
              <a:gd name="f2372" fmla="val 1766"/>
              <a:gd name="f2373" fmla="val 1768"/>
              <a:gd name="f2374" fmla="val 1782"/>
              <a:gd name="f2375" fmla="val 1793"/>
              <a:gd name="f2376" fmla="val 1799"/>
              <a:gd name="f2377" fmla="val 1845"/>
              <a:gd name="f2378" fmla="val 1847"/>
              <a:gd name="f2379" fmla="val 1854"/>
              <a:gd name="f2380" fmla="val 1898"/>
              <a:gd name="f2381" fmla="val 1910"/>
              <a:gd name="f2382" fmla="val 1912"/>
              <a:gd name="f2383" fmla="val 1920"/>
              <a:gd name="f2384" fmla="val 1923"/>
              <a:gd name="f2385" fmla="val 1925"/>
              <a:gd name="f2386" fmla="val 1929"/>
              <a:gd name="f2387" fmla="val 1943"/>
              <a:gd name="f2388" fmla="val 1948"/>
              <a:gd name="f2389" fmla="val 1973"/>
              <a:gd name="f2390" fmla="val 1981"/>
              <a:gd name="f2391" fmla="val 1993"/>
              <a:gd name="f2392" fmla="val 1995"/>
              <a:gd name="f2393" fmla="val 2025"/>
              <a:gd name="f2394" fmla="val 2030"/>
              <a:gd name="f2395" fmla="val 2034"/>
              <a:gd name="f2396" fmla="val 2039"/>
              <a:gd name="f2397" fmla="val 2053"/>
              <a:gd name="f2398" fmla="val 2095"/>
              <a:gd name="f2399" fmla="val 2107"/>
              <a:gd name="f2400" fmla="val 2122"/>
              <a:gd name="f2401" fmla="val 1"/>
              <a:gd name="f2402" fmla="val 2160"/>
              <a:gd name="f2403" fmla="val 1915"/>
              <a:gd name="f2404" fmla="val 1917"/>
              <a:gd name="f2405" fmla="val 1922"/>
              <a:gd name="f2406" fmla="val 1946"/>
              <a:gd name="f2407" fmla="val 2136"/>
              <a:gd name="f2408" fmla="val 2037"/>
              <a:gd name="f2409" fmla="val 2042"/>
              <a:gd name="f2410" fmla="val 2055"/>
              <a:gd name="f2411" fmla="val 2104"/>
              <a:gd name="f2412" fmla="val 2057"/>
              <a:gd name="f2413" fmla="val 2102"/>
              <a:gd name="f2414" fmla="val 2100"/>
              <a:gd name="f2415" fmla="val 2099"/>
              <a:gd name="f2416" fmla="val 2092"/>
              <a:gd name="f2417" fmla="val 2086"/>
              <a:gd name="f2418" fmla="val 2090"/>
              <a:gd name="f2419" fmla="val 2097"/>
              <a:gd name="f2420" fmla="val 2065"/>
              <a:gd name="f2421" fmla="val 2061"/>
              <a:gd name="f2422" fmla="val 2059"/>
              <a:gd name="f2423" fmla="val 2045"/>
              <a:gd name="f2424" fmla="val 2035"/>
              <a:gd name="f2425" fmla="val 2168"/>
              <a:gd name="f2426" fmla="val 2029"/>
              <a:gd name="f2427" fmla="val 2183"/>
              <a:gd name="f2428" fmla="val 2026"/>
              <a:gd name="f2429" fmla="val 2198"/>
              <a:gd name="f2430" fmla="val 2019"/>
              <a:gd name="f2431" fmla="val 2016"/>
              <a:gd name="f2432" fmla="val 2200"/>
              <a:gd name="f2433" fmla="val 2202"/>
              <a:gd name="f2434" fmla="val 2204"/>
              <a:gd name="f2435" fmla="val 2211"/>
              <a:gd name="f2436" fmla="val 2236"/>
              <a:gd name="f2437" fmla="val 1990"/>
              <a:gd name="f2438" fmla="val 2234"/>
              <a:gd name="f2439" fmla="val 2238"/>
              <a:gd name="f2440" fmla="val 2241"/>
              <a:gd name="f2441" fmla="val 2251"/>
              <a:gd name="f2442" fmla="val 2254"/>
              <a:gd name="f2443" fmla="val 1926"/>
              <a:gd name="f2444" fmla="val 1919"/>
              <a:gd name="f2445" fmla="val 1907"/>
              <a:gd name="f2446" fmla="val 2290"/>
              <a:gd name="f2447" fmla="val 2293"/>
              <a:gd name="f2448" fmla="val 1862"/>
              <a:gd name="f2449" fmla="val 1858"/>
              <a:gd name="f2450" fmla="val 1853"/>
              <a:gd name="f2451" fmla="val 1849"/>
              <a:gd name="f2452" fmla="val 1846"/>
              <a:gd name="f2453" fmla="val 1843"/>
              <a:gd name="f2454" fmla="val 1795"/>
              <a:gd name="f2455" fmla="val 1785"/>
              <a:gd name="f2456" fmla="val 1780"/>
              <a:gd name="f2457" fmla="val 1778"/>
              <a:gd name="f2458" fmla="val 1776"/>
              <a:gd name="f2459" fmla="val 1774"/>
              <a:gd name="f2460" fmla="val 1770"/>
              <a:gd name="f2461" fmla="val 2185"/>
              <a:gd name="f2462" fmla="val 1772"/>
              <a:gd name="f2463" fmla="val 2176"/>
              <a:gd name="f2464" fmla="val 1794"/>
              <a:gd name="f2465" fmla="val 1801"/>
              <a:gd name="f2466" fmla="val 2044"/>
              <a:gd name="f2467" fmla="val 1800"/>
              <a:gd name="f2468" fmla="val 1798"/>
              <a:gd name="f2469" fmla="val 1797"/>
              <a:gd name="f2470" fmla="val 2032"/>
              <a:gd name="f2471" fmla="val 2022"/>
              <a:gd name="f2472" fmla="val 1762"/>
              <a:gd name="f2473" fmla="val 1761"/>
              <a:gd name="f2474" fmla="val 1759"/>
              <a:gd name="f2475" fmla="val 1756"/>
              <a:gd name="f2476" fmla="val 1755"/>
              <a:gd name="f2477" fmla="val 1752"/>
              <a:gd name="f2478" fmla="val 1750"/>
              <a:gd name="f2479" fmla="val 1999"/>
              <a:gd name="f2480" fmla="val 1737"/>
              <a:gd name="f2481" fmla="val 1729"/>
              <a:gd name="f2482" fmla="val 1959"/>
              <a:gd name="f2483" fmla="val 1689"/>
              <a:gd name="f2484" fmla="val 1684"/>
              <a:gd name="f2485" fmla="val 1672"/>
              <a:gd name="f2486" fmla="val 2087"/>
              <a:gd name="f2487" fmla="val 2093"/>
              <a:gd name="f2488" fmla="val 2171"/>
              <a:gd name="f2489" fmla="val 2336"/>
              <a:gd name="f2490" fmla="val 2338"/>
              <a:gd name="f2491" fmla="val 2348"/>
              <a:gd name="f2492" fmla="val 2350"/>
              <a:gd name="f2493" fmla="val 2353"/>
              <a:gd name="f2494" fmla="val 2355"/>
              <a:gd name="f2495" fmla="val 2356"/>
              <a:gd name="f2496" fmla="val 2359"/>
              <a:gd name="f2497" fmla="val 2363"/>
              <a:gd name="f2498" fmla="val 2367"/>
              <a:gd name="f2499" fmla="val 2368"/>
              <a:gd name="f2500" fmla="val 2370"/>
              <a:gd name="f2501" fmla="val 2372"/>
              <a:gd name="f2502" fmla="val 2375"/>
              <a:gd name="f2503" fmla="val 2376"/>
              <a:gd name="f2504" fmla="val 2378"/>
              <a:gd name="f2505" fmla="val 2380"/>
              <a:gd name="f2506" fmla="val 2388"/>
              <a:gd name="f2507" fmla="val 2392"/>
              <a:gd name="f2508" fmla="val 2396"/>
              <a:gd name="f2509" fmla="val 2398"/>
              <a:gd name="f2510" fmla="val 2403"/>
              <a:gd name="f2511" fmla="val 2404"/>
              <a:gd name="f2512" fmla="val 2406"/>
              <a:gd name="f2513" fmla="val 2408"/>
              <a:gd name="f2514" fmla="val 2409"/>
              <a:gd name="f2515" fmla="val 2411"/>
              <a:gd name="f2516" fmla="val 2414"/>
              <a:gd name="f2517" fmla="val 2415"/>
              <a:gd name="f2518" fmla="val 2421"/>
              <a:gd name="f2519" fmla="val 2426"/>
              <a:gd name="f2520" fmla="val 2428"/>
              <a:gd name="f2521" fmla="val 2433"/>
              <a:gd name="f2522" fmla="val 2437"/>
              <a:gd name="f2523" fmla="val 2438"/>
              <a:gd name="f2524" fmla="val 2440"/>
              <a:gd name="f2525" fmla="val 2451"/>
              <a:gd name="f2526" fmla="val 2463"/>
              <a:gd name="f2527" fmla="val 2467"/>
              <a:gd name="f2528" fmla="val 2471"/>
              <a:gd name="f2529" fmla="val 2477"/>
              <a:gd name="f2530" fmla="val 2479"/>
              <a:gd name="f2531" fmla="val 2486"/>
              <a:gd name="f2532" fmla="val 2488"/>
              <a:gd name="f2533" fmla="val 2490"/>
              <a:gd name="f2534" fmla="val 2495"/>
              <a:gd name="f2535" fmla="val 2493"/>
              <a:gd name="f2536" fmla="val 2491"/>
              <a:gd name="f2537" fmla="val 2497"/>
              <a:gd name="f2538" fmla="val 2500"/>
              <a:gd name="f2539" fmla="val 2498"/>
              <a:gd name="f2540" fmla="val 2504"/>
              <a:gd name="f2541" fmla="val 1848"/>
              <a:gd name="f2542" fmla="val 2553"/>
              <a:gd name="f2543" fmla="val 1852"/>
              <a:gd name="f2544" fmla="val 2563"/>
              <a:gd name="f2545" fmla="val 2573"/>
              <a:gd name="f2546" fmla="val 2577"/>
              <a:gd name="f2547" fmla="val 2580"/>
              <a:gd name="f2548" fmla="val 2582"/>
              <a:gd name="f2549" fmla="val 2584"/>
              <a:gd name="f2550" fmla="val 2587"/>
              <a:gd name="f2551" fmla="val 2589"/>
              <a:gd name="f2552" fmla="val 2593"/>
              <a:gd name="f2553" fmla="val 2594"/>
              <a:gd name="f2554" fmla="val 2596"/>
              <a:gd name="f2555" fmla="val 2597"/>
              <a:gd name="f2556" fmla="val 2599"/>
              <a:gd name="f2557" fmla="val 2601"/>
              <a:gd name="f2558" fmla="val 2605"/>
              <a:gd name="f2559" fmla="val 2606"/>
              <a:gd name="f2560" fmla="val 2608"/>
              <a:gd name="f2561" fmla="val 2592"/>
              <a:gd name="f2562" fmla="val 2588"/>
              <a:gd name="f2563" fmla="val 1890"/>
              <a:gd name="f2564" fmla="val 2578"/>
              <a:gd name="f2565" fmla="val 2576"/>
              <a:gd name="f2566" fmla="val 2574"/>
              <a:gd name="f2567" fmla="val 2572"/>
              <a:gd name="f2568" fmla="val 2575"/>
              <a:gd name="f2569" fmla="val 1894"/>
              <a:gd name="f2570" fmla="val 2571"/>
              <a:gd name="f2571" fmla="val 2579"/>
              <a:gd name="f2572" fmla="val 2609"/>
              <a:gd name="f2573" fmla="val 2610"/>
              <a:gd name="f2574" fmla="val 2614"/>
              <a:gd name="f2575" fmla="val 2618"/>
              <a:gd name="f2576" fmla="val 2619"/>
              <a:gd name="f2577" fmla="val 2621"/>
              <a:gd name="f2578" fmla="val 2622"/>
              <a:gd name="f2579" fmla="val 2624"/>
              <a:gd name="f2580" fmla="val 2627"/>
              <a:gd name="f2581" fmla="val 2629"/>
              <a:gd name="f2582" fmla="val 2635"/>
              <a:gd name="f2583" fmla="val 2638"/>
              <a:gd name="f2584" fmla="val 2642"/>
              <a:gd name="f2585" fmla="val 2645"/>
              <a:gd name="f2586" fmla="val 2646"/>
              <a:gd name="f2587" fmla="val 2643"/>
              <a:gd name="f2588" fmla="val 2641"/>
              <a:gd name="f2589" fmla="val 2630"/>
              <a:gd name="f2590" fmla="val 2617"/>
              <a:gd name="f2591" fmla="val 2590"/>
              <a:gd name="f2592" fmla="val 1669"/>
              <a:gd name="f2593" fmla="val 1914"/>
              <a:gd name="f2594" fmla="val 1868"/>
              <a:gd name="f2595" fmla="val 2089"/>
              <a:gd name="f2596" fmla="val 2040"/>
              <a:gd name="f2597" fmla="val 2335"/>
              <a:gd name="f2598" fmla="val 2340"/>
              <a:gd name="f2599" fmla="+- 0 0 -90"/>
              <a:gd name="f2600" fmla="*/ f4 1 2647"/>
              <a:gd name="f2601" fmla="*/ f5 1 2166"/>
              <a:gd name="f2602" fmla="val f6"/>
              <a:gd name="f2603" fmla="val f7"/>
              <a:gd name="f2604" fmla="val f8"/>
              <a:gd name="f2605" fmla="*/ f2599 f0 1"/>
              <a:gd name="f2606" fmla="+- f2604 0 f2602"/>
              <a:gd name="f2607" fmla="+- f2603 0 f2602"/>
              <a:gd name="f2608" fmla="*/ f2605 1 f3"/>
              <a:gd name="f2609" fmla="*/ f2607 1 2647"/>
              <a:gd name="f2610" fmla="*/ f2606 1 2166"/>
              <a:gd name="f2611" fmla="*/ 378 f2607 1"/>
              <a:gd name="f2612" fmla="*/ 714 f2606 1"/>
              <a:gd name="f2613" fmla="*/ 438 f2607 1"/>
              <a:gd name="f2614" fmla="*/ 879 f2606 1"/>
              <a:gd name="f2615" fmla="*/ 571 f2607 1"/>
              <a:gd name="f2616" fmla="*/ 835 f2606 1"/>
              <a:gd name="f2617" fmla="*/ 588 f2606 1"/>
              <a:gd name="f2618" fmla="*/ 335 f2607 1"/>
              <a:gd name="f2619" fmla="*/ 656 f2606 1"/>
              <a:gd name="f2620" fmla="*/ 221 f2607 1"/>
              <a:gd name="f2621" fmla="*/ 860 f2606 1"/>
              <a:gd name="f2622" fmla="*/ 292 f2607 1"/>
              <a:gd name="f2623" fmla="*/ 729 f2606 1"/>
              <a:gd name="f2624" fmla="*/ 299 f2607 1"/>
              <a:gd name="f2625" fmla="*/ 647 f2606 1"/>
              <a:gd name="f2626" fmla="*/ 882 f2607 1"/>
              <a:gd name="f2627" fmla="*/ 733 f2606 1"/>
              <a:gd name="f2628" fmla="*/ 1209 f2607 1"/>
              <a:gd name="f2629" fmla="*/ 586 f2606 1"/>
              <a:gd name="f2630" fmla="*/ 681 f2607 1"/>
              <a:gd name="f2631" fmla="*/ 530 f2606 1"/>
              <a:gd name="f2632" fmla="*/ 770 f2607 1"/>
              <a:gd name="f2633" fmla="*/ 1294 f2606 1"/>
              <a:gd name="f2634" fmla="*/ 1036 f2607 1"/>
              <a:gd name="f2635" fmla="*/ 1204 f2606 1"/>
              <a:gd name="f2636" fmla="*/ 967 f2607 1"/>
              <a:gd name="f2637" fmla="*/ 1151 f2606 1"/>
              <a:gd name="f2638" fmla="*/ 1321 f2607 1"/>
              <a:gd name="f2639" fmla="*/ 1411 f2606 1"/>
              <a:gd name="f2640" fmla="*/ 1135 f2607 1"/>
              <a:gd name="f2641" fmla="*/ 1382 f2606 1"/>
              <a:gd name="f2642" fmla="*/ 981 f2607 1"/>
              <a:gd name="f2643" fmla="*/ 113 f2606 1"/>
              <a:gd name="f2644" fmla="*/ 2289 f2607 1"/>
              <a:gd name="f2645" fmla="*/ 54 f2606 1"/>
              <a:gd name="f2646" fmla="*/ 2505 f2607 1"/>
              <a:gd name="f2647" fmla="*/ 66 f2606 1"/>
              <a:gd name="f2648" fmla="*/ 2142 f2607 1"/>
              <a:gd name="f2649" fmla="*/ 134 f2606 1"/>
              <a:gd name="f2650" fmla="*/ 1827 f2607 1"/>
              <a:gd name="f2651" fmla="*/ 158 f2606 1"/>
              <a:gd name="f2652" fmla="*/ 1542 f2607 1"/>
              <a:gd name="f2653" fmla="*/ 279 f2606 1"/>
              <a:gd name="f2654" fmla="*/ 1507 f2607 1"/>
              <a:gd name="f2655" fmla="*/ 90 f2606 1"/>
              <a:gd name="f2656" fmla="*/ 1361 f2607 1"/>
              <a:gd name="f2657" fmla="*/ 7 f2606 1"/>
              <a:gd name="f2658" fmla="*/ 1130 f2607 1"/>
              <a:gd name="f2659" fmla="*/ 53 f2606 1"/>
              <a:gd name="f2660" fmla="*/ 1040 f2607 1"/>
              <a:gd name="f2661" fmla="*/ 131 f2606 1"/>
              <a:gd name="f2662" fmla="*/ 922 f2607 1"/>
              <a:gd name="f2663" fmla="*/ 218 f2606 1"/>
              <a:gd name="f2664" fmla="*/ 848 f2607 1"/>
              <a:gd name="f2665" fmla="*/ 345 f2606 1"/>
              <a:gd name="f2666" fmla="*/ 687 f2607 1"/>
              <a:gd name="f2667" fmla="*/ 427 f2606 1"/>
              <a:gd name="f2668" fmla="*/ 678 f2607 1"/>
              <a:gd name="f2669" fmla="*/ 545 f2606 1"/>
              <a:gd name="f2670" fmla="*/ 870 f2607 1"/>
              <a:gd name="f2671" fmla="*/ 618 f2606 1"/>
              <a:gd name="f2672" fmla="*/ 1082 f2607 1"/>
              <a:gd name="f2673" fmla="*/ 526 f2606 1"/>
              <a:gd name="f2674" fmla="*/ 1250 f2607 1"/>
              <a:gd name="f2675" fmla="*/ 262 f2606 1"/>
              <a:gd name="f2676" fmla="*/ 1370 f2607 1"/>
              <a:gd name="f2677" fmla="*/ 505 f2606 1"/>
              <a:gd name="f2678" fmla="*/ 1078 f2607 1"/>
              <a:gd name="f2679" fmla="*/ 755 f2606 1"/>
              <a:gd name="f2680" fmla="*/ 808 f2607 1"/>
              <a:gd name="f2681" fmla="*/ 713 f2606 1"/>
              <a:gd name="f2682" fmla="*/ 778 f2607 1"/>
              <a:gd name="f2683" fmla="*/ 731 f2606 1"/>
              <a:gd name="f2684" fmla="*/ 606 f2607 1"/>
              <a:gd name="f2685" fmla="*/ 894 f2606 1"/>
              <a:gd name="f2686" fmla="*/ 486 f2607 1"/>
              <a:gd name="f2687" fmla="*/ 1089 f2606 1"/>
              <a:gd name="f2688" fmla="*/ 257 f2607 1"/>
              <a:gd name="f2689" fmla="*/ 1362 f2606 1"/>
              <a:gd name="f2690" fmla="*/ 679 f2607 1"/>
              <a:gd name="f2691" fmla="*/ 1193 f2606 1"/>
              <a:gd name="f2692" fmla="*/ 1008 f2607 1"/>
              <a:gd name="f2693" fmla="*/ 1369 f2606 1"/>
              <a:gd name="f2694" fmla="*/ 963 f2607 1"/>
              <a:gd name="f2695" fmla="*/ 1136 f2606 1"/>
              <a:gd name="f2696" fmla="*/ 1154 f2607 1"/>
              <a:gd name="f2697" fmla="*/ 1364 f2606 1"/>
              <a:gd name="f2698" fmla="*/ 1202 f2607 1"/>
              <a:gd name="f2699" fmla="*/ 1347 f2606 1"/>
              <a:gd name="f2700" fmla="*/ 1384 f2607 1"/>
              <a:gd name="f2701" fmla="*/ 1276 f2606 1"/>
              <a:gd name="f2702" fmla="*/ 1420 f2606 1"/>
              <a:gd name="f2703" fmla="*/ 1267 f2607 1"/>
              <a:gd name="f2704" fmla="*/ 1593 f2606 1"/>
              <a:gd name="f2705" fmla="*/ 287 f2607 1"/>
              <a:gd name="f2706" fmla="*/ 1531 f2606 1"/>
              <a:gd name="f2707" fmla="*/ 2008 f2607 1"/>
              <a:gd name="f2708" fmla="*/ 2120 f2606 1"/>
              <a:gd name="f2709" fmla="*/ 2071 f2607 1"/>
              <a:gd name="f2710" fmla="*/ 1839 f2606 1"/>
              <a:gd name="f2711" fmla="*/ 2016 f2607 1"/>
              <a:gd name="f2712" fmla="*/ 1657 f2606 1"/>
              <a:gd name="f2713" fmla="*/ 2502 f2607 1"/>
              <a:gd name="f2714" fmla="*/ 1811 f2606 1"/>
              <a:gd name="f2715" fmla="*/ 756 f2607 1"/>
              <a:gd name="f2716" fmla="*/ 404 f2606 1"/>
              <a:gd name="f2717" fmla="*/ 1554 f2607 1"/>
              <a:gd name="f2718" fmla="*/ 1469 f2607 1"/>
              <a:gd name="f2719" fmla="*/ 468 f2606 1"/>
              <a:gd name="f2720" fmla="*/ 1444 f2607 1"/>
              <a:gd name="f2721" fmla="*/ 1071 f2606 1"/>
              <a:gd name="f2722" fmla="*/ 1676 f2607 1"/>
              <a:gd name="f2723" fmla="*/ 1048 f2606 1"/>
              <a:gd name="f2724" fmla="*/ 1710 f2607 1"/>
              <a:gd name="f2725" fmla="*/ 2113 f2606 1"/>
              <a:gd name="f2726" fmla="*/ 1640 f2607 1"/>
              <a:gd name="f2727" fmla="*/ 1831 f2606 1"/>
              <a:gd name="f2728" fmla="*/ 2058 f2607 1"/>
              <a:gd name="f2729" fmla="*/ 1426 f2606 1"/>
              <a:gd name="f2730" fmla="*/ 2073 f2607 1"/>
              <a:gd name="f2731" fmla="*/ 1061 f2606 1"/>
              <a:gd name="f2732" fmla="*/ 2295 f2607 1"/>
              <a:gd name="f2733" fmla="*/ 1098 f2606 1"/>
              <a:gd name="f2734" fmla="+- f2608 0 f1"/>
              <a:gd name="f2735" fmla="*/ f2611 1 2647"/>
              <a:gd name="f2736" fmla="*/ f2612 1 2166"/>
              <a:gd name="f2737" fmla="*/ f2613 1 2647"/>
              <a:gd name="f2738" fmla="*/ f2614 1 2166"/>
              <a:gd name="f2739" fmla="*/ f2615 1 2647"/>
              <a:gd name="f2740" fmla="*/ f2616 1 2166"/>
              <a:gd name="f2741" fmla="*/ f2617 1 2166"/>
              <a:gd name="f2742" fmla="*/ f2618 1 2647"/>
              <a:gd name="f2743" fmla="*/ f2619 1 2166"/>
              <a:gd name="f2744" fmla="*/ f2620 1 2647"/>
              <a:gd name="f2745" fmla="*/ f2621 1 2166"/>
              <a:gd name="f2746" fmla="*/ f2622 1 2647"/>
              <a:gd name="f2747" fmla="*/ f2623 1 2166"/>
              <a:gd name="f2748" fmla="*/ f2624 1 2647"/>
              <a:gd name="f2749" fmla="*/ f2625 1 2166"/>
              <a:gd name="f2750" fmla="*/ f2626 1 2647"/>
              <a:gd name="f2751" fmla="*/ f2627 1 2166"/>
              <a:gd name="f2752" fmla="*/ f2628 1 2647"/>
              <a:gd name="f2753" fmla="*/ f2629 1 2166"/>
              <a:gd name="f2754" fmla="*/ f2630 1 2647"/>
              <a:gd name="f2755" fmla="*/ f2631 1 2166"/>
              <a:gd name="f2756" fmla="*/ f2632 1 2647"/>
              <a:gd name="f2757" fmla="*/ f2633 1 2166"/>
              <a:gd name="f2758" fmla="*/ f2634 1 2647"/>
              <a:gd name="f2759" fmla="*/ f2635 1 2166"/>
              <a:gd name="f2760" fmla="*/ f2636 1 2647"/>
              <a:gd name="f2761" fmla="*/ f2637 1 2166"/>
              <a:gd name="f2762" fmla="*/ f2638 1 2647"/>
              <a:gd name="f2763" fmla="*/ f2639 1 2166"/>
              <a:gd name="f2764" fmla="*/ f2640 1 2647"/>
              <a:gd name="f2765" fmla="*/ f2641 1 2166"/>
              <a:gd name="f2766" fmla="*/ f2642 1 2647"/>
              <a:gd name="f2767" fmla="*/ f2643 1 2166"/>
              <a:gd name="f2768" fmla="*/ f2644 1 2647"/>
              <a:gd name="f2769" fmla="*/ f2645 1 2166"/>
              <a:gd name="f2770" fmla="*/ f2646 1 2647"/>
              <a:gd name="f2771" fmla="*/ f2647 1 2166"/>
              <a:gd name="f2772" fmla="*/ f2648 1 2647"/>
              <a:gd name="f2773" fmla="*/ f2649 1 2166"/>
              <a:gd name="f2774" fmla="*/ f2650 1 2647"/>
              <a:gd name="f2775" fmla="*/ f2651 1 2166"/>
              <a:gd name="f2776" fmla="*/ f2652 1 2647"/>
              <a:gd name="f2777" fmla="*/ f2653 1 2166"/>
              <a:gd name="f2778" fmla="*/ f2654 1 2647"/>
              <a:gd name="f2779" fmla="*/ f2655 1 2166"/>
              <a:gd name="f2780" fmla="*/ f2656 1 2647"/>
              <a:gd name="f2781" fmla="*/ f2657 1 2166"/>
              <a:gd name="f2782" fmla="*/ f2658 1 2647"/>
              <a:gd name="f2783" fmla="*/ f2659 1 2166"/>
              <a:gd name="f2784" fmla="*/ f2660 1 2647"/>
              <a:gd name="f2785" fmla="*/ f2661 1 2166"/>
              <a:gd name="f2786" fmla="*/ f2662 1 2647"/>
              <a:gd name="f2787" fmla="*/ f2663 1 2166"/>
              <a:gd name="f2788" fmla="*/ f2664 1 2647"/>
              <a:gd name="f2789" fmla="*/ f2665 1 2166"/>
              <a:gd name="f2790" fmla="*/ f2666 1 2647"/>
              <a:gd name="f2791" fmla="*/ f2667 1 2166"/>
              <a:gd name="f2792" fmla="*/ f2668 1 2647"/>
              <a:gd name="f2793" fmla="*/ f2669 1 2166"/>
              <a:gd name="f2794" fmla="*/ f2670 1 2647"/>
              <a:gd name="f2795" fmla="*/ f2671 1 2166"/>
              <a:gd name="f2796" fmla="*/ f2672 1 2647"/>
              <a:gd name="f2797" fmla="*/ f2673 1 2166"/>
              <a:gd name="f2798" fmla="*/ f2674 1 2647"/>
              <a:gd name="f2799" fmla="*/ f2675 1 2166"/>
              <a:gd name="f2800" fmla="*/ f2676 1 2647"/>
              <a:gd name="f2801" fmla="*/ f2677 1 2166"/>
              <a:gd name="f2802" fmla="*/ f2678 1 2647"/>
              <a:gd name="f2803" fmla="*/ f2679 1 2166"/>
              <a:gd name="f2804" fmla="*/ f2680 1 2647"/>
              <a:gd name="f2805" fmla="*/ f2681 1 2166"/>
              <a:gd name="f2806" fmla="*/ f2682 1 2647"/>
              <a:gd name="f2807" fmla="*/ f2683 1 2166"/>
              <a:gd name="f2808" fmla="*/ f2684 1 2647"/>
              <a:gd name="f2809" fmla="*/ f2685 1 2166"/>
              <a:gd name="f2810" fmla="*/ f2686 1 2647"/>
              <a:gd name="f2811" fmla="*/ f2687 1 2166"/>
              <a:gd name="f2812" fmla="*/ f2688 1 2647"/>
              <a:gd name="f2813" fmla="*/ f2689 1 2166"/>
              <a:gd name="f2814" fmla="*/ f2690 1 2647"/>
              <a:gd name="f2815" fmla="*/ f2691 1 2166"/>
              <a:gd name="f2816" fmla="*/ f2692 1 2647"/>
              <a:gd name="f2817" fmla="*/ f2693 1 2166"/>
              <a:gd name="f2818" fmla="*/ f2694 1 2647"/>
              <a:gd name="f2819" fmla="*/ f2695 1 2166"/>
              <a:gd name="f2820" fmla="*/ f2696 1 2647"/>
              <a:gd name="f2821" fmla="*/ f2697 1 2166"/>
              <a:gd name="f2822" fmla="*/ f2698 1 2647"/>
              <a:gd name="f2823" fmla="*/ f2699 1 2166"/>
              <a:gd name="f2824" fmla="*/ f2700 1 2647"/>
              <a:gd name="f2825" fmla="*/ f2701 1 2166"/>
              <a:gd name="f2826" fmla="*/ f2702 1 2166"/>
              <a:gd name="f2827" fmla="*/ f2703 1 2647"/>
              <a:gd name="f2828" fmla="*/ f2704 1 2166"/>
              <a:gd name="f2829" fmla="*/ f2705 1 2647"/>
              <a:gd name="f2830" fmla="*/ f2706 1 2166"/>
              <a:gd name="f2831" fmla="*/ f2707 1 2647"/>
              <a:gd name="f2832" fmla="*/ f2708 1 2166"/>
              <a:gd name="f2833" fmla="*/ f2709 1 2647"/>
              <a:gd name="f2834" fmla="*/ f2710 1 2166"/>
              <a:gd name="f2835" fmla="*/ f2711 1 2647"/>
              <a:gd name="f2836" fmla="*/ f2712 1 2166"/>
              <a:gd name="f2837" fmla="*/ f2713 1 2647"/>
              <a:gd name="f2838" fmla="*/ f2714 1 2166"/>
              <a:gd name="f2839" fmla="*/ f2715 1 2647"/>
              <a:gd name="f2840" fmla="*/ f2716 1 2166"/>
              <a:gd name="f2841" fmla="*/ f2717 1 2647"/>
              <a:gd name="f2842" fmla="*/ f2718 1 2647"/>
              <a:gd name="f2843" fmla="*/ f2719 1 2166"/>
              <a:gd name="f2844" fmla="*/ f2720 1 2647"/>
              <a:gd name="f2845" fmla="*/ f2721 1 2166"/>
              <a:gd name="f2846" fmla="*/ f2722 1 2647"/>
              <a:gd name="f2847" fmla="*/ f2723 1 2166"/>
              <a:gd name="f2848" fmla="*/ f2724 1 2647"/>
              <a:gd name="f2849" fmla="*/ f2725 1 2166"/>
              <a:gd name="f2850" fmla="*/ f2726 1 2647"/>
              <a:gd name="f2851" fmla="*/ f2727 1 2166"/>
              <a:gd name="f2852" fmla="*/ f2728 1 2647"/>
              <a:gd name="f2853" fmla="*/ f2729 1 2166"/>
              <a:gd name="f2854" fmla="*/ f2730 1 2647"/>
              <a:gd name="f2855" fmla="*/ f2731 1 2166"/>
              <a:gd name="f2856" fmla="*/ f2732 1 2647"/>
              <a:gd name="f2857" fmla="*/ f2733 1 2166"/>
              <a:gd name="f2858" fmla="*/ 0 1 f2609"/>
              <a:gd name="f2859" fmla="*/ f2603 1 f2609"/>
              <a:gd name="f2860" fmla="*/ 0 1 f2610"/>
              <a:gd name="f2861" fmla="*/ f2604 1 f2610"/>
              <a:gd name="f2862" fmla="*/ f2735 1 f2609"/>
              <a:gd name="f2863" fmla="*/ f2736 1 f2610"/>
              <a:gd name="f2864" fmla="*/ f2737 1 f2609"/>
              <a:gd name="f2865" fmla="*/ f2738 1 f2610"/>
              <a:gd name="f2866" fmla="*/ f2739 1 f2609"/>
              <a:gd name="f2867" fmla="*/ f2740 1 f2610"/>
              <a:gd name="f2868" fmla="*/ f2741 1 f2610"/>
              <a:gd name="f2869" fmla="*/ f2742 1 f2609"/>
              <a:gd name="f2870" fmla="*/ f2743 1 f2610"/>
              <a:gd name="f2871" fmla="*/ f2744 1 f2609"/>
              <a:gd name="f2872" fmla="*/ f2745 1 f2610"/>
              <a:gd name="f2873" fmla="*/ f2746 1 f2609"/>
              <a:gd name="f2874" fmla="*/ f2747 1 f2610"/>
              <a:gd name="f2875" fmla="*/ f2748 1 f2609"/>
              <a:gd name="f2876" fmla="*/ f2749 1 f2610"/>
              <a:gd name="f2877" fmla="*/ f2750 1 f2609"/>
              <a:gd name="f2878" fmla="*/ f2751 1 f2610"/>
              <a:gd name="f2879" fmla="*/ f2752 1 f2609"/>
              <a:gd name="f2880" fmla="*/ f2753 1 f2610"/>
              <a:gd name="f2881" fmla="*/ f2754 1 f2609"/>
              <a:gd name="f2882" fmla="*/ f2755 1 f2610"/>
              <a:gd name="f2883" fmla="*/ f2756 1 f2609"/>
              <a:gd name="f2884" fmla="*/ f2757 1 f2610"/>
              <a:gd name="f2885" fmla="*/ f2758 1 f2609"/>
              <a:gd name="f2886" fmla="*/ f2759 1 f2610"/>
              <a:gd name="f2887" fmla="*/ f2760 1 f2609"/>
              <a:gd name="f2888" fmla="*/ f2761 1 f2610"/>
              <a:gd name="f2889" fmla="*/ f2762 1 f2609"/>
              <a:gd name="f2890" fmla="*/ f2763 1 f2610"/>
              <a:gd name="f2891" fmla="*/ f2764 1 f2609"/>
              <a:gd name="f2892" fmla="*/ f2765 1 f2610"/>
              <a:gd name="f2893" fmla="*/ f2766 1 f2609"/>
              <a:gd name="f2894" fmla="*/ f2767 1 f2610"/>
              <a:gd name="f2895" fmla="*/ f2768 1 f2609"/>
              <a:gd name="f2896" fmla="*/ f2769 1 f2610"/>
              <a:gd name="f2897" fmla="*/ f2770 1 f2609"/>
              <a:gd name="f2898" fmla="*/ f2771 1 f2610"/>
              <a:gd name="f2899" fmla="*/ f2772 1 f2609"/>
              <a:gd name="f2900" fmla="*/ f2773 1 f2610"/>
              <a:gd name="f2901" fmla="*/ f2774 1 f2609"/>
              <a:gd name="f2902" fmla="*/ f2775 1 f2610"/>
              <a:gd name="f2903" fmla="*/ f2776 1 f2609"/>
              <a:gd name="f2904" fmla="*/ f2777 1 f2610"/>
              <a:gd name="f2905" fmla="*/ f2778 1 f2609"/>
              <a:gd name="f2906" fmla="*/ f2779 1 f2610"/>
              <a:gd name="f2907" fmla="*/ f2780 1 f2609"/>
              <a:gd name="f2908" fmla="*/ f2781 1 f2610"/>
              <a:gd name="f2909" fmla="*/ f2782 1 f2609"/>
              <a:gd name="f2910" fmla="*/ f2783 1 f2610"/>
              <a:gd name="f2911" fmla="*/ f2784 1 f2609"/>
              <a:gd name="f2912" fmla="*/ f2785 1 f2610"/>
              <a:gd name="f2913" fmla="*/ f2786 1 f2609"/>
              <a:gd name="f2914" fmla="*/ f2787 1 f2610"/>
              <a:gd name="f2915" fmla="*/ f2788 1 f2609"/>
              <a:gd name="f2916" fmla="*/ f2789 1 f2610"/>
              <a:gd name="f2917" fmla="*/ f2790 1 f2609"/>
              <a:gd name="f2918" fmla="*/ f2791 1 f2610"/>
              <a:gd name="f2919" fmla="*/ f2792 1 f2609"/>
              <a:gd name="f2920" fmla="*/ f2793 1 f2610"/>
              <a:gd name="f2921" fmla="*/ f2794 1 f2609"/>
              <a:gd name="f2922" fmla="*/ f2795 1 f2610"/>
              <a:gd name="f2923" fmla="*/ f2796 1 f2609"/>
              <a:gd name="f2924" fmla="*/ f2797 1 f2610"/>
              <a:gd name="f2925" fmla="*/ f2798 1 f2609"/>
              <a:gd name="f2926" fmla="*/ f2799 1 f2610"/>
              <a:gd name="f2927" fmla="*/ f2800 1 f2609"/>
              <a:gd name="f2928" fmla="*/ f2801 1 f2610"/>
              <a:gd name="f2929" fmla="*/ f2802 1 f2609"/>
              <a:gd name="f2930" fmla="*/ f2803 1 f2610"/>
              <a:gd name="f2931" fmla="*/ f2804 1 f2609"/>
              <a:gd name="f2932" fmla="*/ f2805 1 f2610"/>
              <a:gd name="f2933" fmla="*/ f2806 1 f2609"/>
              <a:gd name="f2934" fmla="*/ f2807 1 f2610"/>
              <a:gd name="f2935" fmla="*/ f2808 1 f2609"/>
              <a:gd name="f2936" fmla="*/ f2809 1 f2610"/>
              <a:gd name="f2937" fmla="*/ f2810 1 f2609"/>
              <a:gd name="f2938" fmla="*/ f2811 1 f2610"/>
              <a:gd name="f2939" fmla="*/ f2812 1 f2609"/>
              <a:gd name="f2940" fmla="*/ f2813 1 f2610"/>
              <a:gd name="f2941" fmla="*/ f2814 1 f2609"/>
              <a:gd name="f2942" fmla="*/ f2815 1 f2610"/>
              <a:gd name="f2943" fmla="*/ f2816 1 f2609"/>
              <a:gd name="f2944" fmla="*/ f2817 1 f2610"/>
              <a:gd name="f2945" fmla="*/ f2818 1 f2609"/>
              <a:gd name="f2946" fmla="*/ f2819 1 f2610"/>
              <a:gd name="f2947" fmla="*/ f2820 1 f2609"/>
              <a:gd name="f2948" fmla="*/ f2821 1 f2610"/>
              <a:gd name="f2949" fmla="*/ f2822 1 f2609"/>
              <a:gd name="f2950" fmla="*/ f2823 1 f2610"/>
              <a:gd name="f2951" fmla="*/ f2824 1 f2609"/>
              <a:gd name="f2952" fmla="*/ f2825 1 f2610"/>
              <a:gd name="f2953" fmla="*/ f2826 1 f2610"/>
              <a:gd name="f2954" fmla="*/ f2827 1 f2609"/>
              <a:gd name="f2955" fmla="*/ f2828 1 f2610"/>
              <a:gd name="f2956" fmla="*/ f2829 1 f2609"/>
              <a:gd name="f2957" fmla="*/ f2830 1 f2610"/>
              <a:gd name="f2958" fmla="*/ f2831 1 f2609"/>
              <a:gd name="f2959" fmla="*/ f2832 1 f2610"/>
              <a:gd name="f2960" fmla="*/ f2833 1 f2609"/>
              <a:gd name="f2961" fmla="*/ f2834 1 f2610"/>
              <a:gd name="f2962" fmla="*/ f2835 1 f2609"/>
              <a:gd name="f2963" fmla="*/ f2836 1 f2610"/>
              <a:gd name="f2964" fmla="*/ f2837 1 f2609"/>
              <a:gd name="f2965" fmla="*/ f2838 1 f2610"/>
              <a:gd name="f2966" fmla="*/ f2839 1 f2609"/>
              <a:gd name="f2967" fmla="*/ f2840 1 f2610"/>
              <a:gd name="f2968" fmla="*/ f2841 1 f2609"/>
              <a:gd name="f2969" fmla="*/ f2842 1 f2609"/>
              <a:gd name="f2970" fmla="*/ f2843 1 f2610"/>
              <a:gd name="f2971" fmla="*/ f2844 1 f2609"/>
              <a:gd name="f2972" fmla="*/ f2845 1 f2610"/>
              <a:gd name="f2973" fmla="*/ f2846 1 f2609"/>
              <a:gd name="f2974" fmla="*/ f2847 1 f2610"/>
              <a:gd name="f2975" fmla="*/ f2848 1 f2609"/>
              <a:gd name="f2976" fmla="*/ f2849 1 f2610"/>
              <a:gd name="f2977" fmla="*/ f2850 1 f2609"/>
              <a:gd name="f2978" fmla="*/ f2851 1 f2610"/>
              <a:gd name="f2979" fmla="*/ f2852 1 f2609"/>
              <a:gd name="f2980" fmla="*/ f2853 1 f2610"/>
              <a:gd name="f2981" fmla="*/ f2854 1 f2609"/>
              <a:gd name="f2982" fmla="*/ f2855 1 f2610"/>
              <a:gd name="f2983" fmla="*/ f2856 1 f2609"/>
              <a:gd name="f2984" fmla="*/ f2857 1 f2610"/>
              <a:gd name="f2985" fmla="*/ f2858 f2600 1"/>
              <a:gd name="f2986" fmla="*/ f2859 f2600 1"/>
              <a:gd name="f2987" fmla="*/ f2861 f2601 1"/>
              <a:gd name="f2988" fmla="*/ f2860 f2601 1"/>
              <a:gd name="f2989" fmla="*/ f2862 f2600 1"/>
              <a:gd name="f2990" fmla="*/ f2863 f2601 1"/>
              <a:gd name="f2991" fmla="*/ f2864 f2600 1"/>
              <a:gd name="f2992" fmla="*/ f2865 f2601 1"/>
              <a:gd name="f2993" fmla="*/ f2866 f2600 1"/>
              <a:gd name="f2994" fmla="*/ f2867 f2601 1"/>
              <a:gd name="f2995" fmla="*/ f2868 f2601 1"/>
              <a:gd name="f2996" fmla="*/ f2869 f2600 1"/>
              <a:gd name="f2997" fmla="*/ f2870 f2601 1"/>
              <a:gd name="f2998" fmla="*/ f2871 f2600 1"/>
              <a:gd name="f2999" fmla="*/ f2872 f2601 1"/>
              <a:gd name="f3000" fmla="*/ f2873 f2600 1"/>
              <a:gd name="f3001" fmla="*/ f2874 f2601 1"/>
              <a:gd name="f3002" fmla="*/ f2875 f2600 1"/>
              <a:gd name="f3003" fmla="*/ f2876 f2601 1"/>
              <a:gd name="f3004" fmla="*/ f2877 f2600 1"/>
              <a:gd name="f3005" fmla="*/ f2878 f2601 1"/>
              <a:gd name="f3006" fmla="*/ f2879 f2600 1"/>
              <a:gd name="f3007" fmla="*/ f2880 f2601 1"/>
              <a:gd name="f3008" fmla="*/ f2881 f2600 1"/>
              <a:gd name="f3009" fmla="*/ f2882 f2601 1"/>
              <a:gd name="f3010" fmla="*/ f2883 f2600 1"/>
              <a:gd name="f3011" fmla="*/ f2884 f2601 1"/>
              <a:gd name="f3012" fmla="*/ f2885 f2600 1"/>
              <a:gd name="f3013" fmla="*/ f2886 f2601 1"/>
              <a:gd name="f3014" fmla="*/ f2887 f2600 1"/>
              <a:gd name="f3015" fmla="*/ f2888 f2601 1"/>
              <a:gd name="f3016" fmla="*/ f2889 f2600 1"/>
              <a:gd name="f3017" fmla="*/ f2890 f2601 1"/>
              <a:gd name="f3018" fmla="*/ f2891 f2600 1"/>
              <a:gd name="f3019" fmla="*/ f2892 f2601 1"/>
              <a:gd name="f3020" fmla="*/ f2893 f2600 1"/>
              <a:gd name="f3021" fmla="*/ f2894 f2601 1"/>
              <a:gd name="f3022" fmla="*/ f2895 f2600 1"/>
              <a:gd name="f3023" fmla="*/ f2896 f2601 1"/>
              <a:gd name="f3024" fmla="*/ f2897 f2600 1"/>
              <a:gd name="f3025" fmla="*/ f2898 f2601 1"/>
              <a:gd name="f3026" fmla="*/ f2899 f2600 1"/>
              <a:gd name="f3027" fmla="*/ f2900 f2601 1"/>
              <a:gd name="f3028" fmla="*/ f2901 f2600 1"/>
              <a:gd name="f3029" fmla="*/ f2902 f2601 1"/>
              <a:gd name="f3030" fmla="*/ f2903 f2600 1"/>
              <a:gd name="f3031" fmla="*/ f2904 f2601 1"/>
              <a:gd name="f3032" fmla="*/ f2905 f2600 1"/>
              <a:gd name="f3033" fmla="*/ f2906 f2601 1"/>
              <a:gd name="f3034" fmla="*/ f2907 f2600 1"/>
              <a:gd name="f3035" fmla="*/ f2908 f2601 1"/>
              <a:gd name="f3036" fmla="*/ f2909 f2600 1"/>
              <a:gd name="f3037" fmla="*/ f2910 f2601 1"/>
              <a:gd name="f3038" fmla="*/ f2911 f2600 1"/>
              <a:gd name="f3039" fmla="*/ f2912 f2601 1"/>
              <a:gd name="f3040" fmla="*/ f2913 f2600 1"/>
              <a:gd name="f3041" fmla="*/ f2914 f2601 1"/>
              <a:gd name="f3042" fmla="*/ f2915 f2600 1"/>
              <a:gd name="f3043" fmla="*/ f2916 f2601 1"/>
              <a:gd name="f3044" fmla="*/ f2917 f2600 1"/>
              <a:gd name="f3045" fmla="*/ f2918 f2601 1"/>
              <a:gd name="f3046" fmla="*/ f2919 f2600 1"/>
              <a:gd name="f3047" fmla="*/ f2920 f2601 1"/>
              <a:gd name="f3048" fmla="*/ f2921 f2600 1"/>
              <a:gd name="f3049" fmla="*/ f2922 f2601 1"/>
              <a:gd name="f3050" fmla="*/ f2923 f2600 1"/>
              <a:gd name="f3051" fmla="*/ f2924 f2601 1"/>
              <a:gd name="f3052" fmla="*/ f2925 f2600 1"/>
              <a:gd name="f3053" fmla="*/ f2926 f2601 1"/>
              <a:gd name="f3054" fmla="*/ f2927 f2600 1"/>
              <a:gd name="f3055" fmla="*/ f2928 f2601 1"/>
              <a:gd name="f3056" fmla="*/ f2929 f2600 1"/>
              <a:gd name="f3057" fmla="*/ f2930 f2601 1"/>
              <a:gd name="f3058" fmla="*/ f2931 f2600 1"/>
              <a:gd name="f3059" fmla="*/ f2932 f2601 1"/>
              <a:gd name="f3060" fmla="*/ f2933 f2600 1"/>
              <a:gd name="f3061" fmla="*/ f2934 f2601 1"/>
              <a:gd name="f3062" fmla="*/ f2935 f2600 1"/>
              <a:gd name="f3063" fmla="*/ f2936 f2601 1"/>
              <a:gd name="f3064" fmla="*/ f2937 f2600 1"/>
              <a:gd name="f3065" fmla="*/ f2938 f2601 1"/>
              <a:gd name="f3066" fmla="*/ f2939 f2600 1"/>
              <a:gd name="f3067" fmla="*/ f2940 f2601 1"/>
              <a:gd name="f3068" fmla="*/ f2941 f2600 1"/>
              <a:gd name="f3069" fmla="*/ f2942 f2601 1"/>
              <a:gd name="f3070" fmla="*/ f2943 f2600 1"/>
              <a:gd name="f3071" fmla="*/ f2944 f2601 1"/>
              <a:gd name="f3072" fmla="*/ f2945 f2600 1"/>
              <a:gd name="f3073" fmla="*/ f2946 f2601 1"/>
              <a:gd name="f3074" fmla="*/ f2947 f2600 1"/>
              <a:gd name="f3075" fmla="*/ f2948 f2601 1"/>
              <a:gd name="f3076" fmla="*/ f2949 f2600 1"/>
              <a:gd name="f3077" fmla="*/ f2950 f2601 1"/>
              <a:gd name="f3078" fmla="*/ f2951 f2600 1"/>
              <a:gd name="f3079" fmla="*/ f2952 f2601 1"/>
              <a:gd name="f3080" fmla="*/ f2953 f2601 1"/>
              <a:gd name="f3081" fmla="*/ f2954 f2600 1"/>
              <a:gd name="f3082" fmla="*/ f2955 f2601 1"/>
              <a:gd name="f3083" fmla="*/ f2956 f2600 1"/>
              <a:gd name="f3084" fmla="*/ f2957 f2601 1"/>
              <a:gd name="f3085" fmla="*/ f2958 f2600 1"/>
              <a:gd name="f3086" fmla="*/ f2959 f2601 1"/>
              <a:gd name="f3087" fmla="*/ f2960 f2600 1"/>
              <a:gd name="f3088" fmla="*/ f2961 f2601 1"/>
              <a:gd name="f3089" fmla="*/ f2962 f2600 1"/>
              <a:gd name="f3090" fmla="*/ f2963 f2601 1"/>
              <a:gd name="f3091" fmla="*/ f2964 f2600 1"/>
              <a:gd name="f3092" fmla="*/ f2965 f2601 1"/>
              <a:gd name="f3093" fmla="*/ f2966 f2600 1"/>
              <a:gd name="f3094" fmla="*/ f2967 f2601 1"/>
              <a:gd name="f3095" fmla="*/ f2968 f2600 1"/>
              <a:gd name="f3096" fmla="*/ f2969 f2600 1"/>
              <a:gd name="f3097" fmla="*/ f2970 f2601 1"/>
              <a:gd name="f3098" fmla="*/ f2971 f2600 1"/>
              <a:gd name="f3099" fmla="*/ f2972 f2601 1"/>
              <a:gd name="f3100" fmla="*/ f2973 f2600 1"/>
              <a:gd name="f3101" fmla="*/ f2974 f2601 1"/>
              <a:gd name="f3102" fmla="*/ f2975 f2600 1"/>
              <a:gd name="f3103" fmla="*/ f2976 f2601 1"/>
              <a:gd name="f3104" fmla="*/ f2977 f2600 1"/>
              <a:gd name="f3105" fmla="*/ f2978 f2601 1"/>
              <a:gd name="f3106" fmla="*/ f2979 f2600 1"/>
              <a:gd name="f3107" fmla="*/ f2980 f2601 1"/>
              <a:gd name="f3108" fmla="*/ f2981 f2600 1"/>
              <a:gd name="f3109" fmla="*/ f2982 f2601 1"/>
              <a:gd name="f3110" fmla="*/ f2983 f2600 1"/>
              <a:gd name="f3111" fmla="*/ f2984 f260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34">
                <a:pos x="f2989" y="f2990"/>
              </a:cxn>
              <a:cxn ang="f2734">
                <a:pos x="f2991" y="f2992"/>
              </a:cxn>
              <a:cxn ang="f2734">
                <a:pos x="f2993" y="f2994"/>
              </a:cxn>
              <a:cxn ang="f2734">
                <a:pos x="f2989" y="f2995"/>
              </a:cxn>
              <a:cxn ang="f2734">
                <a:pos x="f2996" y="f2997"/>
              </a:cxn>
              <a:cxn ang="f2734">
                <a:pos x="f2998" y="f2999"/>
              </a:cxn>
              <a:cxn ang="f2734">
                <a:pos x="f3000" y="f3001"/>
              </a:cxn>
              <a:cxn ang="f2734">
                <a:pos x="f3002" y="f3003"/>
              </a:cxn>
              <a:cxn ang="f2734">
                <a:pos x="f3004" y="f3005"/>
              </a:cxn>
              <a:cxn ang="f2734">
                <a:pos x="f3006" y="f3007"/>
              </a:cxn>
              <a:cxn ang="f2734">
                <a:pos x="f3008" y="f3009"/>
              </a:cxn>
              <a:cxn ang="f2734">
                <a:pos x="f3010" y="f3011"/>
              </a:cxn>
              <a:cxn ang="f2734">
                <a:pos x="f3012" y="f3013"/>
              </a:cxn>
              <a:cxn ang="f2734">
                <a:pos x="f3014" y="f3015"/>
              </a:cxn>
              <a:cxn ang="f2734">
                <a:pos x="f3016" y="f3017"/>
              </a:cxn>
              <a:cxn ang="f2734">
                <a:pos x="f3018" y="f3019"/>
              </a:cxn>
              <a:cxn ang="f2734">
                <a:pos x="f3020" y="f3021"/>
              </a:cxn>
              <a:cxn ang="f2734">
                <a:pos x="f3022" y="f3023"/>
              </a:cxn>
              <a:cxn ang="f2734">
                <a:pos x="f3024" y="f3025"/>
              </a:cxn>
              <a:cxn ang="f2734">
                <a:pos x="f3026" y="f3027"/>
              </a:cxn>
              <a:cxn ang="f2734">
                <a:pos x="f3028" y="f3029"/>
              </a:cxn>
              <a:cxn ang="f2734">
                <a:pos x="f3030" y="f3031"/>
              </a:cxn>
              <a:cxn ang="f2734">
                <a:pos x="f3032" y="f3033"/>
              </a:cxn>
              <a:cxn ang="f2734">
                <a:pos x="f3034" y="f3035"/>
              </a:cxn>
              <a:cxn ang="f2734">
                <a:pos x="f3036" y="f3037"/>
              </a:cxn>
              <a:cxn ang="f2734">
                <a:pos x="f3038" y="f3039"/>
              </a:cxn>
              <a:cxn ang="f2734">
                <a:pos x="f3040" y="f3041"/>
              </a:cxn>
              <a:cxn ang="f2734">
                <a:pos x="f3042" y="f3043"/>
              </a:cxn>
              <a:cxn ang="f2734">
                <a:pos x="f3044" y="f3045"/>
              </a:cxn>
              <a:cxn ang="f2734">
                <a:pos x="f3046" y="f3047"/>
              </a:cxn>
              <a:cxn ang="f2734">
                <a:pos x="f3048" y="f3049"/>
              </a:cxn>
              <a:cxn ang="f2734">
                <a:pos x="f3050" y="f3051"/>
              </a:cxn>
              <a:cxn ang="f2734">
                <a:pos x="f3052" y="f3053"/>
              </a:cxn>
              <a:cxn ang="f2734">
                <a:pos x="f3054" y="f3055"/>
              </a:cxn>
              <a:cxn ang="f2734">
                <a:pos x="f3056" y="f3057"/>
              </a:cxn>
              <a:cxn ang="f2734">
                <a:pos x="f3058" y="f3059"/>
              </a:cxn>
              <a:cxn ang="f2734">
                <a:pos x="f3060" y="f3061"/>
              </a:cxn>
              <a:cxn ang="f2734">
                <a:pos x="f3062" y="f3063"/>
              </a:cxn>
              <a:cxn ang="f2734">
                <a:pos x="f3064" y="f3065"/>
              </a:cxn>
              <a:cxn ang="f2734">
                <a:pos x="f3066" y="f3067"/>
              </a:cxn>
              <a:cxn ang="f2734">
                <a:pos x="f3068" y="f3069"/>
              </a:cxn>
              <a:cxn ang="f2734">
                <a:pos x="f3070" y="f3071"/>
              </a:cxn>
              <a:cxn ang="f2734">
                <a:pos x="f3072" y="f3073"/>
              </a:cxn>
              <a:cxn ang="f2734">
                <a:pos x="f3074" y="f3075"/>
              </a:cxn>
              <a:cxn ang="f2734">
                <a:pos x="f3076" y="f3077"/>
              </a:cxn>
              <a:cxn ang="f2734">
                <a:pos x="f3078" y="f3079"/>
              </a:cxn>
              <a:cxn ang="f2734">
                <a:pos x="f3034" y="f3080"/>
              </a:cxn>
              <a:cxn ang="f2734">
                <a:pos x="f3081" y="f3082"/>
              </a:cxn>
              <a:cxn ang="f2734">
                <a:pos x="f3083" y="f3084"/>
              </a:cxn>
              <a:cxn ang="f2734">
                <a:pos x="f3085" y="f3086"/>
              </a:cxn>
              <a:cxn ang="f2734">
                <a:pos x="f3087" y="f3088"/>
              </a:cxn>
              <a:cxn ang="f2734">
                <a:pos x="f3089" y="f3090"/>
              </a:cxn>
              <a:cxn ang="f2734">
                <a:pos x="f3091" y="f3092"/>
              </a:cxn>
              <a:cxn ang="f2734">
                <a:pos x="f3093" y="f3094"/>
              </a:cxn>
              <a:cxn ang="f2734">
                <a:pos x="f3095" y="f3045"/>
              </a:cxn>
              <a:cxn ang="f2734">
                <a:pos x="f3096" y="f3097"/>
              </a:cxn>
              <a:cxn ang="f2734">
                <a:pos x="f3098" y="f3099"/>
              </a:cxn>
              <a:cxn ang="f2734">
                <a:pos x="f3100" y="f3101"/>
              </a:cxn>
              <a:cxn ang="f2734">
                <a:pos x="f3102" y="f3103"/>
              </a:cxn>
              <a:cxn ang="f2734">
                <a:pos x="f3104" y="f3105"/>
              </a:cxn>
              <a:cxn ang="f2734">
                <a:pos x="f3106" y="f3107"/>
              </a:cxn>
              <a:cxn ang="f2734">
                <a:pos x="f3108" y="f3109"/>
              </a:cxn>
              <a:cxn ang="f2734">
                <a:pos x="f3110" y="f3111"/>
              </a:cxn>
            </a:cxnLst>
            <a:rect l="f2985" t="f2988" r="f2986" b="f2987"/>
            <a:pathLst>
              <a:path w="2647" h="2166">
                <a:moveTo>
                  <a:pt x="f9" y="f10"/>
                </a:moveTo>
                <a:cubicBezTo>
                  <a:pt x="f11" y="f10"/>
                  <a:pt x="f12" y="f10"/>
                  <a:pt x="f13" y="f10"/>
                </a:cubicBezTo>
                <a:cubicBezTo>
                  <a:pt x="f14" y="f10"/>
                  <a:pt x="f14" y="f15"/>
                  <a:pt x="f16" y="f15"/>
                </a:cubicBezTo>
                <a:cubicBezTo>
                  <a:pt x="f17" y="f18"/>
                  <a:pt x="f19" y="f18"/>
                  <a:pt x="f20" y="f21"/>
                </a:cubicBezTo>
                <a:cubicBezTo>
                  <a:pt x="f22" y="f23"/>
                  <a:pt x="f24" y="f25"/>
                  <a:pt x="f26" y="f21"/>
                </a:cubicBezTo>
                <a:cubicBezTo>
                  <a:pt x="f26" y="f18"/>
                  <a:pt x="f26" y="f18"/>
                  <a:pt x="f27" y="f18"/>
                </a:cubicBezTo>
                <a:cubicBezTo>
                  <a:pt x="f27" y="f15"/>
                  <a:pt x="f28" y="f15"/>
                  <a:pt x="f28" y="f10"/>
                </a:cubicBezTo>
                <a:cubicBezTo>
                  <a:pt x="f27" y="f10"/>
                  <a:pt x="f26" y="f10"/>
                  <a:pt x="f24" y="f15"/>
                </a:cubicBezTo>
                <a:cubicBezTo>
                  <a:pt x="f29" y="f15"/>
                  <a:pt x="f22" y="f15"/>
                  <a:pt x="f30" y="f10"/>
                </a:cubicBezTo>
                <a:cubicBezTo>
                  <a:pt x="f30" y="f31"/>
                  <a:pt x="f30" y="f31"/>
                  <a:pt x="f20" y="f32"/>
                </a:cubicBezTo>
                <a:cubicBezTo>
                  <a:pt x="f33" y="f32"/>
                  <a:pt x="f19" y="f32"/>
                  <a:pt x="f17" y="f32"/>
                </a:cubicBezTo>
                <a:cubicBezTo>
                  <a:pt x="f34" y="f32"/>
                  <a:pt x="f14" y="f32"/>
                  <a:pt x="f14" y="f35"/>
                </a:cubicBezTo>
                <a:cubicBezTo>
                  <a:pt x="f14" y="f36"/>
                  <a:pt x="f34" y="f37"/>
                  <a:pt x="f17" y="f37"/>
                </a:cubicBezTo>
                <a:cubicBezTo>
                  <a:pt x="f19" y="f37"/>
                  <a:pt x="f33" y="f37"/>
                  <a:pt x="f33" y="f36"/>
                </a:cubicBezTo>
                <a:cubicBezTo>
                  <a:pt x="f33" y="f38"/>
                  <a:pt x="f19" y="f38"/>
                  <a:pt x="f17" y="f38"/>
                </a:cubicBezTo>
                <a:cubicBezTo>
                  <a:pt x="f16" y="f39"/>
                  <a:pt x="f34" y="f40"/>
                  <a:pt x="f16" y="f41"/>
                </a:cubicBezTo>
                <a:cubicBezTo>
                  <a:pt x="f16" y="f41"/>
                  <a:pt x="f14" y="f41"/>
                  <a:pt x="f13" y="f41"/>
                </a:cubicBezTo>
                <a:cubicBezTo>
                  <a:pt x="f13" y="f42"/>
                  <a:pt x="f13" y="f42"/>
                  <a:pt x="f13" y="f43"/>
                </a:cubicBezTo>
                <a:cubicBezTo>
                  <a:pt x="f12" y="f44"/>
                  <a:pt x="f11" y="f45"/>
                  <a:pt x="f46" y="f44"/>
                </a:cubicBezTo>
                <a:cubicBezTo>
                  <a:pt x="f9" y="f42"/>
                  <a:pt x="f11" y="f41"/>
                  <a:pt x="f46" y="f40"/>
                </a:cubicBezTo>
                <a:cubicBezTo>
                  <a:pt x="f46" y="f39"/>
                  <a:pt x="f47" y="f39"/>
                  <a:pt x="f47" y="f38"/>
                </a:cubicBezTo>
                <a:cubicBezTo>
                  <a:pt x="f48" y="f37"/>
                  <a:pt x="f48" y="f10"/>
                  <a:pt x="f9" y="f10"/>
                </a:cubicBezTo>
                <a:close/>
                <a:moveTo>
                  <a:pt x="f9" y="f25"/>
                </a:moveTo>
                <a:cubicBezTo>
                  <a:pt x="f46" y="f25"/>
                  <a:pt x="f46" y="f49"/>
                  <a:pt x="f11" y="f49"/>
                </a:cubicBezTo>
                <a:cubicBezTo>
                  <a:pt x="f12" y="f50"/>
                  <a:pt x="f12" y="f51"/>
                  <a:pt x="f12" y="f51"/>
                </a:cubicBezTo>
                <a:cubicBezTo>
                  <a:pt x="f11" y="f23"/>
                  <a:pt x="f46" y="f15"/>
                  <a:pt x="f48" y="f18"/>
                </a:cubicBezTo>
                <a:cubicBezTo>
                  <a:pt x="f52" y="f18"/>
                  <a:pt x="f52" y="f21"/>
                  <a:pt x="f53" y="f54"/>
                </a:cubicBezTo>
                <a:cubicBezTo>
                  <a:pt x="f48" y="f23"/>
                  <a:pt x="f47" y="f23"/>
                  <a:pt x="f9" y="f25"/>
                </a:cubicBezTo>
                <a:close/>
                <a:moveTo>
                  <a:pt x="f55" y="f56"/>
                </a:moveTo>
                <a:cubicBezTo>
                  <a:pt x="f57" y="f58"/>
                  <a:pt x="f55" y="f59"/>
                  <a:pt x="f60" y="f61"/>
                </a:cubicBezTo>
                <a:cubicBezTo>
                  <a:pt x="f62" y="f61"/>
                  <a:pt x="f62" y="f58"/>
                  <a:pt x="f63" y="f56"/>
                </a:cubicBezTo>
                <a:cubicBezTo>
                  <a:pt x="f64" y="f56"/>
                  <a:pt x="f64" y="f56"/>
                  <a:pt x="f65" y="f66"/>
                </a:cubicBezTo>
                <a:cubicBezTo>
                  <a:pt x="f67" y="f68"/>
                  <a:pt x="f67" y="f69"/>
                  <a:pt x="f70" y="f69"/>
                </a:cubicBezTo>
                <a:cubicBezTo>
                  <a:pt x="f70" y="f71"/>
                  <a:pt x="f72" y="f71"/>
                  <a:pt x="f73" y="f74"/>
                </a:cubicBezTo>
                <a:cubicBezTo>
                  <a:pt x="f75" y="f76"/>
                  <a:pt x="f77" y="f78"/>
                  <a:pt x="f79" y="f80"/>
                </a:cubicBezTo>
                <a:cubicBezTo>
                  <a:pt x="f79" y="f81"/>
                  <a:pt x="f72" y="f81"/>
                  <a:pt x="f70" y="f80"/>
                </a:cubicBezTo>
                <a:cubicBezTo>
                  <a:pt x="f67" y="f78"/>
                  <a:pt x="f65" y="f82"/>
                  <a:pt x="f64" y="f83"/>
                </a:cubicBezTo>
                <a:cubicBezTo>
                  <a:pt x="f63" y="f84"/>
                  <a:pt x="f62" y="f84"/>
                  <a:pt x="f60" y="f84"/>
                </a:cubicBezTo>
                <a:cubicBezTo>
                  <a:pt x="f57" y="f76"/>
                  <a:pt x="f57" y="f76"/>
                  <a:pt x="f57" y="f74"/>
                </a:cubicBezTo>
                <a:cubicBezTo>
                  <a:pt x="f55" y="f71"/>
                  <a:pt x="f85" y="f69"/>
                  <a:pt x="f86" y="f66"/>
                </a:cubicBezTo>
                <a:cubicBezTo>
                  <a:pt x="f86" y="f66"/>
                  <a:pt x="f55" y="f56"/>
                  <a:pt x="f55" y="f56"/>
                </a:cubicBezTo>
                <a:close/>
                <a:moveTo>
                  <a:pt x="f87" y="f88"/>
                </a:moveTo>
                <a:cubicBezTo>
                  <a:pt x="f89" y="f90"/>
                  <a:pt x="f87" y="f90"/>
                  <a:pt x="f89" y="f90"/>
                </a:cubicBezTo>
                <a:cubicBezTo>
                  <a:pt x="f91" y="f92"/>
                  <a:pt x="f93" y="f90"/>
                  <a:pt x="f94" y="f90"/>
                </a:cubicBezTo>
                <a:cubicBezTo>
                  <a:pt x="f94" y="f95"/>
                  <a:pt x="f89" y="f96"/>
                  <a:pt x="f87" y="f95"/>
                </a:cubicBezTo>
                <a:cubicBezTo>
                  <a:pt x="f97" y="f98"/>
                  <a:pt x="f97" y="f99"/>
                  <a:pt x="f87" y="f99"/>
                </a:cubicBezTo>
                <a:cubicBezTo>
                  <a:pt x="f89" y="f99"/>
                  <a:pt x="f91" y="f98"/>
                  <a:pt x="f93" y="f99"/>
                </a:cubicBezTo>
                <a:cubicBezTo>
                  <a:pt x="f93" y="f99"/>
                  <a:pt x="f91" y="f99"/>
                  <a:pt x="f93" y="f100"/>
                </a:cubicBezTo>
                <a:cubicBezTo>
                  <a:pt x="f93" y="f100"/>
                  <a:pt x="f94" y="f100"/>
                  <a:pt x="f94" y="f101"/>
                </a:cubicBezTo>
                <a:cubicBezTo>
                  <a:pt x="f102" y="f101"/>
                  <a:pt x="f102" y="f103"/>
                  <a:pt x="f94" y="f103"/>
                </a:cubicBezTo>
                <a:cubicBezTo>
                  <a:pt x="f93" y="f103"/>
                  <a:pt x="f93" y="f101"/>
                  <a:pt x="f91" y="f101"/>
                </a:cubicBezTo>
                <a:cubicBezTo>
                  <a:pt x="f89" y="f101"/>
                  <a:pt x="f87" y="f103"/>
                  <a:pt x="f87" y="f104"/>
                </a:cubicBezTo>
                <a:cubicBezTo>
                  <a:pt x="f105" y="f106"/>
                  <a:pt x="f93" y="f104"/>
                  <a:pt x="f93" y="f106"/>
                </a:cubicBezTo>
                <a:cubicBezTo>
                  <a:pt x="f93" y="f107"/>
                  <a:pt x="f91" y="f108"/>
                  <a:pt x="f89" y="f107"/>
                </a:cubicBezTo>
                <a:cubicBezTo>
                  <a:pt x="f97" y="f107"/>
                  <a:pt x="f89" y="f109"/>
                  <a:pt x="f89" y="f110"/>
                </a:cubicBezTo>
                <a:cubicBezTo>
                  <a:pt x="f89" y="f111"/>
                  <a:pt x="f97" y="f110"/>
                  <a:pt x="f97" y="f111"/>
                </a:cubicBezTo>
                <a:cubicBezTo>
                  <a:pt x="f105" y="f112"/>
                  <a:pt x="f87" y="f112"/>
                  <a:pt x="f87" y="f113"/>
                </a:cubicBezTo>
                <a:cubicBezTo>
                  <a:pt x="f87" y="f114"/>
                  <a:pt x="f115" y="f113"/>
                  <a:pt x="f115" y="f113"/>
                </a:cubicBezTo>
                <a:cubicBezTo>
                  <a:pt x="f116" y="f117"/>
                  <a:pt x="f116" y="f118"/>
                  <a:pt x="f115" y="f118"/>
                </a:cubicBezTo>
                <a:cubicBezTo>
                  <a:pt x="f115" y="f119"/>
                  <a:pt x="f105" y="f118"/>
                  <a:pt x="f120" y="f121"/>
                </a:cubicBezTo>
                <a:cubicBezTo>
                  <a:pt x="f120" y="f122"/>
                  <a:pt x="f116" y="f121"/>
                  <a:pt x="f123" y="f122"/>
                </a:cubicBezTo>
                <a:cubicBezTo>
                  <a:pt x="f124" y="f125"/>
                  <a:pt x="f123" y="f125"/>
                  <a:pt x="f116" y="f125"/>
                </a:cubicBezTo>
                <a:cubicBezTo>
                  <a:pt x="f120" y="f126"/>
                  <a:pt x="f120" y="f127"/>
                  <a:pt x="f116" y="f127"/>
                </a:cubicBezTo>
                <a:cubicBezTo>
                  <a:pt x="f116" y="f127"/>
                  <a:pt x="f123" y="f127"/>
                  <a:pt x="f123" y="f127"/>
                </a:cubicBezTo>
                <a:cubicBezTo>
                  <a:pt x="f124" y="f128"/>
                  <a:pt x="f124" y="f128"/>
                  <a:pt x="f129" y="f128"/>
                </a:cubicBezTo>
                <a:cubicBezTo>
                  <a:pt x="f130" y="f128"/>
                  <a:pt x="f131" y="f127"/>
                  <a:pt x="f132" y="f128"/>
                </a:cubicBezTo>
                <a:cubicBezTo>
                  <a:pt x="f133" y="f128"/>
                  <a:pt x="f134" y="f135"/>
                  <a:pt x="f136" y="f137"/>
                </a:cubicBezTo>
                <a:cubicBezTo>
                  <a:pt x="f133" y="f137"/>
                  <a:pt x="f130" y="f135"/>
                  <a:pt x="f130" y="f135"/>
                </a:cubicBezTo>
                <a:cubicBezTo>
                  <a:pt x="f129" y="f135"/>
                  <a:pt x="f123" y="f135"/>
                  <a:pt x="f123" y="f137"/>
                </a:cubicBezTo>
                <a:cubicBezTo>
                  <a:pt x="f123" y="f138"/>
                  <a:pt x="f129" y="f138"/>
                  <a:pt x="f124" y="f139"/>
                </a:cubicBezTo>
                <a:cubicBezTo>
                  <a:pt x="f123" y="f140"/>
                  <a:pt x="f123" y="f140"/>
                  <a:pt x="f116" y="f141"/>
                </a:cubicBezTo>
                <a:cubicBezTo>
                  <a:pt x="f115" y="f142"/>
                  <a:pt x="f120" y="f142"/>
                  <a:pt x="f87" y="f142"/>
                </a:cubicBezTo>
                <a:cubicBezTo>
                  <a:pt x="f89" y="f142"/>
                  <a:pt x="f93" y="f143"/>
                  <a:pt x="f102" y="f143"/>
                </a:cubicBezTo>
                <a:cubicBezTo>
                  <a:pt x="f144" y="f142"/>
                  <a:pt x="f144" y="f142"/>
                  <a:pt x="f145" y="f146"/>
                </a:cubicBezTo>
                <a:cubicBezTo>
                  <a:pt x="f145" y="f146"/>
                  <a:pt x="f147" y="f146"/>
                  <a:pt x="f148" y="f141"/>
                </a:cubicBezTo>
                <a:cubicBezTo>
                  <a:pt x="f148" y="f141"/>
                  <a:pt x="f2" y="f140"/>
                  <a:pt x="f2" y="f139"/>
                </a:cubicBezTo>
                <a:cubicBezTo>
                  <a:pt x="f149" y="f137"/>
                  <a:pt x="f150" y="f138"/>
                  <a:pt x="f151" y="f135"/>
                </a:cubicBezTo>
                <a:cubicBezTo>
                  <a:pt x="f152" y="f135"/>
                  <a:pt x="f152" y="f153"/>
                  <a:pt x="f152" y="f128"/>
                </a:cubicBezTo>
                <a:cubicBezTo>
                  <a:pt x="f154" y="f127"/>
                  <a:pt x="f152" y="f125"/>
                  <a:pt x="f154" y="f125"/>
                </a:cubicBezTo>
                <a:cubicBezTo>
                  <a:pt x="f155" y="f122"/>
                  <a:pt x="f155" y="f126"/>
                  <a:pt x="f156" y="f127"/>
                </a:cubicBezTo>
                <a:cubicBezTo>
                  <a:pt x="f156" y="f128"/>
                  <a:pt x="f154" y="f153"/>
                  <a:pt x="f156" y="f135"/>
                </a:cubicBezTo>
                <a:cubicBezTo>
                  <a:pt x="f156" y="f135"/>
                  <a:pt x="f157" y="f128"/>
                  <a:pt x="f158" y="f135"/>
                </a:cubicBezTo>
                <a:cubicBezTo>
                  <a:pt x="f158" y="f137"/>
                  <a:pt x="f156" y="f137"/>
                  <a:pt x="f156" y="f137"/>
                </a:cubicBezTo>
                <a:cubicBezTo>
                  <a:pt x="f152" y="f137"/>
                  <a:pt x="f151" y="f139"/>
                  <a:pt x="f150" y="f140"/>
                </a:cubicBezTo>
                <a:cubicBezTo>
                  <a:pt x="f159" y="f141"/>
                  <a:pt x="f159" y="f146"/>
                  <a:pt x="f2" y="f143"/>
                </a:cubicBezTo>
                <a:cubicBezTo>
                  <a:pt x="f2" y="f160"/>
                  <a:pt x="f148" y="f160"/>
                  <a:pt x="f148" y="f161"/>
                </a:cubicBezTo>
                <a:cubicBezTo>
                  <a:pt x="f147" y="f162"/>
                  <a:pt x="f145" y="f163"/>
                  <a:pt x="f145" y="f164"/>
                </a:cubicBezTo>
                <a:cubicBezTo>
                  <a:pt x="f145" y="f165"/>
                  <a:pt x="f145" y="f165"/>
                  <a:pt x="f144" y="f166"/>
                </a:cubicBezTo>
                <a:cubicBezTo>
                  <a:pt x="f102" y="f167"/>
                  <a:pt x="f145" y="f168"/>
                  <a:pt x="f144" y="f169"/>
                </a:cubicBezTo>
                <a:cubicBezTo>
                  <a:pt x="f144" y="f170"/>
                  <a:pt x="f102" y="f171"/>
                  <a:pt x="f94" y="f172"/>
                </a:cubicBezTo>
                <a:cubicBezTo>
                  <a:pt x="f93" y="f173"/>
                  <a:pt x="f94" y="f173"/>
                  <a:pt x="f94" y="f174"/>
                </a:cubicBezTo>
                <a:cubicBezTo>
                  <a:pt x="f94" y="f175"/>
                  <a:pt x="f93" y="f175"/>
                  <a:pt x="f91" y="f176"/>
                </a:cubicBezTo>
                <a:cubicBezTo>
                  <a:pt x="f89" y="f177"/>
                  <a:pt x="f91" y="f178"/>
                  <a:pt x="f93" y="f177"/>
                </a:cubicBezTo>
                <a:cubicBezTo>
                  <a:pt x="f102" y="f179"/>
                  <a:pt x="f87" y="f180"/>
                  <a:pt x="f91" y="f181"/>
                </a:cubicBezTo>
                <a:cubicBezTo>
                  <a:pt x="f94" y="f182"/>
                  <a:pt x="f145" y="f180"/>
                  <a:pt x="f147" y="f181"/>
                </a:cubicBezTo>
                <a:cubicBezTo>
                  <a:pt x="f147" y="f183"/>
                  <a:pt x="f145" y="f182"/>
                  <a:pt x="f144" y="f182"/>
                </a:cubicBezTo>
                <a:cubicBezTo>
                  <a:pt x="f94" y="f184"/>
                  <a:pt x="f93" y="f185"/>
                  <a:pt x="f91" y="f186"/>
                </a:cubicBezTo>
                <a:cubicBezTo>
                  <a:pt x="f89" y="f187"/>
                  <a:pt x="f91" y="f188"/>
                  <a:pt x="f91" y="f189"/>
                </a:cubicBezTo>
                <a:cubicBezTo>
                  <a:pt x="f89" y="f190"/>
                  <a:pt x="f97" y="f190"/>
                  <a:pt x="f105" y="f191"/>
                </a:cubicBezTo>
                <a:cubicBezTo>
                  <a:pt x="f105" y="f192"/>
                  <a:pt x="f89" y="f192"/>
                  <a:pt x="f93" y="f192"/>
                </a:cubicBezTo>
                <a:cubicBezTo>
                  <a:pt x="f94" y="f192"/>
                  <a:pt x="f145" y="f193"/>
                  <a:pt x="f145" y="f194"/>
                </a:cubicBezTo>
                <a:cubicBezTo>
                  <a:pt x="f144" y="f195"/>
                  <a:pt x="f102" y="f196"/>
                  <a:pt x="f145" y="f197"/>
                </a:cubicBezTo>
                <a:cubicBezTo>
                  <a:pt x="f145" y="f197"/>
                  <a:pt x="f147" y="f188"/>
                  <a:pt x="f148" y="f198"/>
                </a:cubicBezTo>
                <a:cubicBezTo>
                  <a:pt x="f148" y="f187"/>
                  <a:pt x="f148" y="f199"/>
                  <a:pt x="f148" y="f186"/>
                </a:cubicBezTo>
                <a:cubicBezTo>
                  <a:pt x="f147" y="f200"/>
                  <a:pt x="f147" y="f201"/>
                  <a:pt x="f2" y="f184"/>
                </a:cubicBezTo>
                <a:cubicBezTo>
                  <a:pt x="f159" y="f182"/>
                  <a:pt x="f150" y="f184"/>
                  <a:pt x="f202" y="f183"/>
                </a:cubicBezTo>
                <a:cubicBezTo>
                  <a:pt x="f202" y="f181"/>
                  <a:pt x="f150" y="f180"/>
                  <a:pt x="f149" y="f203"/>
                </a:cubicBezTo>
                <a:cubicBezTo>
                  <a:pt x="f149" y="f203"/>
                  <a:pt x="f149" y="f179"/>
                  <a:pt x="f159" y="f204"/>
                </a:cubicBezTo>
                <a:cubicBezTo>
                  <a:pt x="f159" y="f177"/>
                  <a:pt x="f2" y="f177"/>
                  <a:pt x="f2" y="f178"/>
                </a:cubicBezTo>
                <a:cubicBezTo>
                  <a:pt x="f148" y="f174"/>
                  <a:pt x="f159" y="f174"/>
                  <a:pt x="f150" y="f173"/>
                </a:cubicBezTo>
                <a:cubicBezTo>
                  <a:pt x="f202" y="f172"/>
                  <a:pt x="f151" y="f169"/>
                  <a:pt x="f154" y="f169"/>
                </a:cubicBezTo>
                <a:cubicBezTo>
                  <a:pt x="f154" y="f170"/>
                  <a:pt x="f152" y="f170"/>
                  <a:pt x="f152" y="f171"/>
                </a:cubicBezTo>
                <a:cubicBezTo>
                  <a:pt x="f151" y="f171"/>
                  <a:pt x="f151" y="f172"/>
                  <a:pt x="f202" y="f172"/>
                </a:cubicBezTo>
                <a:cubicBezTo>
                  <a:pt x="f202" y="f173"/>
                  <a:pt x="f150" y="f174"/>
                  <a:pt x="f150" y="f175"/>
                </a:cubicBezTo>
                <a:cubicBezTo>
                  <a:pt x="f149" y="f176"/>
                  <a:pt x="f149" y="f178"/>
                  <a:pt x="f150" y="f178"/>
                </a:cubicBezTo>
                <a:cubicBezTo>
                  <a:pt x="f150" y="f177"/>
                  <a:pt x="f202" y="f177"/>
                  <a:pt x="f202" y="f177"/>
                </a:cubicBezTo>
                <a:cubicBezTo>
                  <a:pt x="f202" y="f204"/>
                  <a:pt x="f202" y="f204"/>
                  <a:pt x="f202" y="f179"/>
                </a:cubicBezTo>
                <a:cubicBezTo>
                  <a:pt x="f151" y="f203"/>
                  <a:pt x="f152" y="f180"/>
                  <a:pt x="f152" y="f179"/>
                </a:cubicBezTo>
                <a:cubicBezTo>
                  <a:pt x="f154" y="f204"/>
                  <a:pt x="f151" y="f177"/>
                  <a:pt x="f154" y="f178"/>
                </a:cubicBezTo>
                <a:cubicBezTo>
                  <a:pt x="f156" y="f178"/>
                  <a:pt x="f155" y="f177"/>
                  <a:pt x="f158" y="f177"/>
                </a:cubicBezTo>
                <a:cubicBezTo>
                  <a:pt x="f158" y="f204"/>
                  <a:pt x="f158" y="f179"/>
                  <a:pt x="f157" y="f203"/>
                </a:cubicBezTo>
                <a:cubicBezTo>
                  <a:pt x="f205" y="f180"/>
                  <a:pt x="f205" y="f203"/>
                  <a:pt x="f206" y="f179"/>
                </a:cubicBezTo>
                <a:cubicBezTo>
                  <a:pt x="f207" y="f204"/>
                  <a:pt x="f208" y="f204"/>
                  <a:pt x="f208" y="f177"/>
                </a:cubicBezTo>
                <a:cubicBezTo>
                  <a:pt x="f209" y="f178"/>
                  <a:pt x="f208" y="f174"/>
                  <a:pt x="f210" y="f172"/>
                </a:cubicBezTo>
                <a:cubicBezTo>
                  <a:pt x="f209" y="f171"/>
                  <a:pt x="f209" y="f171"/>
                  <a:pt x="f209" y="f169"/>
                </a:cubicBezTo>
                <a:cubicBezTo>
                  <a:pt x="f209" y="f211"/>
                  <a:pt x="f209" y="f168"/>
                  <a:pt x="f212" y="f168"/>
                </a:cubicBezTo>
                <a:cubicBezTo>
                  <a:pt x="f75" y="f211"/>
                  <a:pt x="f79" y="f171"/>
                  <a:pt x="f79" y="f173"/>
                </a:cubicBezTo>
                <a:cubicBezTo>
                  <a:pt x="f75" y="f174"/>
                  <a:pt x="f70" y="f176"/>
                  <a:pt x="f72" y="f178"/>
                </a:cubicBezTo>
                <a:cubicBezTo>
                  <a:pt x="f73" y="f178"/>
                  <a:pt x="f75" y="f178"/>
                  <a:pt x="f75" y="f176"/>
                </a:cubicBezTo>
                <a:cubicBezTo>
                  <a:pt x="f79" y="f176"/>
                  <a:pt x="f212" y="f175"/>
                  <a:pt x="f77" y="f176"/>
                </a:cubicBezTo>
                <a:cubicBezTo>
                  <a:pt x="f210" y="f176"/>
                  <a:pt x="f209" y="f204"/>
                  <a:pt x="f77" y="f179"/>
                </a:cubicBezTo>
                <a:cubicBezTo>
                  <a:pt x="f77" y="f181"/>
                  <a:pt x="f209" y="f181"/>
                  <a:pt x="f209" y="f184"/>
                </a:cubicBezTo>
                <a:cubicBezTo>
                  <a:pt x="f210" y="f201"/>
                  <a:pt x="f210" y="f185"/>
                  <a:pt x="f77" y="f200"/>
                </a:cubicBezTo>
                <a:cubicBezTo>
                  <a:pt x="f77" y="f200"/>
                  <a:pt x="f212" y="f200"/>
                  <a:pt x="f212" y="f200"/>
                </a:cubicBezTo>
                <a:cubicBezTo>
                  <a:pt x="f79" y="f186"/>
                  <a:pt x="f75" y="f199"/>
                  <a:pt x="f75" y="f199"/>
                </a:cubicBezTo>
                <a:cubicBezTo>
                  <a:pt x="f72" y="f187"/>
                  <a:pt x="f72" y="f188"/>
                  <a:pt x="f73" y="f189"/>
                </a:cubicBezTo>
                <a:cubicBezTo>
                  <a:pt x="f75" y="f190"/>
                  <a:pt x="f73" y="f191"/>
                  <a:pt x="f75" y="f213"/>
                </a:cubicBezTo>
                <a:cubicBezTo>
                  <a:pt x="f79" y="f193"/>
                  <a:pt x="f212" y="f214"/>
                  <a:pt x="f209" y="f215"/>
                </a:cubicBezTo>
                <a:cubicBezTo>
                  <a:pt x="f208" y="f216"/>
                  <a:pt x="f207" y="f217"/>
                  <a:pt x="f206" y="f218"/>
                </a:cubicBezTo>
                <a:cubicBezTo>
                  <a:pt x="f206" y="f219"/>
                  <a:pt x="f206" y="f220"/>
                  <a:pt x="f157" y="f221"/>
                </a:cubicBezTo>
                <a:cubicBezTo>
                  <a:pt x="f158" y="f222"/>
                  <a:pt x="f154" y="f223"/>
                  <a:pt x="f154" y="f222"/>
                </a:cubicBezTo>
                <a:cubicBezTo>
                  <a:pt x="f152" y="f224"/>
                  <a:pt x="f155" y="f225"/>
                  <a:pt x="f158" y="f226"/>
                </a:cubicBezTo>
                <a:cubicBezTo>
                  <a:pt x="f157" y="f227"/>
                  <a:pt x="f205" y="f228"/>
                  <a:pt x="f206" y="f229"/>
                </a:cubicBezTo>
                <a:cubicBezTo>
                  <a:pt x="f206" y="f230"/>
                  <a:pt x="f207" y="f231"/>
                  <a:pt x="f208" y="f232"/>
                </a:cubicBezTo>
                <a:cubicBezTo>
                  <a:pt x="f77" y="f232"/>
                  <a:pt x="f208" y="f230"/>
                  <a:pt x="f208" y="f229"/>
                </a:cubicBezTo>
                <a:cubicBezTo>
                  <a:pt x="f205" y="f226"/>
                  <a:pt x="f77" y="f225"/>
                  <a:pt x="f75" y="f226"/>
                </a:cubicBezTo>
                <a:cubicBezTo>
                  <a:pt x="f73" y="f227"/>
                  <a:pt x="f73" y="f233"/>
                  <a:pt x="f72" y="f233"/>
                </a:cubicBezTo>
                <a:cubicBezTo>
                  <a:pt x="f72" y="f229"/>
                  <a:pt x="f70" y="f229"/>
                  <a:pt x="f67" y="f229"/>
                </a:cubicBezTo>
                <a:cubicBezTo>
                  <a:pt x="f64" y="f230"/>
                  <a:pt x="f63" y="f234"/>
                  <a:pt x="f60" y="f234"/>
                </a:cubicBezTo>
                <a:cubicBezTo>
                  <a:pt x="f55" y="f234"/>
                  <a:pt x="f57" y="f235"/>
                  <a:pt x="f57" y="f230"/>
                </a:cubicBezTo>
                <a:cubicBezTo>
                  <a:pt x="f60" y="f228"/>
                  <a:pt x="f55" y="f229"/>
                  <a:pt x="f55" y="f228"/>
                </a:cubicBezTo>
                <a:cubicBezTo>
                  <a:pt x="f55" y="f227"/>
                  <a:pt x="f60" y="f227"/>
                  <a:pt x="f62" y="f226"/>
                </a:cubicBezTo>
                <a:cubicBezTo>
                  <a:pt x="f62" y="f236"/>
                  <a:pt x="f62" y="f224"/>
                  <a:pt x="f60" y="f224"/>
                </a:cubicBezTo>
                <a:cubicBezTo>
                  <a:pt x="f57" y="f222"/>
                  <a:pt x="f57" y="f224"/>
                  <a:pt x="f55" y="f224"/>
                </a:cubicBezTo>
                <a:cubicBezTo>
                  <a:pt x="f86" y="f225"/>
                  <a:pt x="f237" y="f236"/>
                  <a:pt x="f238" y="f226"/>
                </a:cubicBezTo>
                <a:cubicBezTo>
                  <a:pt x="f238" y="f227"/>
                  <a:pt x="f239" y="f233"/>
                  <a:pt x="f240" y="f228"/>
                </a:cubicBezTo>
                <a:cubicBezTo>
                  <a:pt x="f241" y="f229"/>
                  <a:pt x="f242" y="f233"/>
                  <a:pt x="f243" y="f233"/>
                </a:cubicBezTo>
                <a:cubicBezTo>
                  <a:pt x="f244" y="f233"/>
                  <a:pt x="f243" y="f229"/>
                  <a:pt x="f245" y="f228"/>
                </a:cubicBezTo>
                <a:cubicBezTo>
                  <a:pt x="f246" y="f228"/>
                  <a:pt x="f247" y="f233"/>
                  <a:pt x="f247" y="f227"/>
                </a:cubicBezTo>
                <a:cubicBezTo>
                  <a:pt x="f248" y="f226"/>
                  <a:pt x="f249" y="f226"/>
                  <a:pt x="f250" y="f226"/>
                </a:cubicBezTo>
                <a:cubicBezTo>
                  <a:pt x="f251" y="f236"/>
                  <a:pt x="f251" y="f225"/>
                  <a:pt x="f252" y="f224"/>
                </a:cubicBezTo>
                <a:cubicBezTo>
                  <a:pt x="f252" y="f222"/>
                  <a:pt x="f252" y="f222"/>
                  <a:pt x="f253" y="f222"/>
                </a:cubicBezTo>
                <a:cubicBezTo>
                  <a:pt x="f254" y="f222"/>
                  <a:pt x="f254" y="f222"/>
                  <a:pt x="f254" y="f221"/>
                </a:cubicBezTo>
                <a:cubicBezTo>
                  <a:pt x="f255" y="f223"/>
                  <a:pt x="f256" y="f223"/>
                  <a:pt x="f53" y="f223"/>
                </a:cubicBezTo>
                <a:cubicBezTo>
                  <a:pt x="f53" y="f223"/>
                  <a:pt x="f13" y="f257"/>
                  <a:pt x="f12" y="f220"/>
                </a:cubicBezTo>
                <a:cubicBezTo>
                  <a:pt x="f12" y="f221"/>
                  <a:pt x="f11" y="f220"/>
                  <a:pt x="f46" y="f221"/>
                </a:cubicBezTo>
                <a:cubicBezTo>
                  <a:pt x="f46" y="f221"/>
                  <a:pt x="f46" y="f221"/>
                  <a:pt x="f9" y="f221"/>
                </a:cubicBezTo>
                <a:cubicBezTo>
                  <a:pt x="f9" y="f222"/>
                  <a:pt x="f9" y="f222"/>
                  <a:pt x="f47" y="f222"/>
                </a:cubicBezTo>
                <a:cubicBezTo>
                  <a:pt x="f48" y="f222"/>
                  <a:pt x="f48" y="f222"/>
                  <a:pt x="f48" y="f225"/>
                </a:cubicBezTo>
                <a:cubicBezTo>
                  <a:pt x="f48" y="f236"/>
                  <a:pt x="f53" y="f226"/>
                  <a:pt x="f256" y="f233"/>
                </a:cubicBezTo>
                <a:cubicBezTo>
                  <a:pt x="f258" y="f228"/>
                  <a:pt x="f258" y="f230"/>
                  <a:pt x="f259" y="f234"/>
                </a:cubicBezTo>
                <a:cubicBezTo>
                  <a:pt x="f255" y="f232"/>
                  <a:pt x="f253" y="f260"/>
                  <a:pt x="f253" y="f261"/>
                </a:cubicBezTo>
                <a:cubicBezTo>
                  <a:pt x="f253" y="f262"/>
                  <a:pt x="f253" y="f263"/>
                  <a:pt x="f255" y="f264"/>
                </a:cubicBezTo>
                <a:cubicBezTo>
                  <a:pt x="f256" y="f58"/>
                  <a:pt x="f256" y="f68"/>
                  <a:pt x="f53" y="f71"/>
                </a:cubicBezTo>
                <a:cubicBezTo>
                  <a:pt x="f48" y="f71"/>
                  <a:pt x="f48" y="f71"/>
                  <a:pt x="f48" y="f71"/>
                </a:cubicBezTo>
                <a:cubicBezTo>
                  <a:pt x="f47" y="f74"/>
                  <a:pt x="f48" y="f74"/>
                  <a:pt x="f47" y="f76"/>
                </a:cubicBezTo>
                <a:cubicBezTo>
                  <a:pt x="f47" y="f84"/>
                  <a:pt x="f9" y="f76"/>
                  <a:pt x="f46" y="f84"/>
                </a:cubicBezTo>
                <a:cubicBezTo>
                  <a:pt x="f12" y="f84"/>
                  <a:pt x="f12" y="f83"/>
                  <a:pt x="f11" y="f82"/>
                </a:cubicBezTo>
                <a:cubicBezTo>
                  <a:pt x="f46" y="f81"/>
                  <a:pt x="f13" y="f81"/>
                  <a:pt x="f16" y="f78"/>
                </a:cubicBezTo>
                <a:cubicBezTo>
                  <a:pt x="f16" y="f82"/>
                  <a:pt x="f16" y="f83"/>
                  <a:pt x="f34" y="f84"/>
                </a:cubicBezTo>
                <a:cubicBezTo>
                  <a:pt x="f17" y="f84"/>
                  <a:pt x="f17" y="f84"/>
                  <a:pt x="f17" y="f76"/>
                </a:cubicBezTo>
                <a:cubicBezTo>
                  <a:pt x="f19" y="f76"/>
                  <a:pt x="f19" y="f74"/>
                  <a:pt x="f19" y="f74"/>
                </a:cubicBezTo>
                <a:cubicBezTo>
                  <a:pt x="f33" y="f71"/>
                  <a:pt x="f20" y="f76"/>
                  <a:pt x="f20" y="f84"/>
                </a:cubicBezTo>
                <a:cubicBezTo>
                  <a:pt x="f20" y="f83"/>
                  <a:pt x="f20" y="f83"/>
                  <a:pt x="f33" y="f82"/>
                </a:cubicBezTo>
                <a:cubicBezTo>
                  <a:pt x="f19" y="f78"/>
                  <a:pt x="f17" y="f78"/>
                  <a:pt x="f17" y="f80"/>
                </a:cubicBezTo>
                <a:cubicBezTo>
                  <a:pt x="f17" y="f265"/>
                  <a:pt x="f19" y="f265"/>
                  <a:pt x="f33" y="f265"/>
                </a:cubicBezTo>
                <a:cubicBezTo>
                  <a:pt x="f33" y="f266"/>
                  <a:pt x="f19" y="f266"/>
                  <a:pt x="f17" y="f267"/>
                </a:cubicBezTo>
                <a:cubicBezTo>
                  <a:pt x="f34" y="f267"/>
                  <a:pt x="f34" y="f267"/>
                  <a:pt x="f34" y="f268"/>
                </a:cubicBezTo>
                <a:cubicBezTo>
                  <a:pt x="f16" y="f269"/>
                  <a:pt x="f16" y="f270"/>
                  <a:pt x="f34" y="f271"/>
                </a:cubicBezTo>
                <a:cubicBezTo>
                  <a:pt x="f17" y="f272"/>
                  <a:pt x="f33" y="f272"/>
                  <a:pt x="f19" y="f273"/>
                </a:cubicBezTo>
                <a:cubicBezTo>
                  <a:pt x="f19" y="f274"/>
                  <a:pt x="f34" y="f275"/>
                  <a:pt x="f16" y="f276"/>
                </a:cubicBezTo>
                <a:cubicBezTo>
                  <a:pt x="f12" y="f277"/>
                  <a:pt x="f16" y="f278"/>
                  <a:pt x="f19" y="f279"/>
                </a:cubicBezTo>
                <a:cubicBezTo>
                  <a:pt x="f33" y="f279"/>
                  <a:pt x="f30" y="f279"/>
                  <a:pt x="f30" y="f280"/>
                </a:cubicBezTo>
                <a:cubicBezTo>
                  <a:pt x="f30" y="f281"/>
                  <a:pt x="f33" y="f281"/>
                  <a:pt x="f19" y="f281"/>
                </a:cubicBezTo>
                <a:cubicBezTo>
                  <a:pt x="f17" y="f280"/>
                  <a:pt x="f16" y="f279"/>
                  <a:pt x="f14" y="f282"/>
                </a:cubicBezTo>
                <a:cubicBezTo>
                  <a:pt x="f13" y="f278"/>
                  <a:pt x="f12" y="f278"/>
                  <a:pt x="f12" y="f282"/>
                </a:cubicBezTo>
                <a:cubicBezTo>
                  <a:pt x="f11" y="f279"/>
                  <a:pt x="f12" y="f280"/>
                  <a:pt x="f13" y="f280"/>
                </a:cubicBezTo>
                <a:cubicBezTo>
                  <a:pt x="f13" y="f283"/>
                  <a:pt x="f14" y="f283"/>
                  <a:pt x="f12" y="f283"/>
                </a:cubicBezTo>
                <a:cubicBezTo>
                  <a:pt x="f11" y="f284"/>
                  <a:pt x="f46" y="f283"/>
                  <a:pt x="f9" y="f283"/>
                </a:cubicBezTo>
                <a:cubicBezTo>
                  <a:pt x="f48" y="f281"/>
                  <a:pt x="f53" y="f280"/>
                  <a:pt x="f256" y="f280"/>
                </a:cubicBezTo>
                <a:cubicBezTo>
                  <a:pt x="f259" y="f280"/>
                  <a:pt x="f254" y="f281"/>
                  <a:pt x="f285" y="f283"/>
                </a:cubicBezTo>
                <a:cubicBezTo>
                  <a:pt x="f252" y="f283"/>
                  <a:pt x="f251" y="f283"/>
                  <a:pt x="f286" y="f281"/>
                </a:cubicBezTo>
                <a:cubicBezTo>
                  <a:pt x="f250" y="f281"/>
                  <a:pt x="f250" y="f280"/>
                  <a:pt x="f248" y="f281"/>
                </a:cubicBezTo>
                <a:cubicBezTo>
                  <a:pt x="f247" y="f281"/>
                  <a:pt x="f247" y="f283"/>
                  <a:pt x="f246" y="f283"/>
                </a:cubicBezTo>
                <a:cubicBezTo>
                  <a:pt x="f246" y="f284"/>
                  <a:pt x="f245" y="f284"/>
                  <a:pt x="f244" y="f284"/>
                </a:cubicBezTo>
                <a:cubicBezTo>
                  <a:pt x="f242" y="f287"/>
                  <a:pt x="f240" y="f288"/>
                  <a:pt x="f238" y="f289"/>
                </a:cubicBezTo>
                <a:cubicBezTo>
                  <a:pt x="f85" y="f290"/>
                  <a:pt x="f85" y="f291"/>
                  <a:pt x="f86" y="f292"/>
                </a:cubicBezTo>
                <a:cubicBezTo>
                  <a:pt x="f57" y="f293"/>
                  <a:pt x="f62" y="f294"/>
                  <a:pt x="f65" y="f295"/>
                </a:cubicBezTo>
                <a:cubicBezTo>
                  <a:pt x="f65" y="f295"/>
                  <a:pt x="f67" y="f295"/>
                  <a:pt x="f67" y="f295"/>
                </a:cubicBezTo>
                <a:cubicBezTo>
                  <a:pt x="f70" y="f295"/>
                  <a:pt x="f70" y="f295"/>
                  <a:pt x="f72" y="f296"/>
                </a:cubicBezTo>
                <a:cubicBezTo>
                  <a:pt x="f73" y="f296"/>
                  <a:pt x="f79" y="f297"/>
                  <a:pt x="f79" y="f298"/>
                </a:cubicBezTo>
                <a:cubicBezTo>
                  <a:pt x="f212" y="f299"/>
                  <a:pt x="f73" y="f300"/>
                  <a:pt x="f72" y="f300"/>
                </a:cubicBezTo>
                <a:cubicBezTo>
                  <a:pt x="f67" y="f300"/>
                  <a:pt x="f67" y="f298"/>
                  <a:pt x="f65" y="f301"/>
                </a:cubicBezTo>
                <a:cubicBezTo>
                  <a:pt x="f64" y="f301"/>
                  <a:pt x="f63" y="f297"/>
                  <a:pt x="f62" y="f297"/>
                </a:cubicBezTo>
                <a:cubicBezTo>
                  <a:pt x="f57" y="f296"/>
                  <a:pt x="f55" y="f296"/>
                  <a:pt x="f85" y="f296"/>
                </a:cubicBezTo>
                <a:cubicBezTo>
                  <a:pt x="f237" y="f296"/>
                  <a:pt x="f238" y="f296"/>
                  <a:pt x="f239" y="f295"/>
                </a:cubicBezTo>
                <a:cubicBezTo>
                  <a:pt x="f239" y="f294"/>
                  <a:pt x="f240" y="f302"/>
                  <a:pt x="f241" y="f302"/>
                </a:cubicBezTo>
                <a:cubicBezTo>
                  <a:pt x="f242" y="f296"/>
                  <a:pt x="f239" y="f301"/>
                  <a:pt x="f240" y="f300"/>
                </a:cubicBezTo>
                <a:cubicBezTo>
                  <a:pt x="f240" y="f299"/>
                  <a:pt x="f240" y="f299"/>
                  <a:pt x="f241" y="f299"/>
                </a:cubicBezTo>
                <a:cubicBezTo>
                  <a:pt x="f243" y="f303"/>
                  <a:pt x="f238" y="f304"/>
                  <a:pt x="f242" y="f304"/>
                </a:cubicBezTo>
                <a:cubicBezTo>
                  <a:pt x="f242" y="f304"/>
                  <a:pt x="f244" y="f305"/>
                  <a:pt x="f244" y="f306"/>
                </a:cubicBezTo>
                <a:cubicBezTo>
                  <a:pt x="f244" y="f306"/>
                  <a:pt x="f244" y="f307"/>
                  <a:pt x="f244" y="f307"/>
                </a:cubicBezTo>
                <a:cubicBezTo>
                  <a:pt x="f243" y="f308"/>
                  <a:pt x="f243" y="f309"/>
                  <a:pt x="f242" y="f310"/>
                </a:cubicBezTo>
                <a:cubicBezTo>
                  <a:pt x="f241" y="f311"/>
                  <a:pt x="f238" y="f312"/>
                  <a:pt x="f237" y="f313"/>
                </a:cubicBezTo>
                <a:cubicBezTo>
                  <a:pt x="f85" y="f314"/>
                  <a:pt x="f55" y="f315"/>
                  <a:pt x="f57" y="f316"/>
                </a:cubicBezTo>
                <a:cubicBezTo>
                  <a:pt x="f62" y="f316"/>
                  <a:pt x="f63" y="f315"/>
                  <a:pt x="f65" y="f316"/>
                </a:cubicBezTo>
                <a:cubicBezTo>
                  <a:pt x="f70" y="f316"/>
                  <a:pt x="f73" y="f317"/>
                  <a:pt x="f75" y="f318"/>
                </a:cubicBezTo>
                <a:cubicBezTo>
                  <a:pt x="f212" y="f319"/>
                  <a:pt x="f209" y="f320"/>
                  <a:pt x="f208" y="f320"/>
                </a:cubicBezTo>
                <a:cubicBezTo>
                  <a:pt x="f207" y="f320"/>
                  <a:pt x="f206" y="f321"/>
                  <a:pt x="f205" y="f321"/>
                </a:cubicBezTo>
                <a:cubicBezTo>
                  <a:pt x="f157" y="f321"/>
                  <a:pt x="f158" y="f322"/>
                  <a:pt x="f158" y="f322"/>
                </a:cubicBezTo>
                <a:cubicBezTo>
                  <a:pt x="f156" y="f323"/>
                  <a:pt x="f152" y="f324"/>
                  <a:pt x="f202" y="f324"/>
                </a:cubicBezTo>
                <a:cubicBezTo>
                  <a:pt x="f150" y="f323"/>
                  <a:pt x="f149" y="f323"/>
                  <a:pt x="f149" y="f325"/>
                </a:cubicBezTo>
                <a:cubicBezTo>
                  <a:pt x="f149" y="f326"/>
                  <a:pt x="f150" y="f326"/>
                  <a:pt x="f202" y="f326"/>
                </a:cubicBezTo>
                <a:cubicBezTo>
                  <a:pt x="f202" y="f327"/>
                  <a:pt x="f151" y="f328"/>
                  <a:pt x="f151" y="f328"/>
                </a:cubicBezTo>
                <a:cubicBezTo>
                  <a:pt x="f152" y="f329"/>
                  <a:pt x="f152" y="f328"/>
                  <a:pt x="f154" y="f328"/>
                </a:cubicBezTo>
                <a:cubicBezTo>
                  <a:pt x="f155" y="f328"/>
                  <a:pt x="f158" y="f330"/>
                  <a:pt x="f156" y="f331"/>
                </a:cubicBezTo>
                <a:cubicBezTo>
                  <a:pt x="f154" y="f332"/>
                  <a:pt x="f151" y="f332"/>
                  <a:pt x="f151" y="f333"/>
                </a:cubicBezTo>
                <a:cubicBezTo>
                  <a:pt x="f152" y="f334"/>
                  <a:pt x="f154" y="f333"/>
                  <a:pt x="f155" y="f335"/>
                </a:cubicBezTo>
                <a:cubicBezTo>
                  <a:pt x="f158" y="f335"/>
                  <a:pt x="f158" y="f335"/>
                  <a:pt x="f205" y="f332"/>
                </a:cubicBezTo>
                <a:cubicBezTo>
                  <a:pt x="f205" y="f332"/>
                  <a:pt x="f205" y="f331"/>
                  <a:pt x="f206" y="f331"/>
                </a:cubicBezTo>
                <a:cubicBezTo>
                  <a:pt x="f206" y="f331"/>
                  <a:pt x="f207" y="f331"/>
                  <a:pt x="f207" y="f331"/>
                </a:cubicBezTo>
                <a:cubicBezTo>
                  <a:pt x="f208" y="f331"/>
                  <a:pt x="f209" y="f330"/>
                  <a:pt x="f209" y="f331"/>
                </a:cubicBezTo>
                <a:cubicBezTo>
                  <a:pt x="f209" y="f332"/>
                  <a:pt x="f206" y="f333"/>
                  <a:pt x="f205" y="f333"/>
                </a:cubicBezTo>
                <a:cubicBezTo>
                  <a:pt x="f157" y="f334"/>
                  <a:pt x="f158" y="f333"/>
                  <a:pt x="f158" y="f334"/>
                </a:cubicBezTo>
                <a:cubicBezTo>
                  <a:pt x="f158" y="f336"/>
                  <a:pt x="f157" y="f336"/>
                  <a:pt x="f205" y="f336"/>
                </a:cubicBezTo>
                <a:cubicBezTo>
                  <a:pt x="f208" y="f336"/>
                  <a:pt x="f210" y="f336"/>
                  <a:pt x="f77" y="f334"/>
                </a:cubicBezTo>
                <a:cubicBezTo>
                  <a:pt x="f75" y="f335"/>
                  <a:pt x="f70" y="f333"/>
                  <a:pt x="f65" y="f332"/>
                </a:cubicBezTo>
                <a:cubicBezTo>
                  <a:pt x="f63" y="f332"/>
                  <a:pt x="f64" y="f331"/>
                  <a:pt x="f63" y="f330"/>
                </a:cubicBezTo>
                <a:cubicBezTo>
                  <a:pt x="f63" y="f328"/>
                  <a:pt x="f57" y="f329"/>
                  <a:pt x="f55" y="f330"/>
                </a:cubicBezTo>
                <a:cubicBezTo>
                  <a:pt x="f86" y="f330"/>
                  <a:pt x="f86" y="f331"/>
                  <a:pt x="f86" y="f332"/>
                </a:cubicBezTo>
                <a:cubicBezTo>
                  <a:pt x="f85" y="f332"/>
                  <a:pt x="f237" y="f332"/>
                  <a:pt x="f238" y="f332"/>
                </a:cubicBezTo>
                <a:cubicBezTo>
                  <a:pt x="f238" y="f332"/>
                  <a:pt x="f239" y="f332"/>
                  <a:pt x="f239" y="f335"/>
                </a:cubicBezTo>
                <a:cubicBezTo>
                  <a:pt x="f240" y="f334"/>
                  <a:pt x="f238" y="f337"/>
                  <a:pt x="f237" y="f337"/>
                </a:cubicBezTo>
                <a:cubicBezTo>
                  <a:pt x="f85" y="f337"/>
                  <a:pt x="f86" y="f336"/>
                  <a:pt x="f86" y="f338"/>
                </a:cubicBezTo>
                <a:cubicBezTo>
                  <a:pt x="f86" y="f338"/>
                  <a:pt x="f85" y="f338"/>
                  <a:pt x="f85" y="f338"/>
                </a:cubicBezTo>
                <a:cubicBezTo>
                  <a:pt x="f237" y="f339"/>
                  <a:pt x="f240" y="f336"/>
                  <a:pt x="f242" y="f338"/>
                </a:cubicBezTo>
                <a:cubicBezTo>
                  <a:pt x="f243" y="f338"/>
                  <a:pt x="f244" y="f338"/>
                  <a:pt x="f245" y="f338"/>
                </a:cubicBezTo>
                <a:cubicBezTo>
                  <a:pt x="f247" y="f338"/>
                  <a:pt x="f247" y="f338"/>
                  <a:pt x="f248" y="f336"/>
                </a:cubicBezTo>
                <a:cubicBezTo>
                  <a:pt x="f286" y="f337"/>
                  <a:pt x="f251" y="f336"/>
                  <a:pt x="f252" y="f340"/>
                </a:cubicBezTo>
                <a:cubicBezTo>
                  <a:pt x="f253" y="f339"/>
                  <a:pt x="f285" y="f341"/>
                  <a:pt x="f254" y="f342"/>
                </a:cubicBezTo>
                <a:cubicBezTo>
                  <a:pt x="f254" y="f343"/>
                  <a:pt x="f259" y="f344"/>
                  <a:pt x="f258" y="f344"/>
                </a:cubicBezTo>
                <a:cubicBezTo>
                  <a:pt x="f256" y="f344"/>
                  <a:pt x="f52" y="f343"/>
                  <a:pt x="f53" y="f343"/>
                </a:cubicBezTo>
                <a:cubicBezTo>
                  <a:pt x="f47" y="f342"/>
                  <a:pt x="f46" y="f343"/>
                  <a:pt x="f12" y="f342"/>
                </a:cubicBezTo>
                <a:cubicBezTo>
                  <a:pt x="f14" y="f342"/>
                  <a:pt x="f14" y="f345"/>
                  <a:pt x="f34" y="f339"/>
                </a:cubicBezTo>
                <a:cubicBezTo>
                  <a:pt x="f17" y="f340"/>
                  <a:pt x="f33" y="f338"/>
                  <a:pt x="f20" y="f338"/>
                </a:cubicBezTo>
                <a:cubicBezTo>
                  <a:pt x="f22" y="f338"/>
                  <a:pt x="f22" y="f338"/>
                  <a:pt x="f24" y="f338"/>
                </a:cubicBezTo>
                <a:cubicBezTo>
                  <a:pt x="f26" y="f336"/>
                  <a:pt x="f27" y="f336"/>
                  <a:pt x="f346" y="f336"/>
                </a:cubicBezTo>
                <a:cubicBezTo>
                  <a:pt x="f347" y="f336"/>
                  <a:pt x="f347" y="f332"/>
                  <a:pt x="f348" y="f332"/>
                </a:cubicBezTo>
                <a:cubicBezTo>
                  <a:pt x="f349" y="f335"/>
                  <a:pt x="f347" y="f334"/>
                  <a:pt x="f350" y="f337"/>
                </a:cubicBezTo>
                <a:cubicBezTo>
                  <a:pt x="f351" y="f336"/>
                  <a:pt x="f346" y="f338"/>
                  <a:pt x="f28" y="f340"/>
                </a:cubicBezTo>
                <a:cubicBezTo>
                  <a:pt x="f26" y="f339"/>
                  <a:pt x="f26" y="f339"/>
                  <a:pt x="f24" y="f341"/>
                </a:cubicBezTo>
                <a:cubicBezTo>
                  <a:pt x="f29" y="f344"/>
                  <a:pt x="f19" y="f352"/>
                  <a:pt x="f19" y="f353"/>
                </a:cubicBezTo>
                <a:cubicBezTo>
                  <a:pt x="f19" y="f354"/>
                  <a:pt x="f34" y="f354"/>
                  <a:pt x="f13" y="f354"/>
                </a:cubicBezTo>
                <a:cubicBezTo>
                  <a:pt x="f11" y="f354"/>
                  <a:pt x="f9" y="f355"/>
                  <a:pt x="f48" y="f355"/>
                </a:cubicBezTo>
                <a:cubicBezTo>
                  <a:pt x="f52" y="f356"/>
                  <a:pt x="f258" y="f355"/>
                  <a:pt x="f255" y="f355"/>
                </a:cubicBezTo>
                <a:cubicBezTo>
                  <a:pt x="f255" y="f355"/>
                  <a:pt x="f254" y="f356"/>
                  <a:pt x="f254" y="f356"/>
                </a:cubicBezTo>
                <a:cubicBezTo>
                  <a:pt x="f253" y="f356"/>
                  <a:pt x="f285" y="f356"/>
                  <a:pt x="f252" y="f356"/>
                </a:cubicBezTo>
                <a:cubicBezTo>
                  <a:pt x="f251" y="f356"/>
                  <a:pt x="f286" y="f356"/>
                  <a:pt x="f250" y="f356"/>
                </a:cubicBezTo>
                <a:cubicBezTo>
                  <a:pt x="f248" y="f355"/>
                  <a:pt x="f246" y="f354"/>
                  <a:pt x="f243" y="f354"/>
                </a:cubicBezTo>
                <a:cubicBezTo>
                  <a:pt x="f241" y="f355"/>
                  <a:pt x="f239" y="f355"/>
                  <a:pt x="f238" y="f357"/>
                </a:cubicBezTo>
                <a:cubicBezTo>
                  <a:pt x="f238" y="f358"/>
                  <a:pt x="f237" y="f359"/>
                  <a:pt x="f85" y="f360"/>
                </a:cubicBezTo>
                <a:cubicBezTo>
                  <a:pt x="f55" y="f361"/>
                  <a:pt x="f57" y="f360"/>
                  <a:pt x="f60" y="f360"/>
                </a:cubicBezTo>
                <a:cubicBezTo>
                  <a:pt x="f62" y="f361"/>
                  <a:pt x="f63" y="f362"/>
                  <a:pt x="f63" y="f362"/>
                </a:cubicBezTo>
                <a:cubicBezTo>
                  <a:pt x="f64" y="f363"/>
                  <a:pt x="f63" y="f364"/>
                  <a:pt x="f64" y="f365"/>
                </a:cubicBezTo>
                <a:cubicBezTo>
                  <a:pt x="f64" y="f366"/>
                  <a:pt x="f65" y="f367"/>
                  <a:pt x="f67" y="f368"/>
                </a:cubicBezTo>
                <a:cubicBezTo>
                  <a:pt x="f70" y="f369"/>
                  <a:pt x="f72" y="f369"/>
                  <a:pt x="f72" y="f370"/>
                </a:cubicBezTo>
                <a:cubicBezTo>
                  <a:pt x="f73" y="f371"/>
                  <a:pt x="f73" y="f372"/>
                  <a:pt x="f75" y="f373"/>
                </a:cubicBezTo>
                <a:cubicBezTo>
                  <a:pt x="f75" y="f374"/>
                  <a:pt x="f79" y="f374"/>
                  <a:pt x="f212" y="f375"/>
                </a:cubicBezTo>
                <a:cubicBezTo>
                  <a:pt x="f77" y="f375"/>
                  <a:pt x="f77" y="f374"/>
                  <a:pt x="f209" y="f374"/>
                </a:cubicBezTo>
                <a:cubicBezTo>
                  <a:pt x="f210" y="f374"/>
                  <a:pt x="f210" y="f375"/>
                  <a:pt x="f210" y="f376"/>
                </a:cubicBezTo>
                <a:cubicBezTo>
                  <a:pt x="f210" y="f377"/>
                  <a:pt x="f208" y="f378"/>
                  <a:pt x="f207" y="f378"/>
                </a:cubicBezTo>
                <a:cubicBezTo>
                  <a:pt x="f207" y="f379"/>
                  <a:pt x="f206" y="f378"/>
                  <a:pt x="f205" y="f379"/>
                </a:cubicBezTo>
                <a:cubicBezTo>
                  <a:pt x="f158" y="f379"/>
                  <a:pt x="f156" y="f380"/>
                  <a:pt x="f154" y="f381"/>
                </a:cubicBezTo>
                <a:cubicBezTo>
                  <a:pt x="f152" y="f382"/>
                  <a:pt x="f202" y="f383"/>
                  <a:pt x="f149" y="f383"/>
                </a:cubicBezTo>
                <a:cubicBezTo>
                  <a:pt x="f159" y="f384"/>
                  <a:pt x="f148" y="f384"/>
                  <a:pt x="f147" y="f385"/>
                </a:cubicBezTo>
                <a:cubicBezTo>
                  <a:pt x="f145" y="f386"/>
                  <a:pt x="f145" y="f387"/>
                  <a:pt x="f144" y="f388"/>
                </a:cubicBezTo>
                <a:cubicBezTo>
                  <a:pt x="f102" y="f389"/>
                  <a:pt x="f87" y="f389"/>
                  <a:pt x="f89" y="f390"/>
                </a:cubicBezTo>
                <a:cubicBezTo>
                  <a:pt x="f89" y="f391"/>
                  <a:pt x="f102" y="f392"/>
                  <a:pt x="f145" y="f392"/>
                </a:cubicBezTo>
                <a:cubicBezTo>
                  <a:pt x="f147" y="f392"/>
                  <a:pt x="f148" y="f392"/>
                  <a:pt x="f2" y="f392"/>
                </a:cubicBezTo>
                <a:cubicBezTo>
                  <a:pt x="f149" y="f392"/>
                  <a:pt x="f151" y="f392"/>
                  <a:pt x="f151" y="f393"/>
                </a:cubicBezTo>
                <a:cubicBezTo>
                  <a:pt x="f151" y="f393"/>
                  <a:pt x="f152" y="f394"/>
                  <a:pt x="f152" y="f395"/>
                </a:cubicBezTo>
                <a:cubicBezTo>
                  <a:pt x="f156" y="f395"/>
                  <a:pt x="f156" y="f396"/>
                  <a:pt x="f156" y="f396"/>
                </a:cubicBezTo>
                <a:cubicBezTo>
                  <a:pt x="f155" y="f397"/>
                  <a:pt x="f157" y="f391"/>
                  <a:pt x="f157" y="f390"/>
                </a:cubicBezTo>
                <a:cubicBezTo>
                  <a:pt x="f157" y="f388"/>
                  <a:pt x="f205" y="f386"/>
                  <a:pt x="f208" y="f386"/>
                </a:cubicBezTo>
                <a:cubicBezTo>
                  <a:pt x="f210" y="f386"/>
                  <a:pt x="f209" y="f386"/>
                  <a:pt x="f77" y="f386"/>
                </a:cubicBezTo>
                <a:cubicBezTo>
                  <a:pt x="f212" y="f386"/>
                  <a:pt x="f79" y="f386"/>
                  <a:pt x="f75" y="f385"/>
                </a:cubicBezTo>
                <a:cubicBezTo>
                  <a:pt x="f75" y="f384"/>
                  <a:pt x="f73" y="f383"/>
                  <a:pt x="f72" y="f383"/>
                </a:cubicBezTo>
                <a:cubicBezTo>
                  <a:pt x="f67" y="f383"/>
                  <a:pt x="f65" y="f384"/>
                  <a:pt x="f63" y="f383"/>
                </a:cubicBezTo>
                <a:cubicBezTo>
                  <a:pt x="f62" y="f383"/>
                  <a:pt x="f57" y="f398"/>
                  <a:pt x="f55" y="f398"/>
                </a:cubicBezTo>
                <a:cubicBezTo>
                  <a:pt x="f86" y="f398"/>
                  <a:pt x="f239" y="f383"/>
                  <a:pt x="f239" y="f382"/>
                </a:cubicBezTo>
                <a:cubicBezTo>
                  <a:pt x="f240" y="f382"/>
                  <a:pt x="f239" y="f381"/>
                  <a:pt x="f239" y="f381"/>
                </a:cubicBezTo>
                <a:cubicBezTo>
                  <a:pt x="f239" y="f380"/>
                  <a:pt x="f240" y="f399"/>
                  <a:pt x="f241" y="f381"/>
                </a:cubicBezTo>
                <a:cubicBezTo>
                  <a:pt x="f241" y="f398"/>
                  <a:pt x="f241" y="f382"/>
                  <a:pt x="f242" y="f382"/>
                </a:cubicBezTo>
                <a:cubicBezTo>
                  <a:pt x="f243" y="f382"/>
                  <a:pt x="f244" y="f382"/>
                  <a:pt x="f245" y="f382"/>
                </a:cubicBezTo>
                <a:cubicBezTo>
                  <a:pt x="f246" y="f383"/>
                  <a:pt x="f247" y="f383"/>
                  <a:pt x="f247" y="f384"/>
                </a:cubicBezTo>
                <a:cubicBezTo>
                  <a:pt x="f248" y="f385"/>
                  <a:pt x="f248" y="f386"/>
                  <a:pt x="f249" y="f386"/>
                </a:cubicBezTo>
                <a:cubicBezTo>
                  <a:pt x="f250" y="f386"/>
                  <a:pt x="f250" y="f385"/>
                  <a:pt x="f251" y="f387"/>
                </a:cubicBezTo>
                <a:cubicBezTo>
                  <a:pt x="f251" y="f387"/>
                  <a:pt x="f252" y="f388"/>
                  <a:pt x="f285" y="f388"/>
                </a:cubicBezTo>
                <a:cubicBezTo>
                  <a:pt x="f253" y="f387"/>
                  <a:pt x="f285" y="f384"/>
                  <a:pt x="f253" y="f382"/>
                </a:cubicBezTo>
                <a:cubicBezTo>
                  <a:pt x="f254" y="f398"/>
                  <a:pt x="f255" y="f398"/>
                  <a:pt x="f255" y="f381"/>
                </a:cubicBezTo>
                <a:cubicBezTo>
                  <a:pt x="f255" y="f399"/>
                  <a:pt x="f255" y="f380"/>
                  <a:pt x="f259" y="f400"/>
                </a:cubicBezTo>
                <a:cubicBezTo>
                  <a:pt x="f258" y="f378"/>
                  <a:pt x="f52" y="f376"/>
                  <a:pt x="f52" y="f374"/>
                </a:cubicBezTo>
                <a:cubicBezTo>
                  <a:pt x="f52" y="f373"/>
                  <a:pt x="f256" y="f373"/>
                  <a:pt x="f256" y="f372"/>
                </a:cubicBezTo>
                <a:cubicBezTo>
                  <a:pt x="f256" y="f401"/>
                  <a:pt x="f256" y="f401"/>
                  <a:pt x="f53" y="f401"/>
                </a:cubicBezTo>
                <a:cubicBezTo>
                  <a:pt x="f47" y="f401"/>
                  <a:pt x="f46" y="f371"/>
                  <a:pt x="f12" y="f371"/>
                </a:cubicBezTo>
                <a:cubicBezTo>
                  <a:pt x="f14" y="f401"/>
                  <a:pt x="f34" y="f370"/>
                  <a:pt x="f19" y="f370"/>
                </a:cubicBezTo>
                <a:cubicBezTo>
                  <a:pt x="f20" y="f370"/>
                  <a:pt x="f22" y="f371"/>
                  <a:pt x="f26" y="f371"/>
                </a:cubicBezTo>
                <a:cubicBezTo>
                  <a:pt x="f27" y="f371"/>
                  <a:pt x="f28" y="f401"/>
                  <a:pt x="f346" y="f371"/>
                </a:cubicBezTo>
                <a:cubicBezTo>
                  <a:pt x="f347" y="f371"/>
                  <a:pt x="f402" y="f374"/>
                  <a:pt x="f349" y="f376"/>
                </a:cubicBezTo>
                <a:cubicBezTo>
                  <a:pt x="f349" y="f376"/>
                  <a:pt x="f348" y="f378"/>
                  <a:pt x="f348" y="f378"/>
                </a:cubicBezTo>
                <a:cubicBezTo>
                  <a:pt x="f403" y="f379"/>
                  <a:pt x="f404" y="f377"/>
                  <a:pt x="f404" y="f377"/>
                </a:cubicBezTo>
                <a:cubicBezTo>
                  <a:pt x="f404" y="f374"/>
                  <a:pt x="f403" y="f374"/>
                  <a:pt x="f405" y="f374"/>
                </a:cubicBezTo>
                <a:cubicBezTo>
                  <a:pt x="f406" y="f374"/>
                  <a:pt x="f407" y="f374"/>
                  <a:pt x="f408" y="f374"/>
                </a:cubicBezTo>
                <a:cubicBezTo>
                  <a:pt x="f409" y="f373"/>
                  <a:pt x="f410" y="f375"/>
                  <a:pt x="f411" y="f375"/>
                </a:cubicBezTo>
                <a:cubicBezTo>
                  <a:pt x="f411" y="f375"/>
                  <a:pt x="f412" y="f374"/>
                  <a:pt x="f413" y="f373"/>
                </a:cubicBezTo>
                <a:cubicBezTo>
                  <a:pt x="f413" y="f372"/>
                  <a:pt x="f412" y="f372"/>
                  <a:pt x="f411" y="f372"/>
                </a:cubicBezTo>
                <a:cubicBezTo>
                  <a:pt x="f414" y="f371"/>
                  <a:pt x="f410" y="f401"/>
                  <a:pt x="f410" y="f370"/>
                </a:cubicBezTo>
                <a:cubicBezTo>
                  <a:pt x="f415" y="f367"/>
                  <a:pt x="f412" y="f370"/>
                  <a:pt x="f413" y="f370"/>
                </a:cubicBezTo>
                <a:cubicBezTo>
                  <a:pt x="f416" y="f370"/>
                  <a:pt x="f416" y="f370"/>
                  <a:pt x="f417" y="f370"/>
                </a:cubicBezTo>
                <a:cubicBezTo>
                  <a:pt x="f418" y="f370"/>
                  <a:pt x="f419" y="f371"/>
                  <a:pt x="f420" y="f370"/>
                </a:cubicBezTo>
                <a:cubicBezTo>
                  <a:pt x="f421" y="f369"/>
                  <a:pt x="f421" y="f368"/>
                  <a:pt x="f422" y="f367"/>
                </a:cubicBezTo>
                <a:cubicBezTo>
                  <a:pt x="f422" y="f367"/>
                  <a:pt x="f423" y="f367"/>
                  <a:pt x="f423" y="f366"/>
                </a:cubicBezTo>
                <a:cubicBezTo>
                  <a:pt x="f424" y="f365"/>
                  <a:pt x="f423" y="f425"/>
                  <a:pt x="f424" y="f364"/>
                </a:cubicBezTo>
                <a:cubicBezTo>
                  <a:pt x="f426" y="f364"/>
                  <a:pt x="f427" y="f364"/>
                  <a:pt x="f428" y="f425"/>
                </a:cubicBezTo>
                <a:cubicBezTo>
                  <a:pt x="f429" y="f425"/>
                  <a:pt x="f430" y="f425"/>
                  <a:pt x="f431" y="f366"/>
                </a:cubicBezTo>
                <a:cubicBezTo>
                  <a:pt x="f431" y="f366"/>
                  <a:pt x="f431" y="f367"/>
                  <a:pt x="f432" y="f367"/>
                </a:cubicBezTo>
                <a:cubicBezTo>
                  <a:pt x="f433" y="f367"/>
                  <a:pt x="f434" y="f366"/>
                  <a:pt x="f433" y="f366"/>
                </a:cubicBezTo>
                <a:cubicBezTo>
                  <a:pt x="f435" y="f365"/>
                  <a:pt x="f436" y="f366"/>
                  <a:pt x="f436" y="f367"/>
                </a:cubicBezTo>
                <a:cubicBezTo>
                  <a:pt x="f437" y="f368"/>
                  <a:pt x="f437" y="f368"/>
                  <a:pt x="f438" y="f368"/>
                </a:cubicBezTo>
                <a:cubicBezTo>
                  <a:pt x="f438" y="f369"/>
                  <a:pt x="f438" y="f369"/>
                  <a:pt x="f439" y="f370"/>
                </a:cubicBezTo>
                <a:cubicBezTo>
                  <a:pt x="f440" y="f401"/>
                  <a:pt x="f441" y="f370"/>
                  <a:pt x="f442" y="f370"/>
                </a:cubicBezTo>
                <a:cubicBezTo>
                  <a:pt x="f443" y="f369"/>
                  <a:pt x="f443" y="f369"/>
                  <a:pt x="f444" y="f369"/>
                </a:cubicBezTo>
                <a:cubicBezTo>
                  <a:pt x="f445" y="f369"/>
                  <a:pt x="f446" y="f369"/>
                  <a:pt x="f447" y="f368"/>
                </a:cubicBezTo>
                <a:cubicBezTo>
                  <a:pt x="f448" y="f368"/>
                  <a:pt x="f449" y="f367"/>
                  <a:pt x="f450" y="f367"/>
                </a:cubicBezTo>
                <a:cubicBezTo>
                  <a:pt x="f451" y="f366"/>
                  <a:pt x="f452" y="f366"/>
                  <a:pt x="f453" y="f366"/>
                </a:cubicBezTo>
                <a:cubicBezTo>
                  <a:pt x="f454" y="f367"/>
                  <a:pt x="f455" y="f367"/>
                  <a:pt x="f456" y="f368"/>
                </a:cubicBezTo>
                <a:cubicBezTo>
                  <a:pt x="f457" y="f368"/>
                  <a:pt x="f458" y="f369"/>
                  <a:pt x="f459" y="f369"/>
                </a:cubicBezTo>
                <a:cubicBezTo>
                  <a:pt x="f460" y="f370"/>
                  <a:pt x="f461" y="f369"/>
                  <a:pt x="f462" y="f368"/>
                </a:cubicBezTo>
                <a:cubicBezTo>
                  <a:pt x="f463" y="f368"/>
                  <a:pt x="f464" y="f367"/>
                  <a:pt x="f465" y="f366"/>
                </a:cubicBezTo>
                <a:cubicBezTo>
                  <a:pt x="f466" y="f425"/>
                  <a:pt x="f467" y="f364"/>
                  <a:pt x="f468" y="f364"/>
                </a:cubicBezTo>
                <a:cubicBezTo>
                  <a:pt x="f469" y="f364"/>
                  <a:pt x="f470" y="f471"/>
                  <a:pt x="f472" y="f363"/>
                </a:cubicBezTo>
                <a:cubicBezTo>
                  <a:pt x="f473" y="f362"/>
                  <a:pt x="f474" y="f361"/>
                  <a:pt x="f475" y="f360"/>
                </a:cubicBezTo>
                <a:cubicBezTo>
                  <a:pt x="f476" y="f360"/>
                  <a:pt x="f477" y="f359"/>
                  <a:pt x="f45" y="f358"/>
                </a:cubicBezTo>
                <a:cubicBezTo>
                  <a:pt x="f43" y="f357"/>
                  <a:pt x="f44" y="f355"/>
                  <a:pt x="f43" y="f478"/>
                </a:cubicBezTo>
                <a:cubicBezTo>
                  <a:pt x="f43" y="f479"/>
                  <a:pt x="f41" y="f479"/>
                  <a:pt x="f41" y="f480"/>
                </a:cubicBezTo>
                <a:cubicBezTo>
                  <a:pt x="f39" y="f343"/>
                  <a:pt x="f42" y="f344"/>
                  <a:pt x="f43" y="f352"/>
                </a:cubicBezTo>
                <a:cubicBezTo>
                  <a:pt x="f44" y="f352"/>
                  <a:pt x="f44" y="f344"/>
                  <a:pt x="f45" y="f344"/>
                </a:cubicBezTo>
                <a:cubicBezTo>
                  <a:pt x="f477" y="f344"/>
                  <a:pt x="f477" y="f344"/>
                  <a:pt x="f476" y="f352"/>
                </a:cubicBezTo>
                <a:cubicBezTo>
                  <a:pt x="f475" y="f352"/>
                  <a:pt x="f481" y="f352"/>
                  <a:pt x="f474" y="f344"/>
                </a:cubicBezTo>
                <a:cubicBezTo>
                  <a:pt x="f473" y="f344"/>
                  <a:pt x="f482" y="f343"/>
                  <a:pt x="f482" y="f343"/>
                </a:cubicBezTo>
                <a:cubicBezTo>
                  <a:pt x="f470" y="f342"/>
                  <a:pt x="f483" y="f343"/>
                  <a:pt x="f484" y="f343"/>
                </a:cubicBezTo>
                <a:cubicBezTo>
                  <a:pt x="f467" y="f344"/>
                  <a:pt x="f485" y="f342"/>
                  <a:pt x="f465" y="f342"/>
                </a:cubicBezTo>
                <a:cubicBezTo>
                  <a:pt x="f464" y="f342"/>
                  <a:pt x="f486" y="f344"/>
                  <a:pt x="f487" y="f342"/>
                </a:cubicBezTo>
                <a:cubicBezTo>
                  <a:pt x="f462" y="f341"/>
                  <a:pt x="f462" y="f342"/>
                  <a:pt x="f486" y="f341"/>
                </a:cubicBezTo>
                <a:cubicBezTo>
                  <a:pt x="f463" y="f341"/>
                  <a:pt x="f463" y="f341"/>
                  <a:pt x="f464" y="f345"/>
                </a:cubicBezTo>
                <a:cubicBezTo>
                  <a:pt x="f465" y="f340"/>
                  <a:pt x="f466" y="f341"/>
                  <a:pt x="f467" y="f345"/>
                </a:cubicBezTo>
                <a:cubicBezTo>
                  <a:pt x="f468" y="f345"/>
                  <a:pt x="f488" y="f339"/>
                  <a:pt x="f468" y="f340"/>
                </a:cubicBezTo>
                <a:cubicBezTo>
                  <a:pt x="f484" y="f338"/>
                  <a:pt x="f469" y="f338"/>
                  <a:pt x="f469" y="f336"/>
                </a:cubicBezTo>
                <a:cubicBezTo>
                  <a:pt x="f483" y="f336"/>
                  <a:pt x="f483" y="f334"/>
                  <a:pt x="f469" y="f334"/>
                </a:cubicBezTo>
                <a:cubicBezTo>
                  <a:pt x="f469" y="f333"/>
                  <a:pt x="f468" y="f334"/>
                  <a:pt x="f488" y="f337"/>
                </a:cubicBezTo>
                <a:cubicBezTo>
                  <a:pt x="f467" y="f337"/>
                  <a:pt x="f485" y="f334"/>
                  <a:pt x="f467" y="f333"/>
                </a:cubicBezTo>
                <a:cubicBezTo>
                  <a:pt x="f488" y="f333"/>
                  <a:pt x="f468" y="f333"/>
                  <a:pt x="f468" y="f335"/>
                </a:cubicBezTo>
                <a:cubicBezTo>
                  <a:pt x="f484" y="f332"/>
                  <a:pt x="f468" y="f332"/>
                  <a:pt x="f468" y="f331"/>
                </a:cubicBezTo>
                <a:cubicBezTo>
                  <a:pt x="f468" y="f330"/>
                  <a:pt x="f484" y="f331"/>
                  <a:pt x="f484" y="f330"/>
                </a:cubicBezTo>
                <a:cubicBezTo>
                  <a:pt x="f469" y="f330"/>
                  <a:pt x="f483" y="f331"/>
                  <a:pt x="f470" y="f331"/>
                </a:cubicBezTo>
                <a:cubicBezTo>
                  <a:pt x="f472" y="f330"/>
                  <a:pt x="f472" y="f330"/>
                  <a:pt x="f473" y="f331"/>
                </a:cubicBezTo>
                <a:cubicBezTo>
                  <a:pt x="f473" y="f331"/>
                  <a:pt x="f481" y="f332"/>
                  <a:pt x="f475" y="f331"/>
                </a:cubicBezTo>
                <a:cubicBezTo>
                  <a:pt x="f475" y="f331"/>
                  <a:pt x="f475" y="f329"/>
                  <a:pt x="f475" y="f328"/>
                </a:cubicBezTo>
                <a:cubicBezTo>
                  <a:pt x="f475" y="f327"/>
                  <a:pt x="f481" y="f326"/>
                  <a:pt x="f481" y="f325"/>
                </a:cubicBezTo>
                <a:cubicBezTo>
                  <a:pt x="f474" y="f325"/>
                  <a:pt x="f473" y="f325"/>
                  <a:pt x="f473" y="f324"/>
                </a:cubicBezTo>
                <a:cubicBezTo>
                  <a:pt x="f481" y="f324"/>
                  <a:pt x="f475" y="f323"/>
                  <a:pt x="f477" y="f323"/>
                </a:cubicBezTo>
                <a:cubicBezTo>
                  <a:pt x="f45" y="f325"/>
                  <a:pt x="f44" y="f324"/>
                  <a:pt x="f43" y="f322"/>
                </a:cubicBezTo>
                <a:cubicBezTo>
                  <a:pt x="f41" y="f320"/>
                  <a:pt x="f40" y="f320"/>
                  <a:pt x="f39" y="f321"/>
                </a:cubicBezTo>
                <a:cubicBezTo>
                  <a:pt x="f37" y="f321"/>
                  <a:pt x="f35" y="f489"/>
                  <a:pt x="f35" y="f315"/>
                </a:cubicBezTo>
                <a:cubicBezTo>
                  <a:pt x="f35" y="f314"/>
                  <a:pt x="f35" y="f313"/>
                  <a:pt x="f35" y="f490"/>
                </a:cubicBezTo>
                <a:cubicBezTo>
                  <a:pt x="f32" y="f491"/>
                  <a:pt x="f10" y="f311"/>
                  <a:pt x="f10" y="f309"/>
                </a:cubicBezTo>
                <a:cubicBezTo>
                  <a:pt x="f10" y="f492"/>
                  <a:pt x="f31" y="f308"/>
                  <a:pt x="f31" y="f493"/>
                </a:cubicBezTo>
                <a:cubicBezTo>
                  <a:pt x="f31" y="f307"/>
                  <a:pt x="f10" y="f494"/>
                  <a:pt x="f10" y="f306"/>
                </a:cubicBezTo>
                <a:cubicBezTo>
                  <a:pt x="f10" y="f305"/>
                  <a:pt x="f31" y="f495"/>
                  <a:pt x="f32" y="f496"/>
                </a:cubicBezTo>
                <a:cubicBezTo>
                  <a:pt x="f35" y="f299"/>
                  <a:pt x="f39" y="f301"/>
                  <a:pt x="f42" y="f297"/>
                </a:cubicBezTo>
                <a:cubicBezTo>
                  <a:pt x="f44" y="f296"/>
                  <a:pt x="f477" y="f295"/>
                  <a:pt x="f475" y="f294"/>
                </a:cubicBezTo>
                <a:cubicBezTo>
                  <a:pt x="f474" y="f294"/>
                  <a:pt x="f482" y="f497"/>
                  <a:pt x="f498" y="f497"/>
                </a:cubicBezTo>
                <a:cubicBezTo>
                  <a:pt x="f470" y="f497"/>
                  <a:pt x="f469" y="f302"/>
                  <a:pt x="f468" y="f497"/>
                </a:cubicBezTo>
                <a:cubicBezTo>
                  <a:pt x="f467" y="f497"/>
                  <a:pt x="f485" y="f499"/>
                  <a:pt x="f500" y="f497"/>
                </a:cubicBezTo>
                <a:cubicBezTo>
                  <a:pt x="f501" y="f497"/>
                  <a:pt x="f501" y="f294"/>
                  <a:pt x="f463" y="f295"/>
                </a:cubicBezTo>
                <a:cubicBezTo>
                  <a:pt x="f462" y="f296"/>
                  <a:pt x="f502" y="f296"/>
                  <a:pt x="f503" y="f301"/>
                </a:cubicBezTo>
                <a:cubicBezTo>
                  <a:pt x="f503" y="f298"/>
                  <a:pt x="f504" y="f299"/>
                  <a:pt x="f505" y="f299"/>
                </a:cubicBezTo>
                <a:cubicBezTo>
                  <a:pt x="f505" y="f298"/>
                  <a:pt x="f458" y="f297"/>
                  <a:pt x="f506" y="f296"/>
                </a:cubicBezTo>
                <a:cubicBezTo>
                  <a:pt x="f457" y="f296"/>
                  <a:pt x="f453" y="f297"/>
                  <a:pt x="f455" y="f295"/>
                </a:cubicBezTo>
                <a:cubicBezTo>
                  <a:pt x="f456" y="f295"/>
                  <a:pt x="f457" y="f302"/>
                  <a:pt x="f458" y="f497"/>
                </a:cubicBezTo>
                <a:cubicBezTo>
                  <a:pt x="f503" y="f507"/>
                  <a:pt x="f503" y="f289"/>
                  <a:pt x="f504" y="f283"/>
                </a:cubicBezTo>
                <a:cubicBezTo>
                  <a:pt x="f505" y="f280"/>
                  <a:pt x="f506" y="f280"/>
                  <a:pt x="f457" y="f282"/>
                </a:cubicBezTo>
                <a:cubicBezTo>
                  <a:pt x="f456" y="f508"/>
                  <a:pt x="f509" y="f510"/>
                  <a:pt x="f455" y="f277"/>
                </a:cubicBezTo>
                <a:cubicBezTo>
                  <a:pt x="f453" y="f511"/>
                  <a:pt x="f512" y="f513"/>
                  <a:pt x="f452" y="f276"/>
                </a:cubicBezTo>
                <a:cubicBezTo>
                  <a:pt x="f514" y="f276"/>
                  <a:pt x="f514" y="f274"/>
                  <a:pt x="f515" y="f274"/>
                </a:cubicBezTo>
                <a:cubicBezTo>
                  <a:pt x="f516" y="f517"/>
                  <a:pt x="f451" y="f273"/>
                  <a:pt x="f518" y="f273"/>
                </a:cubicBezTo>
                <a:cubicBezTo>
                  <a:pt x="f519" y="f273"/>
                  <a:pt x="f448" y="f273"/>
                  <a:pt x="f449" y="f520"/>
                </a:cubicBezTo>
                <a:cubicBezTo>
                  <a:pt x="f450" y="f521"/>
                  <a:pt x="f518" y="f520"/>
                  <a:pt x="f451" y="f520"/>
                </a:cubicBezTo>
                <a:cubicBezTo>
                  <a:pt x="f515" y="f520"/>
                  <a:pt x="f514" y="f273"/>
                  <a:pt x="f512" y="f274"/>
                </a:cubicBezTo>
                <a:cubicBezTo>
                  <a:pt x="f522" y="f274"/>
                  <a:pt x="f522" y="f274"/>
                  <a:pt x="f453" y="f274"/>
                </a:cubicBezTo>
                <a:cubicBezTo>
                  <a:pt x="f455" y="f275"/>
                  <a:pt x="f455" y="f275"/>
                  <a:pt x="f509" y="f276"/>
                </a:cubicBezTo>
                <a:cubicBezTo>
                  <a:pt x="f457" y="f513"/>
                  <a:pt x="f506" y="f275"/>
                  <a:pt x="f457" y="f274"/>
                </a:cubicBezTo>
                <a:cubicBezTo>
                  <a:pt x="f456" y="f273"/>
                  <a:pt x="f509" y="f521"/>
                  <a:pt x="f455" y="f523"/>
                </a:cubicBezTo>
                <a:cubicBezTo>
                  <a:pt x="f455" y="f524"/>
                  <a:pt x="f454" y="f269"/>
                  <a:pt x="f453" y="f268"/>
                </a:cubicBezTo>
                <a:cubicBezTo>
                  <a:pt x="f522" y="f266"/>
                  <a:pt x="f452" y="f81"/>
                  <a:pt x="f452" y="f78"/>
                </a:cubicBezTo>
                <a:cubicBezTo>
                  <a:pt x="f452" y="f82"/>
                  <a:pt x="f452" y="f83"/>
                  <a:pt x="f452" y="f84"/>
                </a:cubicBezTo>
                <a:cubicBezTo>
                  <a:pt x="f515" y="f74"/>
                  <a:pt x="f451" y="f74"/>
                  <a:pt x="f518" y="f71"/>
                </a:cubicBezTo>
                <a:cubicBezTo>
                  <a:pt x="f449" y="f69"/>
                  <a:pt x="f449" y="f66"/>
                  <a:pt x="f447" y="f58"/>
                </a:cubicBezTo>
                <a:cubicBezTo>
                  <a:pt x="f446" y="f264"/>
                  <a:pt x="f525" y="f263"/>
                  <a:pt x="f443" y="f262"/>
                </a:cubicBezTo>
                <a:cubicBezTo>
                  <a:pt x="f442" y="f262"/>
                  <a:pt x="f442" y="f526"/>
                  <a:pt x="f442" y="f261"/>
                </a:cubicBezTo>
                <a:cubicBezTo>
                  <a:pt x="f441" y="f527"/>
                  <a:pt x="f441" y="f527"/>
                  <a:pt x="f439" y="f527"/>
                </a:cubicBezTo>
                <a:cubicBezTo>
                  <a:pt x="f438" y="f260"/>
                  <a:pt x="f437" y="f260"/>
                  <a:pt x="f436" y="f260"/>
                </a:cubicBezTo>
                <a:cubicBezTo>
                  <a:pt x="f528" y="f232"/>
                  <a:pt x="f528" y="f231"/>
                  <a:pt x="f435" y="f231"/>
                </a:cubicBezTo>
                <a:cubicBezTo>
                  <a:pt x="f433" y="f231"/>
                  <a:pt x="f432" y="f231"/>
                  <a:pt x="f431" y="f234"/>
                </a:cubicBezTo>
                <a:cubicBezTo>
                  <a:pt x="f529" y="f234"/>
                  <a:pt x="f530" y="f234"/>
                  <a:pt x="f427" y="f230"/>
                </a:cubicBezTo>
                <a:cubicBezTo>
                  <a:pt x="f531" y="f228"/>
                  <a:pt x="f531" y="f227"/>
                  <a:pt x="f426" y="f236"/>
                </a:cubicBezTo>
                <a:cubicBezTo>
                  <a:pt x="f532" y="f224"/>
                  <a:pt x="f424" y="f222"/>
                  <a:pt x="f424" y="f221"/>
                </a:cubicBezTo>
                <a:cubicBezTo>
                  <a:pt x="f424" y="f223"/>
                  <a:pt x="f424" y="f219"/>
                  <a:pt x="f424" y="f533"/>
                </a:cubicBezTo>
                <a:cubicBezTo>
                  <a:pt x="f423" y="f217"/>
                  <a:pt x="f534" y="f216"/>
                  <a:pt x="f422" y="f215"/>
                </a:cubicBezTo>
                <a:cubicBezTo>
                  <a:pt x="f421" y="f192"/>
                  <a:pt x="f421" y="f194"/>
                  <a:pt x="f421" y="f190"/>
                </a:cubicBezTo>
                <a:cubicBezTo>
                  <a:pt x="f420" y="f188"/>
                  <a:pt x="f535" y="f199"/>
                  <a:pt x="f416" y="f185"/>
                </a:cubicBezTo>
                <a:cubicBezTo>
                  <a:pt x="f413" y="f184"/>
                  <a:pt x="f412" y="f182"/>
                  <a:pt x="f414" y="f183"/>
                </a:cubicBezTo>
                <a:cubicBezTo>
                  <a:pt x="f409" y="f181"/>
                  <a:pt x="f408" y="f180"/>
                  <a:pt x="f407" y="f180"/>
                </a:cubicBezTo>
                <a:cubicBezTo>
                  <a:pt x="f536" y="f203"/>
                  <a:pt x="f537" y="f177"/>
                  <a:pt x="f404" y="f178"/>
                </a:cubicBezTo>
                <a:cubicBezTo>
                  <a:pt x="f402" y="f175"/>
                  <a:pt x="f346" y="f176"/>
                  <a:pt x="f26" y="f175"/>
                </a:cubicBezTo>
                <a:cubicBezTo>
                  <a:pt x="f24" y="f175"/>
                  <a:pt x="f29" y="f175"/>
                  <a:pt x="f30" y="f175"/>
                </a:cubicBezTo>
                <a:cubicBezTo>
                  <a:pt x="f33" y="f174"/>
                  <a:pt x="f34" y="f175"/>
                  <a:pt x="f14" y="f174"/>
                </a:cubicBezTo>
                <a:cubicBezTo>
                  <a:pt x="f13" y="f174"/>
                  <a:pt x="f12" y="f174"/>
                  <a:pt x="f11" y="f174"/>
                </a:cubicBezTo>
                <a:cubicBezTo>
                  <a:pt x="f46" y="f174"/>
                  <a:pt x="f9" y="f174"/>
                  <a:pt x="f47" y="f174"/>
                </a:cubicBezTo>
                <a:cubicBezTo>
                  <a:pt x="f48" y="f174"/>
                  <a:pt x="f52" y="f174"/>
                  <a:pt x="f52" y="f173"/>
                </a:cubicBezTo>
                <a:cubicBezTo>
                  <a:pt x="f258" y="f173"/>
                  <a:pt x="f256" y="f173"/>
                  <a:pt x="f52" y="f173"/>
                </a:cubicBezTo>
                <a:cubicBezTo>
                  <a:pt x="f48" y="f173"/>
                  <a:pt x="f47" y="f173"/>
                  <a:pt x="f46" y="f172"/>
                </a:cubicBezTo>
                <a:cubicBezTo>
                  <a:pt x="f12" y="f171"/>
                  <a:pt x="f14" y="f171"/>
                  <a:pt x="f34" y="f170"/>
                </a:cubicBezTo>
                <a:cubicBezTo>
                  <a:pt x="f19" y="f211"/>
                  <a:pt x="f17" y="f538"/>
                  <a:pt x="f20" y="f538"/>
                </a:cubicBezTo>
                <a:cubicBezTo>
                  <a:pt x="f22" y="f538"/>
                  <a:pt x="f26" y="f211"/>
                  <a:pt x="f27" y="f538"/>
                </a:cubicBezTo>
                <a:cubicBezTo>
                  <a:pt x="f27" y="f167"/>
                  <a:pt x="f27" y="f167"/>
                  <a:pt x="f27" y="f539"/>
                </a:cubicBezTo>
                <a:cubicBezTo>
                  <a:pt x="f27" y="f539"/>
                  <a:pt x="f27" y="f166"/>
                  <a:pt x="f27" y="f165"/>
                </a:cubicBezTo>
                <a:cubicBezTo>
                  <a:pt x="f27" y="f540"/>
                  <a:pt x="f27" y="f164"/>
                  <a:pt x="f26" y="f163"/>
                </a:cubicBezTo>
                <a:cubicBezTo>
                  <a:pt x="f26" y="f541"/>
                  <a:pt x="f24" y="f162"/>
                  <a:pt x="f29" y="f162"/>
                </a:cubicBezTo>
                <a:cubicBezTo>
                  <a:pt x="f22" y="f162"/>
                  <a:pt x="f33" y="f541"/>
                  <a:pt x="f19" y="f162"/>
                </a:cubicBezTo>
                <a:cubicBezTo>
                  <a:pt x="f33" y="f542"/>
                  <a:pt x="f22" y="f542"/>
                  <a:pt x="f29" y="f542"/>
                </a:cubicBezTo>
                <a:cubicBezTo>
                  <a:pt x="f24" y="f161"/>
                  <a:pt x="f26" y="f161"/>
                  <a:pt x="f27" y="f160"/>
                </a:cubicBezTo>
                <a:cubicBezTo>
                  <a:pt x="f28" y="f143"/>
                  <a:pt x="f346" y="f143"/>
                  <a:pt x="f351" y="f142"/>
                </a:cubicBezTo>
                <a:cubicBezTo>
                  <a:pt x="f350" y="f146"/>
                  <a:pt x="f350" y="f141"/>
                  <a:pt x="f347" y="f139"/>
                </a:cubicBezTo>
                <a:cubicBezTo>
                  <a:pt x="f347" y="f137"/>
                  <a:pt x="f348" y="f153"/>
                  <a:pt x="f403" y="f128"/>
                </a:cubicBezTo>
                <a:cubicBezTo>
                  <a:pt x="f405" y="f127"/>
                  <a:pt x="f536" y="f125"/>
                  <a:pt x="f406" y="f121"/>
                </a:cubicBezTo>
                <a:cubicBezTo>
                  <a:pt x="f543" y="f118"/>
                  <a:pt x="f543" y="f117"/>
                  <a:pt x="f544" y="f112"/>
                </a:cubicBezTo>
                <a:cubicBezTo>
                  <a:pt x="f408" y="f110"/>
                  <a:pt x="f409" y="f109"/>
                  <a:pt x="f409" y="f108"/>
                </a:cubicBezTo>
                <a:cubicBezTo>
                  <a:pt x="f410" y="f545"/>
                  <a:pt x="f409" y="f103"/>
                  <a:pt x="f410" y="f100"/>
                </a:cubicBezTo>
                <a:cubicBezTo>
                  <a:pt x="f414" y="f99"/>
                  <a:pt x="f411" y="f99"/>
                  <a:pt x="f412" y="f95"/>
                </a:cubicBezTo>
                <a:cubicBezTo>
                  <a:pt x="f412" y="f96"/>
                  <a:pt x="f412" y="f92"/>
                  <a:pt x="f412" y="f90"/>
                </a:cubicBezTo>
                <a:cubicBezTo>
                  <a:pt x="f413" y="f88"/>
                  <a:pt x="f416" y="f88"/>
                  <a:pt x="f416" y="f546"/>
                </a:cubicBezTo>
                <a:cubicBezTo>
                  <a:pt x="f417" y="f547"/>
                  <a:pt x="f535" y="f548"/>
                  <a:pt x="f549" y="f550"/>
                </a:cubicBezTo>
                <a:cubicBezTo>
                  <a:pt x="f416" y="f551"/>
                  <a:pt x="f412" y="f552"/>
                  <a:pt x="f414" y="f551"/>
                </a:cubicBezTo>
                <a:cubicBezTo>
                  <a:pt x="f409" y="f551"/>
                  <a:pt x="f408" y="f551"/>
                  <a:pt x="f407" y="f551"/>
                </a:cubicBezTo>
                <a:cubicBezTo>
                  <a:pt x="f543" y="f551"/>
                  <a:pt x="f406" y="f551"/>
                  <a:pt x="f536" y="f551"/>
                </a:cubicBezTo>
                <a:cubicBezTo>
                  <a:pt x="f405" y="f551"/>
                  <a:pt x="f537" y="f552"/>
                  <a:pt x="f403" y="f552"/>
                </a:cubicBezTo>
                <a:cubicBezTo>
                  <a:pt x="f348" y="f553"/>
                  <a:pt x="f402" y="f552"/>
                  <a:pt x="f351" y="f552"/>
                </a:cubicBezTo>
                <a:cubicBezTo>
                  <a:pt x="f28" y="f552"/>
                  <a:pt x="f26" y="f554"/>
                  <a:pt x="f29" y="f553"/>
                </a:cubicBezTo>
                <a:cubicBezTo>
                  <a:pt x="f33" y="f553"/>
                  <a:pt x="f16" y="f555"/>
                  <a:pt x="f11" y="f556"/>
                </a:cubicBezTo>
                <a:cubicBezTo>
                  <a:pt x="f9" y="f556"/>
                  <a:pt x="f48" y="f556"/>
                  <a:pt x="f52" y="f554"/>
                </a:cubicBezTo>
                <a:cubicBezTo>
                  <a:pt x="f259" y="f553"/>
                  <a:pt x="f254" y="f554"/>
                  <a:pt x="f285" y="f553"/>
                </a:cubicBezTo>
                <a:cubicBezTo>
                  <a:pt x="f251" y="f552"/>
                  <a:pt x="f250" y="f551"/>
                  <a:pt x="f248" y="f551"/>
                </a:cubicBezTo>
                <a:cubicBezTo>
                  <a:pt x="f247" y="f551"/>
                  <a:pt x="f246" y="f551"/>
                  <a:pt x="f245" y="f551"/>
                </a:cubicBezTo>
                <a:cubicBezTo>
                  <a:pt x="f244" y="f551"/>
                  <a:pt x="f244" y="f550"/>
                  <a:pt x="f243" y="f557"/>
                </a:cubicBezTo>
                <a:cubicBezTo>
                  <a:pt x="f242" y="f548"/>
                  <a:pt x="f242" y="f548"/>
                  <a:pt x="f241" y="f548"/>
                </a:cubicBezTo>
                <a:cubicBezTo>
                  <a:pt x="f239" y="f558"/>
                  <a:pt x="f239" y="f558"/>
                  <a:pt x="f238" y="f558"/>
                </a:cubicBezTo>
                <a:cubicBezTo>
                  <a:pt x="f237" y="f559"/>
                  <a:pt x="f86" y="f559"/>
                  <a:pt x="f86" y="f558"/>
                </a:cubicBezTo>
                <a:cubicBezTo>
                  <a:pt x="f86" y="f548"/>
                  <a:pt x="f85" y="f557"/>
                  <a:pt x="f237" y="f557"/>
                </a:cubicBezTo>
                <a:cubicBezTo>
                  <a:pt x="f237" y="f550"/>
                  <a:pt x="f238" y="f550"/>
                  <a:pt x="f238" y="f551"/>
                </a:cubicBezTo>
                <a:cubicBezTo>
                  <a:pt x="f238" y="f551"/>
                  <a:pt x="f237" y="f551"/>
                  <a:pt x="f237" y="f552"/>
                </a:cubicBezTo>
                <a:cubicBezTo>
                  <a:pt x="f237" y="f553"/>
                  <a:pt x="f238" y="f553"/>
                  <a:pt x="f239" y="f553"/>
                </a:cubicBezTo>
                <a:cubicBezTo>
                  <a:pt x="f239" y="f553"/>
                  <a:pt x="f239" y="f553"/>
                  <a:pt x="f240" y="f554"/>
                </a:cubicBezTo>
                <a:cubicBezTo>
                  <a:pt x="f241" y="f556"/>
                  <a:pt x="f241" y="f555"/>
                  <a:pt x="f243" y="f556"/>
                </a:cubicBezTo>
                <a:cubicBezTo>
                  <a:pt x="f246" y="f554"/>
                  <a:pt x="f245" y="f555"/>
                  <a:pt x="f247" y="f560"/>
                </a:cubicBezTo>
                <a:cubicBezTo>
                  <a:pt x="f247" y="f560"/>
                  <a:pt x="f249" y="f561"/>
                  <a:pt x="f248" y="f562"/>
                </a:cubicBezTo>
                <a:cubicBezTo>
                  <a:pt x="f248" y="f562"/>
                  <a:pt x="f246" y="f561"/>
                  <a:pt x="f245" y="f561"/>
                </a:cubicBezTo>
                <a:cubicBezTo>
                  <a:pt x="f244" y="f562"/>
                  <a:pt x="f243" y="f562"/>
                  <a:pt x="f242" y="f562"/>
                </a:cubicBezTo>
                <a:cubicBezTo>
                  <a:pt x="f242" y="f562"/>
                  <a:pt x="f240" y="f562"/>
                  <a:pt x="f240" y="f563"/>
                </a:cubicBezTo>
                <a:cubicBezTo>
                  <a:pt x="f241" y="f563"/>
                  <a:pt x="f242" y="f562"/>
                  <a:pt x="f243" y="f564"/>
                </a:cubicBezTo>
                <a:cubicBezTo>
                  <a:pt x="f244" y="f565"/>
                  <a:pt x="f243" y="f565"/>
                  <a:pt x="f242" y="f566"/>
                </a:cubicBezTo>
                <a:cubicBezTo>
                  <a:pt x="f242" y="f566"/>
                  <a:pt x="f242" y="f567"/>
                  <a:pt x="f242" y="f567"/>
                </a:cubicBezTo>
                <a:cubicBezTo>
                  <a:pt x="f244" y="f567"/>
                  <a:pt x="f244" y="f568"/>
                  <a:pt x="f246" y="f569"/>
                </a:cubicBezTo>
                <a:cubicBezTo>
                  <a:pt x="f247" y="f570"/>
                  <a:pt x="f249" y="f571"/>
                  <a:pt x="f286" y="f572"/>
                </a:cubicBezTo>
                <a:cubicBezTo>
                  <a:pt x="f252" y="f573"/>
                  <a:pt x="f285" y="f574"/>
                  <a:pt x="f254" y="f575"/>
                </a:cubicBezTo>
                <a:cubicBezTo>
                  <a:pt x="f255" y="f575"/>
                  <a:pt x="f259" y="f575"/>
                  <a:pt x="f258" y="f576"/>
                </a:cubicBezTo>
                <a:cubicBezTo>
                  <a:pt x="f256" y="f577"/>
                  <a:pt x="f256" y="f577"/>
                  <a:pt x="f52" y="f578"/>
                </a:cubicBezTo>
                <a:cubicBezTo>
                  <a:pt x="f53" y="f579"/>
                  <a:pt x="f47" y="f579"/>
                  <a:pt x="f46" y="f580"/>
                </a:cubicBezTo>
                <a:cubicBezTo>
                  <a:pt x="f12" y="f581"/>
                  <a:pt x="f12" y="f582"/>
                  <a:pt x="f13" y="f583"/>
                </a:cubicBezTo>
                <a:cubicBezTo>
                  <a:pt x="f14" y="f584"/>
                  <a:pt x="f17" y="f585"/>
                  <a:pt x="f34" y="f586"/>
                </a:cubicBezTo>
                <a:cubicBezTo>
                  <a:pt x="f34" y="f586"/>
                  <a:pt x="f16" y="f587"/>
                  <a:pt x="f16" y="f588"/>
                </a:cubicBezTo>
                <a:cubicBezTo>
                  <a:pt x="f34" y="f589"/>
                  <a:pt x="f17" y="f589"/>
                  <a:pt x="f17" y="f589"/>
                </a:cubicBezTo>
                <a:cubicBezTo>
                  <a:pt x="f33" y="f590"/>
                  <a:pt x="f33" y="f591"/>
                  <a:pt x="f17" y="f592"/>
                </a:cubicBezTo>
                <a:cubicBezTo>
                  <a:pt x="f34" y="f592"/>
                  <a:pt x="f16" y="f593"/>
                  <a:pt x="f14" y="f593"/>
                </a:cubicBezTo>
                <a:cubicBezTo>
                  <a:pt x="f13" y="f592"/>
                  <a:pt x="f13" y="f591"/>
                  <a:pt x="f12" y="f591"/>
                </a:cubicBezTo>
                <a:cubicBezTo>
                  <a:pt x="f11" y="f591"/>
                  <a:pt x="f46" y="f592"/>
                  <a:pt x="f9" y="f591"/>
                </a:cubicBezTo>
                <a:cubicBezTo>
                  <a:pt x="f47" y="f591"/>
                  <a:pt x="f47" y="f594"/>
                  <a:pt x="f48" y="f595"/>
                </a:cubicBezTo>
                <a:cubicBezTo>
                  <a:pt x="f52" y="f595"/>
                  <a:pt x="f256" y="f593"/>
                  <a:pt x="f259" y="f593"/>
                </a:cubicBezTo>
                <a:cubicBezTo>
                  <a:pt x="f255" y="f593"/>
                  <a:pt x="f254" y="f592"/>
                  <a:pt x="f253" y="f593"/>
                </a:cubicBezTo>
                <a:cubicBezTo>
                  <a:pt x="f252" y="f593"/>
                  <a:pt x="f251" y="f590"/>
                  <a:pt x="f286" y="f589"/>
                </a:cubicBezTo>
                <a:cubicBezTo>
                  <a:pt x="f250" y="f588"/>
                  <a:pt x="f248" y="f588"/>
                  <a:pt x="f246" y="f588"/>
                </a:cubicBezTo>
                <a:cubicBezTo>
                  <a:pt x="f245" y="f588"/>
                  <a:pt x="f244" y="f589"/>
                  <a:pt x="f243" y="f589"/>
                </a:cubicBezTo>
                <a:cubicBezTo>
                  <a:pt x="f241" y="f589"/>
                  <a:pt x="f241" y="f588"/>
                  <a:pt x="f240" y="f587"/>
                </a:cubicBezTo>
                <a:cubicBezTo>
                  <a:pt x="f238" y="f586"/>
                  <a:pt x="f238" y="f587"/>
                  <a:pt x="f237" y="f588"/>
                </a:cubicBezTo>
                <a:cubicBezTo>
                  <a:pt x="f85" y="f588"/>
                  <a:pt x="f86" y="f588"/>
                  <a:pt x="f86" y="f587"/>
                </a:cubicBezTo>
                <a:cubicBezTo>
                  <a:pt x="f55" y="f586"/>
                  <a:pt x="f57" y="f596"/>
                  <a:pt x="f60" y="f586"/>
                </a:cubicBezTo>
                <a:cubicBezTo>
                  <a:pt x="f62" y="f586"/>
                  <a:pt x="f62" y="f587"/>
                  <a:pt x="f62" y="f587"/>
                </a:cubicBezTo>
                <a:cubicBezTo>
                  <a:pt x="f62" y="f588"/>
                  <a:pt x="f62" y="f588"/>
                  <a:pt x="f62" y="f589"/>
                </a:cubicBezTo>
                <a:cubicBezTo>
                  <a:pt x="f63" y="f590"/>
                  <a:pt x="f67" y="f590"/>
                  <a:pt x="f70" y="f589"/>
                </a:cubicBezTo>
                <a:cubicBezTo>
                  <a:pt x="f72" y="f588"/>
                  <a:pt x="f72" y="f587"/>
                  <a:pt x="f73" y="f586"/>
                </a:cubicBezTo>
                <a:cubicBezTo>
                  <a:pt x="f75" y="f585"/>
                  <a:pt x="f79" y="f586"/>
                  <a:pt x="f79" y="f587"/>
                </a:cubicBezTo>
                <a:cubicBezTo>
                  <a:pt x="f212" y="f588"/>
                  <a:pt x="f73" y="f592"/>
                  <a:pt x="f77" y="f593"/>
                </a:cubicBezTo>
                <a:cubicBezTo>
                  <a:pt x="f209" y="f593"/>
                  <a:pt x="f209" y="f589"/>
                  <a:pt x="f210" y="f589"/>
                </a:cubicBezTo>
                <a:cubicBezTo>
                  <a:pt x="f207" y="f588"/>
                  <a:pt x="f208" y="f592"/>
                  <a:pt x="f206" y="f592"/>
                </a:cubicBezTo>
                <a:cubicBezTo>
                  <a:pt x="f205" y="f591"/>
                  <a:pt x="f157" y="f593"/>
                  <a:pt x="f157" y="f593"/>
                </a:cubicBezTo>
                <a:cubicBezTo>
                  <a:pt x="f158" y="f589"/>
                  <a:pt x="f158" y="f589"/>
                  <a:pt x="f155" y="f588"/>
                </a:cubicBezTo>
                <a:cubicBezTo>
                  <a:pt x="f156" y="f588"/>
                  <a:pt x="f154" y="f587"/>
                  <a:pt x="f154" y="f586"/>
                </a:cubicBezTo>
                <a:cubicBezTo>
                  <a:pt x="f156" y="f596"/>
                  <a:pt x="f155" y="f596"/>
                  <a:pt x="f156" y="f584"/>
                </a:cubicBezTo>
                <a:cubicBezTo>
                  <a:pt x="f156" y="f583"/>
                  <a:pt x="f156" y="f597"/>
                  <a:pt x="f156" y="f582"/>
                </a:cubicBezTo>
                <a:cubicBezTo>
                  <a:pt x="f156" y="f598"/>
                  <a:pt x="f205" y="f580"/>
                  <a:pt x="f155" y="f599"/>
                </a:cubicBezTo>
                <a:cubicBezTo>
                  <a:pt x="f156" y="f599"/>
                  <a:pt x="f154" y="f579"/>
                  <a:pt x="f152" y="f579"/>
                </a:cubicBezTo>
                <a:cubicBezTo>
                  <a:pt x="f202" y="f599"/>
                  <a:pt x="f202" y="f599"/>
                  <a:pt x="f149" y="f579"/>
                </a:cubicBezTo>
                <a:cubicBezTo>
                  <a:pt x="f159" y="f580"/>
                  <a:pt x="f2" y="f580"/>
                  <a:pt x="f2" y="f599"/>
                </a:cubicBezTo>
                <a:cubicBezTo>
                  <a:pt x="f2" y="f599"/>
                  <a:pt x="f159" y="f577"/>
                  <a:pt x="f149" y="f577"/>
                </a:cubicBezTo>
                <a:cubicBezTo>
                  <a:pt x="f149" y="f576"/>
                  <a:pt x="f202" y="f577"/>
                  <a:pt x="f202" y="f576"/>
                </a:cubicBezTo>
                <a:cubicBezTo>
                  <a:pt x="f151" y="f574"/>
                  <a:pt x="f150" y="f572"/>
                  <a:pt x="f159" y="f573"/>
                </a:cubicBezTo>
                <a:cubicBezTo>
                  <a:pt x="f2" y="f600"/>
                  <a:pt x="f148" y="f574"/>
                  <a:pt x="f147" y="f600"/>
                </a:cubicBezTo>
                <a:cubicBezTo>
                  <a:pt x="f145" y="f600"/>
                  <a:pt x="f145" y="f573"/>
                  <a:pt x="f147" y="f572"/>
                </a:cubicBezTo>
                <a:cubicBezTo>
                  <a:pt x="f148" y="f571"/>
                  <a:pt x="f2" y="f571"/>
                  <a:pt x="f159" y="f570"/>
                </a:cubicBezTo>
                <a:cubicBezTo>
                  <a:pt x="f149" y="f569"/>
                  <a:pt x="f159" y="f568"/>
                  <a:pt x="f150" y="f568"/>
                </a:cubicBezTo>
                <a:cubicBezTo>
                  <a:pt x="f202" y="f568"/>
                  <a:pt x="f155" y="f567"/>
                  <a:pt x="f152" y="f565"/>
                </a:cubicBezTo>
                <a:cubicBezTo>
                  <a:pt x="f202" y="f563"/>
                  <a:pt x="f202" y="f567"/>
                  <a:pt x="f159" y="f566"/>
                </a:cubicBezTo>
                <a:cubicBezTo>
                  <a:pt x="f149" y="f565"/>
                  <a:pt x="f2" y="f565"/>
                  <a:pt x="f148" y="f564"/>
                </a:cubicBezTo>
                <a:cubicBezTo>
                  <a:pt x="f147" y="f563"/>
                  <a:pt x="f145" y="f563"/>
                  <a:pt x="f144" y="f564"/>
                </a:cubicBezTo>
                <a:cubicBezTo>
                  <a:pt x="f102" y="f565"/>
                  <a:pt x="f144" y="f566"/>
                  <a:pt x="f102" y="f566"/>
                </a:cubicBezTo>
                <a:cubicBezTo>
                  <a:pt x="f93" y="f567"/>
                  <a:pt x="f94" y="f565"/>
                  <a:pt x="f93" y="f564"/>
                </a:cubicBezTo>
                <a:cubicBezTo>
                  <a:pt x="f93" y="f563"/>
                  <a:pt x="f91" y="f563"/>
                  <a:pt x="f89" y="f563"/>
                </a:cubicBezTo>
                <a:cubicBezTo>
                  <a:pt x="f87" y="f564"/>
                  <a:pt x="f87" y="f565"/>
                  <a:pt x="f97" y="f564"/>
                </a:cubicBezTo>
                <a:cubicBezTo>
                  <a:pt x="f120" y="f563"/>
                  <a:pt x="f97" y="f560"/>
                  <a:pt x="f105" y="f555"/>
                </a:cubicBezTo>
                <a:cubicBezTo>
                  <a:pt x="f105" y="f556"/>
                  <a:pt x="f105" y="f554"/>
                  <a:pt x="f97" y="f554"/>
                </a:cubicBezTo>
                <a:cubicBezTo>
                  <a:pt x="f87" y="f553"/>
                  <a:pt x="f89" y="f553"/>
                  <a:pt x="f91" y="f553"/>
                </a:cubicBezTo>
                <a:cubicBezTo>
                  <a:pt x="f91" y="f552"/>
                  <a:pt x="f91" y="f551"/>
                  <a:pt x="f91" y="f550"/>
                </a:cubicBezTo>
                <a:cubicBezTo>
                  <a:pt x="f93" y="f557"/>
                  <a:pt x="f102" y="f550"/>
                  <a:pt x="f102" y="f557"/>
                </a:cubicBezTo>
                <a:cubicBezTo>
                  <a:pt x="f144" y="f548"/>
                  <a:pt x="f144" y="f558"/>
                  <a:pt x="f102" y="f559"/>
                </a:cubicBezTo>
                <a:cubicBezTo>
                  <a:pt x="f93" y="f559"/>
                  <a:pt x="f93" y="f558"/>
                  <a:pt x="f91" y="f548"/>
                </a:cubicBezTo>
                <a:cubicBezTo>
                  <a:pt x="f89" y="f548"/>
                  <a:pt x="f87" y="f548"/>
                  <a:pt x="f97" y="f557"/>
                </a:cubicBezTo>
                <a:cubicBezTo>
                  <a:pt x="f97" y="f550"/>
                  <a:pt x="f97" y="f551"/>
                  <a:pt x="f120" y="f551"/>
                </a:cubicBezTo>
                <a:cubicBezTo>
                  <a:pt x="f115" y="f551"/>
                  <a:pt x="f115" y="f558"/>
                  <a:pt x="f115" y="f558"/>
                </a:cubicBezTo>
                <a:cubicBezTo>
                  <a:pt x="f120" y="f546"/>
                  <a:pt x="f97" y="f547"/>
                  <a:pt x="f87" y="f88"/>
                </a:cubicBezTo>
                <a:close/>
                <a:moveTo>
                  <a:pt x="f63" y="f287"/>
                </a:moveTo>
                <a:cubicBezTo>
                  <a:pt x="f62" y="f288"/>
                  <a:pt x="f62" y="f288"/>
                  <a:pt x="f60" y="f289"/>
                </a:cubicBezTo>
                <a:cubicBezTo>
                  <a:pt x="f60" y="f289"/>
                  <a:pt x="f60" y="f291"/>
                  <a:pt x="f57" y="f291"/>
                </a:cubicBezTo>
                <a:cubicBezTo>
                  <a:pt x="f55" y="f601"/>
                  <a:pt x="f85" y="f289"/>
                  <a:pt x="f237" y="f288"/>
                </a:cubicBezTo>
                <a:cubicBezTo>
                  <a:pt x="f238" y="f288"/>
                  <a:pt x="f240" y="f287"/>
                  <a:pt x="f241" y="f284"/>
                </a:cubicBezTo>
                <a:cubicBezTo>
                  <a:pt x="f243" y="f281"/>
                  <a:pt x="f241" y="f281"/>
                  <a:pt x="f239" y="f281"/>
                </a:cubicBezTo>
                <a:cubicBezTo>
                  <a:pt x="f237" y="f281"/>
                  <a:pt x="f237" y="f280"/>
                  <a:pt x="f85" y="f282"/>
                </a:cubicBezTo>
                <a:cubicBezTo>
                  <a:pt x="f86" y="f508"/>
                  <a:pt x="f57" y="f510"/>
                  <a:pt x="f62" y="f508"/>
                </a:cubicBezTo>
                <a:cubicBezTo>
                  <a:pt x="f63" y="f508"/>
                  <a:pt x="f64" y="f508"/>
                  <a:pt x="f64" y="f278"/>
                </a:cubicBezTo>
                <a:cubicBezTo>
                  <a:pt x="f67" y="f278"/>
                  <a:pt x="f65" y="f282"/>
                  <a:pt x="f64" y="f279"/>
                </a:cubicBezTo>
                <a:cubicBezTo>
                  <a:pt x="f64" y="f281"/>
                  <a:pt x="f65" y="f284"/>
                  <a:pt x="f63" y="f287"/>
                </a:cubicBezTo>
                <a:close/>
                <a:moveTo>
                  <a:pt x="f602" y="f200"/>
                </a:moveTo>
                <a:cubicBezTo>
                  <a:pt x="f134" y="f186"/>
                  <a:pt x="f603" y="f199"/>
                  <a:pt x="f603" y="f187"/>
                </a:cubicBezTo>
                <a:cubicBezTo>
                  <a:pt x="f134" y="f188"/>
                  <a:pt x="f133" y="f199"/>
                  <a:pt x="f132" y="f186"/>
                </a:cubicBezTo>
                <a:cubicBezTo>
                  <a:pt x="f131" y="f200"/>
                  <a:pt x="f124" y="f200"/>
                  <a:pt x="f129" y="f184"/>
                </a:cubicBezTo>
                <a:cubicBezTo>
                  <a:pt x="f129" y="f182"/>
                  <a:pt x="f129" y="f183"/>
                  <a:pt x="f130" y="f181"/>
                </a:cubicBezTo>
                <a:cubicBezTo>
                  <a:pt x="f130" y="f180"/>
                  <a:pt x="f130" y="f203"/>
                  <a:pt x="f131" y="f203"/>
                </a:cubicBezTo>
                <a:cubicBezTo>
                  <a:pt x="f131" y="f179"/>
                  <a:pt x="f131" y="f178"/>
                  <a:pt x="f133" y="f177"/>
                </a:cubicBezTo>
                <a:cubicBezTo>
                  <a:pt x="f136" y="f177"/>
                  <a:pt x="f136" y="f179"/>
                  <a:pt x="f134" y="f179"/>
                </a:cubicBezTo>
                <a:cubicBezTo>
                  <a:pt x="f134" y="f179"/>
                  <a:pt x="f603" y="f204"/>
                  <a:pt x="f603" y="f204"/>
                </a:cubicBezTo>
                <a:cubicBezTo>
                  <a:pt x="f604" y="f204"/>
                  <a:pt x="f604" y="f179"/>
                  <a:pt x="f605" y="f179"/>
                </a:cubicBezTo>
                <a:cubicBezTo>
                  <a:pt x="f605" y="f179"/>
                  <a:pt x="f606" y="f183"/>
                  <a:pt x="f607" y="f182"/>
                </a:cubicBezTo>
                <a:cubicBezTo>
                  <a:pt x="f607" y="f182"/>
                  <a:pt x="f608" y="f183"/>
                  <a:pt x="f608" y="f183"/>
                </a:cubicBezTo>
                <a:cubicBezTo>
                  <a:pt x="f605" y="f183"/>
                  <a:pt x="f605" y="f183"/>
                  <a:pt x="f604" y="f183"/>
                </a:cubicBezTo>
                <a:cubicBezTo>
                  <a:pt x="f603" y="f183"/>
                  <a:pt x="f603" y="f183"/>
                  <a:pt x="f603" y="f183"/>
                </a:cubicBezTo>
                <a:cubicBezTo>
                  <a:pt x="f134" y="f183"/>
                  <a:pt x="f134" y="f183"/>
                  <a:pt x="f602" y="f183"/>
                </a:cubicBezTo>
                <a:cubicBezTo>
                  <a:pt x="f136" y="f183"/>
                  <a:pt x="f602" y="f184"/>
                  <a:pt x="f602" y="f201"/>
                </a:cubicBezTo>
                <a:cubicBezTo>
                  <a:pt x="f602" y="f185"/>
                  <a:pt x="f602" y="f185"/>
                  <a:pt x="f602" y="f200"/>
                </a:cubicBezTo>
                <a:close/>
                <a:moveTo>
                  <a:pt x="f89" y="f164"/>
                </a:moveTo>
                <a:cubicBezTo>
                  <a:pt x="f91" y="f164"/>
                  <a:pt x="f91" y="f165"/>
                  <a:pt x="f93" y="f164"/>
                </a:cubicBezTo>
                <a:cubicBezTo>
                  <a:pt x="f93" y="f163"/>
                  <a:pt x="f93" y="f541"/>
                  <a:pt x="f93" y="f162"/>
                </a:cubicBezTo>
                <a:cubicBezTo>
                  <a:pt x="f93" y="f542"/>
                  <a:pt x="f91" y="f161"/>
                  <a:pt x="f89" y="f161"/>
                </a:cubicBezTo>
                <a:cubicBezTo>
                  <a:pt x="f87" y="f161"/>
                  <a:pt x="f87" y="f161"/>
                  <a:pt x="f97" y="f160"/>
                </a:cubicBezTo>
                <a:cubicBezTo>
                  <a:pt x="f105" y="f143"/>
                  <a:pt x="f120" y="f143"/>
                  <a:pt x="f115" y="f143"/>
                </a:cubicBezTo>
                <a:cubicBezTo>
                  <a:pt x="f123" y="f142"/>
                  <a:pt x="f124" y="f141"/>
                  <a:pt x="f129" y="f140"/>
                </a:cubicBezTo>
                <a:cubicBezTo>
                  <a:pt x="f129" y="f139"/>
                  <a:pt x="f129" y="f138"/>
                  <a:pt x="f130" y="f138"/>
                </a:cubicBezTo>
                <a:cubicBezTo>
                  <a:pt x="f132" y="f137"/>
                  <a:pt x="f136" y="f138"/>
                  <a:pt x="f134" y="f139"/>
                </a:cubicBezTo>
                <a:cubicBezTo>
                  <a:pt x="f134" y="f139"/>
                  <a:pt x="f603" y="f139"/>
                  <a:pt x="f603" y="f140"/>
                </a:cubicBezTo>
                <a:cubicBezTo>
                  <a:pt x="f603" y="f140"/>
                  <a:pt x="f604" y="f141"/>
                  <a:pt x="f604" y="f141"/>
                </a:cubicBezTo>
                <a:cubicBezTo>
                  <a:pt x="f604" y="f146"/>
                  <a:pt x="f134" y="f146"/>
                  <a:pt x="f602" y="f146"/>
                </a:cubicBezTo>
                <a:cubicBezTo>
                  <a:pt x="f136" y="f142"/>
                  <a:pt x="f136" y="f160"/>
                  <a:pt x="f132" y="f160"/>
                </a:cubicBezTo>
                <a:cubicBezTo>
                  <a:pt x="f131" y="f161"/>
                  <a:pt x="f129" y="f143"/>
                  <a:pt x="f124" y="f160"/>
                </a:cubicBezTo>
                <a:cubicBezTo>
                  <a:pt x="f123" y="f542"/>
                  <a:pt x="f131" y="f162"/>
                  <a:pt x="f123" y="f162"/>
                </a:cubicBezTo>
                <a:cubicBezTo>
                  <a:pt x="f123" y="f163"/>
                  <a:pt x="f129" y="f163"/>
                  <a:pt x="f130" y="f163"/>
                </a:cubicBezTo>
                <a:cubicBezTo>
                  <a:pt x="f131" y="f163"/>
                  <a:pt x="f132" y="f164"/>
                  <a:pt x="f133" y="f164"/>
                </a:cubicBezTo>
                <a:cubicBezTo>
                  <a:pt x="f136" y="f540"/>
                  <a:pt x="f136" y="f540"/>
                  <a:pt x="f602" y="f540"/>
                </a:cubicBezTo>
                <a:cubicBezTo>
                  <a:pt x="f134" y="f540"/>
                  <a:pt x="f134" y="f164"/>
                  <a:pt x="f603" y="f164"/>
                </a:cubicBezTo>
                <a:cubicBezTo>
                  <a:pt x="f604" y="f540"/>
                  <a:pt x="f603" y="f165"/>
                  <a:pt x="f603" y="f166"/>
                </a:cubicBezTo>
                <a:cubicBezTo>
                  <a:pt x="f136" y="f539"/>
                  <a:pt x="f133" y="f165"/>
                  <a:pt x="f131" y="f165"/>
                </a:cubicBezTo>
                <a:cubicBezTo>
                  <a:pt x="f130" y="f540"/>
                  <a:pt x="f130" y="f540"/>
                  <a:pt x="f129" y="f540"/>
                </a:cubicBezTo>
                <a:cubicBezTo>
                  <a:pt x="f124" y="f540"/>
                  <a:pt x="f123" y="f540"/>
                  <a:pt x="f116" y="f540"/>
                </a:cubicBezTo>
                <a:cubicBezTo>
                  <a:pt x="f120" y="f540"/>
                  <a:pt x="f120" y="f540"/>
                  <a:pt x="f105" y="f540"/>
                </a:cubicBezTo>
                <a:cubicBezTo>
                  <a:pt x="f97" y="f165"/>
                  <a:pt x="f87" y="f165"/>
                  <a:pt x="f87" y="f540"/>
                </a:cubicBezTo>
                <a:cubicBezTo>
                  <a:pt x="f87" y="f540"/>
                  <a:pt x="f97" y="f163"/>
                  <a:pt x="f89" y="f164"/>
                </a:cubicBezTo>
                <a:close/>
                <a:moveTo>
                  <a:pt x="f157" y="f184"/>
                </a:moveTo>
                <a:cubicBezTo>
                  <a:pt x="f157" y="f182"/>
                  <a:pt x="f157" y="f203"/>
                  <a:pt x="f155" y="f203"/>
                </a:cubicBezTo>
                <a:cubicBezTo>
                  <a:pt x="f154" y="f179"/>
                  <a:pt x="f155" y="f180"/>
                  <a:pt x="f155" y="f181"/>
                </a:cubicBezTo>
                <a:cubicBezTo>
                  <a:pt x="f155" y="f183"/>
                  <a:pt x="f158" y="f184"/>
                  <a:pt x="f157" y="f184"/>
                </a:cubicBezTo>
                <a:close/>
                <a:moveTo>
                  <a:pt x="f543" y="f609"/>
                </a:moveTo>
                <a:cubicBezTo>
                  <a:pt x="f406" y="f609"/>
                  <a:pt x="f536" y="f610"/>
                  <a:pt x="f543" y="f610"/>
                </a:cubicBezTo>
                <a:cubicBezTo>
                  <a:pt x="f407" y="f610"/>
                  <a:pt x="f407" y="f610"/>
                  <a:pt x="f544" y="f611"/>
                </a:cubicBezTo>
                <a:cubicBezTo>
                  <a:pt x="f408" y="f611"/>
                  <a:pt x="f544" y="f612"/>
                  <a:pt x="f408" y="f613"/>
                </a:cubicBezTo>
                <a:cubicBezTo>
                  <a:pt x="f415" y="f613"/>
                  <a:pt x="f409" y="f614"/>
                  <a:pt x="f409" y="f609"/>
                </a:cubicBezTo>
                <a:cubicBezTo>
                  <a:pt x="f415" y="f615"/>
                  <a:pt x="f407" y="f615"/>
                  <a:pt x="f543" y="f609"/>
                </a:cubicBezTo>
                <a:close/>
                <a:moveTo>
                  <a:pt x="f431" y="f372"/>
                </a:moveTo>
                <a:cubicBezTo>
                  <a:pt x="f432" y="f372"/>
                  <a:pt x="f433" y="f372"/>
                  <a:pt x="f434" y="f371"/>
                </a:cubicBezTo>
                <a:cubicBezTo>
                  <a:pt x="f432" y="f401"/>
                  <a:pt x="f431" y="f401"/>
                  <a:pt x="f430" y="f401"/>
                </a:cubicBezTo>
                <a:cubicBezTo>
                  <a:pt x="f430" y="f370"/>
                  <a:pt x="f529" y="f370"/>
                  <a:pt x="f529" y="f370"/>
                </a:cubicBezTo>
                <a:cubicBezTo>
                  <a:pt x="f429" y="f370"/>
                  <a:pt x="f429" y="f370"/>
                  <a:pt x="f530" y="f370"/>
                </a:cubicBezTo>
                <a:cubicBezTo>
                  <a:pt x="f428" y="f369"/>
                  <a:pt x="f530" y="f368"/>
                  <a:pt x="f428" y="f368"/>
                </a:cubicBezTo>
                <a:cubicBezTo>
                  <a:pt x="f427" y="f367"/>
                  <a:pt x="f531" y="f369"/>
                  <a:pt x="f426" y="f369"/>
                </a:cubicBezTo>
                <a:cubicBezTo>
                  <a:pt x="f532" y="f370"/>
                  <a:pt x="f534" y="f370"/>
                  <a:pt x="f422" y="f371"/>
                </a:cubicBezTo>
                <a:cubicBezTo>
                  <a:pt x="f421" y="f372"/>
                  <a:pt x="f534" y="f373"/>
                  <a:pt x="f423" y="f373"/>
                </a:cubicBezTo>
                <a:cubicBezTo>
                  <a:pt x="f424" y="f373"/>
                  <a:pt x="f426" y="f373"/>
                  <a:pt x="f426" y="f374"/>
                </a:cubicBezTo>
                <a:cubicBezTo>
                  <a:pt x="f531" y="f375"/>
                  <a:pt x="f531" y="f376"/>
                  <a:pt x="f427" y="f376"/>
                </a:cubicBezTo>
                <a:cubicBezTo>
                  <a:pt x="f427" y="f376"/>
                  <a:pt x="f428" y="f376"/>
                  <a:pt x="f428" y="f375"/>
                </a:cubicBezTo>
                <a:cubicBezTo>
                  <a:pt x="f429" y="f375"/>
                  <a:pt x="f529" y="f376"/>
                  <a:pt x="f430" y="f374"/>
                </a:cubicBezTo>
                <a:cubicBezTo>
                  <a:pt x="f430" y="f373"/>
                  <a:pt x="f430" y="f373"/>
                  <a:pt x="f430" y="f372"/>
                </a:cubicBezTo>
                <a:cubicBezTo>
                  <a:pt x="f431" y="f371"/>
                  <a:pt x="f430" y="f372"/>
                  <a:pt x="f431" y="f372"/>
                </a:cubicBezTo>
                <a:close/>
                <a:moveTo>
                  <a:pt x="f347" y="f616"/>
                </a:moveTo>
                <a:cubicBezTo>
                  <a:pt x="f402" y="f616"/>
                  <a:pt x="f348" y="f617"/>
                  <a:pt x="f402" y="f617"/>
                </a:cubicBezTo>
                <a:cubicBezTo>
                  <a:pt x="f347" y="f617"/>
                  <a:pt x="f350" y="f616"/>
                  <a:pt x="f347" y="f616"/>
                </a:cubicBezTo>
                <a:close/>
                <a:moveTo>
                  <a:pt x="f149" y="f200"/>
                </a:moveTo>
                <a:cubicBezTo>
                  <a:pt x="f149" y="f199"/>
                  <a:pt x="f150" y="f187"/>
                  <a:pt x="f150" y="f188"/>
                </a:cubicBezTo>
                <a:cubicBezTo>
                  <a:pt x="f150" y="f189"/>
                  <a:pt x="f202" y="f196"/>
                  <a:pt x="f152" y="f196"/>
                </a:cubicBezTo>
                <a:cubicBezTo>
                  <a:pt x="f156" y="f190"/>
                  <a:pt x="f156" y="f191"/>
                  <a:pt x="f158" y="f195"/>
                </a:cubicBezTo>
                <a:cubicBezTo>
                  <a:pt x="f157" y="f190"/>
                  <a:pt x="f158" y="f189"/>
                  <a:pt x="f158" y="f197"/>
                </a:cubicBezTo>
                <a:cubicBezTo>
                  <a:pt x="f155" y="f188"/>
                  <a:pt x="f158" y="f198"/>
                  <a:pt x="f155" y="f187"/>
                </a:cubicBezTo>
                <a:cubicBezTo>
                  <a:pt x="f155" y="f187"/>
                  <a:pt x="f156" y="f187"/>
                  <a:pt x="f156" y="f199"/>
                </a:cubicBezTo>
                <a:cubicBezTo>
                  <a:pt x="f154" y="f199"/>
                  <a:pt x="f156" y="f186"/>
                  <a:pt x="f156" y="f200"/>
                </a:cubicBezTo>
                <a:cubicBezTo>
                  <a:pt x="f154" y="f182"/>
                  <a:pt x="f149" y="f184"/>
                  <a:pt x="f149" y="f200"/>
                </a:cubicBezTo>
                <a:close/>
                <a:moveTo>
                  <a:pt x="f132" y="f170"/>
                </a:moveTo>
                <a:cubicBezTo>
                  <a:pt x="f133" y="f170"/>
                  <a:pt x="f136" y="f173"/>
                  <a:pt x="f136" y="f174"/>
                </a:cubicBezTo>
                <a:cubicBezTo>
                  <a:pt x="f132" y="f174"/>
                  <a:pt x="f132" y="f173"/>
                  <a:pt x="f131" y="f172"/>
                </a:cubicBezTo>
                <a:cubicBezTo>
                  <a:pt x="f131" y="f171"/>
                  <a:pt x="f130" y="f169"/>
                  <a:pt x="f132" y="f170"/>
                </a:cubicBezTo>
                <a:close/>
                <a:moveTo>
                  <a:pt x="f134" y="f111"/>
                </a:moveTo>
                <a:cubicBezTo>
                  <a:pt x="f603" y="f110"/>
                  <a:pt x="f604" y="f111"/>
                  <a:pt x="f605" y="f110"/>
                </a:cubicBezTo>
                <a:cubicBezTo>
                  <a:pt x="f608" y="f110"/>
                  <a:pt x="f607" y="f110"/>
                  <a:pt x="f607" y="f111"/>
                </a:cubicBezTo>
                <a:cubicBezTo>
                  <a:pt x="f606" y="f112"/>
                  <a:pt x="f607" y="f112"/>
                  <a:pt x="f607" y="f113"/>
                </a:cubicBezTo>
                <a:cubicBezTo>
                  <a:pt x="f605" y="f113"/>
                  <a:pt x="f605" y="f113"/>
                  <a:pt x="f605" y="f117"/>
                </a:cubicBezTo>
                <a:cubicBezTo>
                  <a:pt x="f605" y="f114"/>
                  <a:pt x="f605" y="f118"/>
                  <a:pt x="f603" y="f118"/>
                </a:cubicBezTo>
                <a:cubicBezTo>
                  <a:pt x="f134" y="f114"/>
                  <a:pt x="f603" y="f117"/>
                  <a:pt x="f134" y="f113"/>
                </a:cubicBezTo>
                <a:cubicBezTo>
                  <a:pt x="f134" y="f112"/>
                  <a:pt x="f136" y="f111"/>
                  <a:pt x="f134" y="f111"/>
                </a:cubicBezTo>
                <a:close/>
                <a:moveTo>
                  <a:pt x="f618" y="f560"/>
                </a:moveTo>
                <a:cubicBezTo>
                  <a:pt x="f619" y="f620"/>
                  <a:pt x="f618" y="f555"/>
                  <a:pt x="f619" y="f556"/>
                </a:cubicBezTo>
                <a:cubicBezTo>
                  <a:pt x="f621" y="f556"/>
                  <a:pt x="f622" y="f555"/>
                  <a:pt x="f623" y="f555"/>
                </a:cubicBezTo>
                <a:cubicBezTo>
                  <a:pt x="f624" y="f620"/>
                  <a:pt x="f625" y="f620"/>
                  <a:pt x="f625" y="f620"/>
                </a:cubicBezTo>
                <a:cubicBezTo>
                  <a:pt x="f626" y="f560"/>
                  <a:pt x="f626" y="f561"/>
                  <a:pt x="f626" y="f562"/>
                </a:cubicBezTo>
                <a:cubicBezTo>
                  <a:pt x="f627" y="f564"/>
                  <a:pt x="f628" y="f564"/>
                  <a:pt x="f628" y="f566"/>
                </a:cubicBezTo>
                <a:cubicBezTo>
                  <a:pt x="f628" y="f568"/>
                  <a:pt x="f629" y="f567"/>
                  <a:pt x="f630" y="f568"/>
                </a:cubicBezTo>
                <a:cubicBezTo>
                  <a:pt x="f627" y="f569"/>
                  <a:pt x="f630" y="f570"/>
                  <a:pt x="f629" y="f570"/>
                </a:cubicBezTo>
                <a:cubicBezTo>
                  <a:pt x="f629" y="f571"/>
                  <a:pt x="f628" y="f572"/>
                  <a:pt x="f631" y="f572"/>
                </a:cubicBezTo>
                <a:cubicBezTo>
                  <a:pt x="f632" y="f572"/>
                  <a:pt x="f633" y="f571"/>
                  <a:pt x="f633" y="f570"/>
                </a:cubicBezTo>
                <a:cubicBezTo>
                  <a:pt x="f631" y="f569"/>
                  <a:pt x="f632" y="f569"/>
                  <a:pt x="f632" y="f568"/>
                </a:cubicBezTo>
                <a:cubicBezTo>
                  <a:pt x="f634" y="f567"/>
                  <a:pt x="f632" y="f566"/>
                  <a:pt x="f635" y="f566"/>
                </a:cubicBezTo>
                <a:cubicBezTo>
                  <a:pt x="f606" y="f565"/>
                  <a:pt x="f606" y="f567"/>
                  <a:pt x="f606" y="f568"/>
                </a:cubicBezTo>
                <a:cubicBezTo>
                  <a:pt x="f606" y="f569"/>
                  <a:pt x="f606" y="f569"/>
                  <a:pt x="f608" y="f569"/>
                </a:cubicBezTo>
                <a:cubicBezTo>
                  <a:pt x="f605" y="f568"/>
                  <a:pt x="f605" y="f568"/>
                  <a:pt x="f605" y="f570"/>
                </a:cubicBezTo>
                <a:cubicBezTo>
                  <a:pt x="f605" y="f571"/>
                  <a:pt x="f604" y="f572"/>
                  <a:pt x="f605" y="f573"/>
                </a:cubicBezTo>
                <a:cubicBezTo>
                  <a:pt x="f608" y="f573"/>
                  <a:pt x="f607" y="f572"/>
                  <a:pt x="f606" y="f573"/>
                </a:cubicBezTo>
                <a:cubicBezTo>
                  <a:pt x="f635" y="f573"/>
                  <a:pt x="f634" y="f600"/>
                  <a:pt x="f635" y="f600"/>
                </a:cubicBezTo>
                <a:cubicBezTo>
                  <a:pt x="f607" y="f574"/>
                  <a:pt x="f605" y="f574"/>
                  <a:pt x="f604" y="f576"/>
                </a:cubicBezTo>
                <a:cubicBezTo>
                  <a:pt x="f604" y="f577"/>
                  <a:pt x="f604" y="f578"/>
                  <a:pt x="f604" y="f599"/>
                </a:cubicBezTo>
                <a:cubicBezTo>
                  <a:pt x="f603" y="f579"/>
                  <a:pt x="f134" y="f579"/>
                  <a:pt x="f602" y="f579"/>
                </a:cubicBezTo>
                <a:cubicBezTo>
                  <a:pt x="f133" y="f581"/>
                  <a:pt x="f602" y="f582"/>
                  <a:pt x="f134" y="f583"/>
                </a:cubicBezTo>
                <a:cubicBezTo>
                  <a:pt x="f134" y="f584"/>
                  <a:pt x="f136" y="f585"/>
                  <a:pt x="f602" y="f596"/>
                </a:cubicBezTo>
                <a:cubicBezTo>
                  <a:pt x="f134" y="f586"/>
                  <a:pt x="f603" y="f596"/>
                  <a:pt x="f604" y="f596"/>
                </a:cubicBezTo>
                <a:cubicBezTo>
                  <a:pt x="f608" y="f585"/>
                  <a:pt x="f632" y="f583"/>
                  <a:pt x="f631" y="f598"/>
                </a:cubicBezTo>
                <a:cubicBezTo>
                  <a:pt x="f628" y="f581"/>
                  <a:pt x="f628" y="f578"/>
                  <a:pt x="f629" y="f578"/>
                </a:cubicBezTo>
                <a:cubicBezTo>
                  <a:pt x="f627" y="f578"/>
                  <a:pt x="f630" y="f579"/>
                  <a:pt x="f627" y="f579"/>
                </a:cubicBezTo>
                <a:cubicBezTo>
                  <a:pt x="f626" y="f579"/>
                  <a:pt x="f626" y="f578"/>
                  <a:pt x="f625" y="f578"/>
                </a:cubicBezTo>
                <a:cubicBezTo>
                  <a:pt x="f623" y="f577"/>
                  <a:pt x="f621" y="f578"/>
                  <a:pt x="f619" y="f579"/>
                </a:cubicBezTo>
                <a:cubicBezTo>
                  <a:pt x="f618" y="f579"/>
                  <a:pt x="f618" y="f579"/>
                  <a:pt x="f636" y="f599"/>
                </a:cubicBezTo>
                <a:cubicBezTo>
                  <a:pt x="f636" y="f578"/>
                  <a:pt x="f636" y="f576"/>
                  <a:pt x="f636" y="f575"/>
                </a:cubicBezTo>
                <a:cubicBezTo>
                  <a:pt x="f618" y="f575"/>
                  <a:pt x="f619" y="f574"/>
                  <a:pt x="f619" y="f574"/>
                </a:cubicBezTo>
                <a:cubicBezTo>
                  <a:pt x="f622" y="f572"/>
                  <a:pt x="f637" y="f573"/>
                  <a:pt x="f637" y="f571"/>
                </a:cubicBezTo>
                <a:cubicBezTo>
                  <a:pt x="f637" y="f570"/>
                  <a:pt x="f636" y="f570"/>
                  <a:pt x="f618" y="f569"/>
                </a:cubicBezTo>
                <a:cubicBezTo>
                  <a:pt x="f619" y="f568"/>
                  <a:pt x="f619" y="f567"/>
                  <a:pt x="f621" y="f567"/>
                </a:cubicBezTo>
                <a:cubicBezTo>
                  <a:pt x="f622" y="f567"/>
                  <a:pt x="f623" y="f568"/>
                  <a:pt x="f624" y="f566"/>
                </a:cubicBezTo>
                <a:cubicBezTo>
                  <a:pt x="f624" y="f565"/>
                  <a:pt x="f622" y="f565"/>
                  <a:pt x="f621" y="f565"/>
                </a:cubicBezTo>
                <a:cubicBezTo>
                  <a:pt x="f619" y="f565"/>
                  <a:pt x="f619" y="f564"/>
                  <a:pt x="f618" y="f563"/>
                </a:cubicBezTo>
                <a:cubicBezTo>
                  <a:pt x="f636" y="f562"/>
                  <a:pt x="f636" y="f563"/>
                  <a:pt x="f638" y="f563"/>
                </a:cubicBezTo>
                <a:cubicBezTo>
                  <a:pt x="f639" y="f563"/>
                  <a:pt x="f636" y="f561"/>
                  <a:pt x="f618" y="f560"/>
                </a:cubicBezTo>
                <a:close/>
                <a:moveTo>
                  <a:pt x="f602" y="f577"/>
                </a:moveTo>
                <a:cubicBezTo>
                  <a:pt x="f602" y="f577"/>
                  <a:pt x="f136" y="f577"/>
                  <a:pt x="f136" y="f578"/>
                </a:cubicBezTo>
                <a:cubicBezTo>
                  <a:pt x="f136" y="f578"/>
                  <a:pt x="f133" y="f578"/>
                  <a:pt x="f133" y="f578"/>
                </a:cubicBezTo>
                <a:cubicBezTo>
                  <a:pt x="f131" y="f579"/>
                  <a:pt x="f133" y="f579"/>
                  <a:pt x="f136" y="f579"/>
                </a:cubicBezTo>
                <a:cubicBezTo>
                  <a:pt x="f602" y="f599"/>
                  <a:pt x="f603" y="f577"/>
                  <a:pt x="f602" y="f577"/>
                </a:cubicBezTo>
                <a:close/>
                <a:moveTo>
                  <a:pt x="f132" y="f558"/>
                </a:moveTo>
                <a:cubicBezTo>
                  <a:pt x="f132" y="f548"/>
                  <a:pt x="f132" y="f557"/>
                  <a:pt x="f133" y="f550"/>
                </a:cubicBezTo>
                <a:cubicBezTo>
                  <a:pt x="f133" y="f551"/>
                  <a:pt x="f602" y="f551"/>
                  <a:pt x="f602" y="f551"/>
                </a:cubicBezTo>
                <a:cubicBezTo>
                  <a:pt x="f134" y="f552"/>
                  <a:pt x="f604" y="f560"/>
                  <a:pt x="f605" y="f554"/>
                </a:cubicBezTo>
                <a:cubicBezTo>
                  <a:pt x="f605" y="f553"/>
                  <a:pt x="f604" y="f552"/>
                  <a:pt x="f605" y="f551"/>
                </a:cubicBezTo>
                <a:cubicBezTo>
                  <a:pt x="f608" y="f550"/>
                  <a:pt x="f608" y="f550"/>
                  <a:pt x="f608" y="f548"/>
                </a:cubicBezTo>
                <a:cubicBezTo>
                  <a:pt x="f605" y="f558"/>
                  <a:pt x="f604" y="f558"/>
                  <a:pt x="f605" y="f559"/>
                </a:cubicBezTo>
                <a:cubicBezTo>
                  <a:pt x="f608" y="f547"/>
                  <a:pt x="f607" y="f547"/>
                  <a:pt x="f606" y="f559"/>
                </a:cubicBezTo>
                <a:cubicBezTo>
                  <a:pt x="f606" y="f548"/>
                  <a:pt x="f634" y="f548"/>
                  <a:pt x="f632" y="f557"/>
                </a:cubicBezTo>
                <a:cubicBezTo>
                  <a:pt x="f632" y="f550"/>
                  <a:pt x="f632" y="f551"/>
                  <a:pt x="f632" y="f551"/>
                </a:cubicBezTo>
                <a:cubicBezTo>
                  <a:pt x="f633" y="f551"/>
                  <a:pt x="f631" y="f551"/>
                  <a:pt x="f631" y="f550"/>
                </a:cubicBezTo>
                <a:cubicBezTo>
                  <a:pt x="f631" y="f548"/>
                  <a:pt x="f633" y="f559"/>
                  <a:pt x="f631" y="f559"/>
                </a:cubicBezTo>
                <a:cubicBezTo>
                  <a:pt x="f629" y="f547"/>
                  <a:pt x="f630" y="f558"/>
                  <a:pt x="f626" y="f559"/>
                </a:cubicBezTo>
                <a:cubicBezTo>
                  <a:pt x="f626" y="f546"/>
                  <a:pt x="f629" y="f546"/>
                  <a:pt x="f628" y="f88"/>
                </a:cubicBezTo>
                <a:cubicBezTo>
                  <a:pt x="f631" y="f90"/>
                  <a:pt x="f631" y="f92"/>
                  <a:pt x="f633" y="f92"/>
                </a:cubicBezTo>
                <a:cubicBezTo>
                  <a:pt x="f632" y="f96"/>
                  <a:pt x="f632" y="f92"/>
                  <a:pt x="f632" y="f90"/>
                </a:cubicBezTo>
                <a:cubicBezTo>
                  <a:pt x="f634" y="f88"/>
                  <a:pt x="f635" y="f92"/>
                  <a:pt x="f606" y="f96"/>
                </a:cubicBezTo>
                <a:cubicBezTo>
                  <a:pt x="f607" y="f96"/>
                  <a:pt x="f605" y="f96"/>
                  <a:pt x="f608" y="f95"/>
                </a:cubicBezTo>
                <a:cubicBezTo>
                  <a:pt x="f608" y="f98"/>
                  <a:pt x="f606" y="f95"/>
                  <a:pt x="f606" y="f99"/>
                </a:cubicBezTo>
                <a:cubicBezTo>
                  <a:pt x="f606" y="f100"/>
                  <a:pt x="f605" y="f100"/>
                  <a:pt x="f604" y="f101"/>
                </a:cubicBezTo>
                <a:cubicBezTo>
                  <a:pt x="f603" y="f101"/>
                  <a:pt x="f604" y="f104"/>
                  <a:pt x="f603" y="f104"/>
                </a:cubicBezTo>
                <a:cubicBezTo>
                  <a:pt x="f134" y="f545"/>
                  <a:pt x="f602" y="f104"/>
                  <a:pt x="f136" y="f545"/>
                </a:cubicBezTo>
                <a:cubicBezTo>
                  <a:pt x="f133" y="f545"/>
                  <a:pt x="f136" y="f108"/>
                  <a:pt x="f132" y="f106"/>
                </a:cubicBezTo>
                <a:cubicBezTo>
                  <a:pt x="f131" y="f545"/>
                  <a:pt x="f131" y="f545"/>
                  <a:pt x="f130" y="f104"/>
                </a:cubicBezTo>
                <a:cubicBezTo>
                  <a:pt x="f124" y="f104"/>
                  <a:pt x="f115" y="f545"/>
                  <a:pt x="f123" y="f108"/>
                </a:cubicBezTo>
                <a:cubicBezTo>
                  <a:pt x="f124" y="f109"/>
                  <a:pt x="f130" y="f110"/>
                  <a:pt x="f129" y="f112"/>
                </a:cubicBezTo>
                <a:cubicBezTo>
                  <a:pt x="f123" y="f112"/>
                  <a:pt x="f123" y="f110"/>
                  <a:pt x="f116" y="f109"/>
                </a:cubicBezTo>
                <a:cubicBezTo>
                  <a:pt x="f115" y="f107"/>
                  <a:pt x="f120" y="f107"/>
                  <a:pt x="f105" y="f108"/>
                </a:cubicBezTo>
                <a:cubicBezTo>
                  <a:pt x="f105" y="f106"/>
                  <a:pt x="f105" y="f545"/>
                  <a:pt x="f105" y="f545"/>
                </a:cubicBezTo>
                <a:cubicBezTo>
                  <a:pt x="f105" y="f104"/>
                  <a:pt x="f97" y="f104"/>
                  <a:pt x="f97" y="f104"/>
                </a:cubicBezTo>
                <a:cubicBezTo>
                  <a:pt x="f97" y="f103"/>
                  <a:pt x="f87" y="f103"/>
                  <a:pt x="f87" y="f101"/>
                </a:cubicBezTo>
                <a:cubicBezTo>
                  <a:pt x="f97" y="f100"/>
                  <a:pt x="f120" y="f101"/>
                  <a:pt x="f120" y="f101"/>
                </a:cubicBezTo>
                <a:cubicBezTo>
                  <a:pt x="f115" y="f101"/>
                  <a:pt x="f116" y="f101"/>
                  <a:pt x="f123" y="f101"/>
                </a:cubicBezTo>
                <a:cubicBezTo>
                  <a:pt x="f123" y="f100"/>
                  <a:pt x="f124" y="f100"/>
                  <a:pt x="f124" y="f99"/>
                </a:cubicBezTo>
                <a:cubicBezTo>
                  <a:pt x="f130" y="f98"/>
                  <a:pt x="f132" y="f100"/>
                  <a:pt x="f132" y="f95"/>
                </a:cubicBezTo>
                <a:cubicBezTo>
                  <a:pt x="f132" y="f95"/>
                  <a:pt x="f132" y="f96"/>
                  <a:pt x="f132" y="f92"/>
                </a:cubicBezTo>
                <a:cubicBezTo>
                  <a:pt x="f132" y="f90"/>
                  <a:pt x="f132" y="f88"/>
                  <a:pt x="f133" y="f88"/>
                </a:cubicBezTo>
                <a:cubicBezTo>
                  <a:pt x="f133" y="f547"/>
                  <a:pt x="f133" y="f559"/>
                  <a:pt x="f132" y="f558"/>
                </a:cubicBezTo>
                <a:close/>
                <a:moveTo>
                  <a:pt x="f624" y="f161"/>
                </a:moveTo>
                <a:cubicBezTo>
                  <a:pt x="f624" y="f542"/>
                  <a:pt x="f626" y="f161"/>
                  <a:pt x="f627" y="f161"/>
                </a:cubicBezTo>
                <a:cubicBezTo>
                  <a:pt x="f627" y="f160"/>
                  <a:pt x="f630" y="f143"/>
                  <a:pt x="f630" y="f142"/>
                </a:cubicBezTo>
                <a:cubicBezTo>
                  <a:pt x="f626" y="f142"/>
                  <a:pt x="f624" y="f160"/>
                  <a:pt x="f624" y="f161"/>
                </a:cubicBezTo>
                <a:close/>
                <a:moveTo>
                  <a:pt x="f115" y="f203"/>
                </a:moveTo>
                <a:cubicBezTo>
                  <a:pt x="f115" y="f204"/>
                  <a:pt x="f105" y="f178"/>
                  <a:pt x="f97" y="f175"/>
                </a:cubicBezTo>
                <a:cubicBezTo>
                  <a:pt x="f87" y="f174"/>
                  <a:pt x="f91" y="f171"/>
                  <a:pt x="f91" y="f169"/>
                </a:cubicBezTo>
                <a:cubicBezTo>
                  <a:pt x="f87" y="f211"/>
                  <a:pt x="f97" y="f171"/>
                  <a:pt x="f120" y="f171"/>
                </a:cubicBezTo>
                <a:cubicBezTo>
                  <a:pt x="f120" y="f172"/>
                  <a:pt x="f116" y="f172"/>
                  <a:pt x="f116" y="f173"/>
                </a:cubicBezTo>
                <a:cubicBezTo>
                  <a:pt x="f123" y="f174"/>
                  <a:pt x="f115" y="f174"/>
                  <a:pt x="f116" y="f175"/>
                </a:cubicBezTo>
                <a:cubicBezTo>
                  <a:pt x="f123" y="f176"/>
                  <a:pt x="f131" y="f175"/>
                  <a:pt x="f131" y="f177"/>
                </a:cubicBezTo>
                <a:cubicBezTo>
                  <a:pt x="f131" y="f204"/>
                  <a:pt x="f129" y="f204"/>
                  <a:pt x="f129" y="f179"/>
                </a:cubicBezTo>
                <a:cubicBezTo>
                  <a:pt x="f123" y="f203"/>
                  <a:pt x="f123" y="f183"/>
                  <a:pt x="f115" y="f203"/>
                </a:cubicBezTo>
                <a:close/>
                <a:moveTo>
                  <a:pt x="f632" y="f139"/>
                </a:moveTo>
                <a:cubicBezTo>
                  <a:pt x="f632" y="f139"/>
                  <a:pt x="f628" y="f146"/>
                  <a:pt x="f631" y="f146"/>
                </a:cubicBezTo>
                <a:cubicBezTo>
                  <a:pt x="f632" y="f146"/>
                  <a:pt x="f635" y="f140"/>
                  <a:pt x="f606" y="f139"/>
                </a:cubicBezTo>
                <a:cubicBezTo>
                  <a:pt x="f606" y="f138"/>
                  <a:pt x="f607" y="f137"/>
                  <a:pt x="f635" y="f137"/>
                </a:cubicBezTo>
                <a:cubicBezTo>
                  <a:pt x="f635" y="f137"/>
                  <a:pt x="f634" y="f138"/>
                  <a:pt x="f632" y="f139"/>
                </a:cubicBezTo>
                <a:close/>
                <a:moveTo>
                  <a:pt x="f639" y="f547"/>
                </a:moveTo>
                <a:cubicBezTo>
                  <a:pt x="f639" y="f547"/>
                  <a:pt x="f640" y="f547"/>
                  <a:pt x="f641" y="f547"/>
                </a:cubicBezTo>
                <a:cubicBezTo>
                  <a:pt x="f642" y="f547"/>
                  <a:pt x="f643" y="f547"/>
                  <a:pt x="f644" y="f546"/>
                </a:cubicBezTo>
                <a:cubicBezTo>
                  <a:pt x="f642" y="f88"/>
                  <a:pt x="f641" y="f88"/>
                  <a:pt x="f640" y="f88"/>
                </a:cubicBezTo>
                <a:cubicBezTo>
                  <a:pt x="f640" y="f90"/>
                  <a:pt x="f645" y="f92"/>
                  <a:pt x="f639" y="f92"/>
                </a:cubicBezTo>
                <a:cubicBezTo>
                  <a:pt x="f646" y="f90"/>
                  <a:pt x="f645" y="f88"/>
                  <a:pt x="f645" y="f88"/>
                </a:cubicBezTo>
                <a:cubicBezTo>
                  <a:pt x="f645" y="f88"/>
                  <a:pt x="f647" y="f88"/>
                  <a:pt x="f639" y="f547"/>
                </a:cubicBezTo>
                <a:close/>
                <a:moveTo>
                  <a:pt x="f648" y="f550"/>
                </a:moveTo>
                <a:cubicBezTo>
                  <a:pt x="f643" y="f557"/>
                  <a:pt x="f642" y="f550"/>
                  <a:pt x="f641" y="f557"/>
                </a:cubicBezTo>
                <a:cubicBezTo>
                  <a:pt x="f640" y="f557"/>
                  <a:pt x="f641" y="f548"/>
                  <a:pt x="f640" y="f558"/>
                </a:cubicBezTo>
                <a:cubicBezTo>
                  <a:pt x="f645" y="f559"/>
                  <a:pt x="f645" y="f548"/>
                  <a:pt x="f646" y="f558"/>
                </a:cubicBezTo>
                <a:cubicBezTo>
                  <a:pt x="f646" y="f558"/>
                  <a:pt x="f647" y="f547"/>
                  <a:pt x="f638" y="f559"/>
                </a:cubicBezTo>
                <a:cubicBezTo>
                  <a:pt x="f637" y="f558"/>
                  <a:pt x="f647" y="f548"/>
                  <a:pt x="f638" y="f557"/>
                </a:cubicBezTo>
                <a:cubicBezTo>
                  <a:pt x="f638" y="f550"/>
                  <a:pt x="f637" y="f551"/>
                  <a:pt x="f636" y="f551"/>
                </a:cubicBezTo>
                <a:cubicBezTo>
                  <a:pt x="f636" y="f553"/>
                  <a:pt x="f647" y="f553"/>
                  <a:pt x="f639" y="f553"/>
                </a:cubicBezTo>
                <a:cubicBezTo>
                  <a:pt x="f645" y="f553"/>
                  <a:pt x="f641" y="f552"/>
                  <a:pt x="f644" y="f552"/>
                </a:cubicBezTo>
                <a:cubicBezTo>
                  <a:pt x="f643" y="f552"/>
                  <a:pt x="f648" y="f552"/>
                  <a:pt x="f649" y="f551"/>
                </a:cubicBezTo>
                <a:cubicBezTo>
                  <a:pt x="f650" y="f550"/>
                  <a:pt x="f648" y="f550"/>
                  <a:pt x="f648" y="f550"/>
                </a:cubicBezTo>
                <a:close/>
                <a:moveTo>
                  <a:pt x="f651" y="f316"/>
                </a:moveTo>
                <a:cubicBezTo>
                  <a:pt x="f652" y="f316"/>
                  <a:pt x="f653" y="f317"/>
                  <a:pt x="f654" y="f489"/>
                </a:cubicBezTo>
                <a:cubicBezTo>
                  <a:pt x="f655" y="f489"/>
                  <a:pt x="f655" y="f316"/>
                  <a:pt x="f656" y="f315"/>
                </a:cubicBezTo>
                <a:cubicBezTo>
                  <a:pt x="f657" y="f315"/>
                  <a:pt x="f658" y="f315"/>
                  <a:pt x="f659" y="f315"/>
                </a:cubicBezTo>
                <a:cubicBezTo>
                  <a:pt x="f659" y="f316"/>
                  <a:pt x="f658" y="f316"/>
                  <a:pt x="f657" y="f316"/>
                </a:cubicBezTo>
                <a:cubicBezTo>
                  <a:pt x="f656" y="f489"/>
                  <a:pt x="f656" y="f317"/>
                  <a:pt x="f655" y="f317"/>
                </a:cubicBezTo>
                <a:cubicBezTo>
                  <a:pt x="f660" y="f319"/>
                  <a:pt x="f653" y="f319"/>
                  <a:pt x="f652" y="f319"/>
                </a:cubicBezTo>
                <a:cubicBezTo>
                  <a:pt x="f651" y="f321"/>
                  <a:pt x="f661" y="f321"/>
                  <a:pt x="f662" y="f324"/>
                </a:cubicBezTo>
                <a:cubicBezTo>
                  <a:pt x="f663" y="f323"/>
                  <a:pt x="f663" y="f323"/>
                  <a:pt x="f664" y="f325"/>
                </a:cubicBezTo>
                <a:cubicBezTo>
                  <a:pt x="f665" y="f325"/>
                  <a:pt x="f665" y="f326"/>
                  <a:pt x="f665" y="f327"/>
                </a:cubicBezTo>
                <a:cubicBezTo>
                  <a:pt x="f663" y="f329"/>
                  <a:pt x="f661" y="f325"/>
                  <a:pt x="f666" y="f326"/>
                </a:cubicBezTo>
                <a:cubicBezTo>
                  <a:pt x="f667" y="f326"/>
                  <a:pt x="f652" y="f327"/>
                  <a:pt x="f652" y="f328"/>
                </a:cubicBezTo>
                <a:cubicBezTo>
                  <a:pt x="f652" y="f329"/>
                  <a:pt x="f667" y="f330"/>
                  <a:pt x="f653" y="f330"/>
                </a:cubicBezTo>
                <a:cubicBezTo>
                  <a:pt x="f668" y="f330"/>
                  <a:pt x="f660" y="f329"/>
                  <a:pt x="f654" y="f329"/>
                </a:cubicBezTo>
                <a:cubicBezTo>
                  <a:pt x="f655" y="f328"/>
                  <a:pt x="f656" y="f328"/>
                  <a:pt x="f658" y="f328"/>
                </a:cubicBezTo>
                <a:cubicBezTo>
                  <a:pt x="f669" y="f328"/>
                  <a:pt x="f670" y="f326"/>
                  <a:pt x="f671" y="f327"/>
                </a:cubicBezTo>
                <a:cubicBezTo>
                  <a:pt x="f671" y="f328"/>
                  <a:pt x="f672" y="f327"/>
                  <a:pt x="f672" y="f328"/>
                </a:cubicBezTo>
                <a:cubicBezTo>
                  <a:pt x="f670" y="f328"/>
                  <a:pt x="f673" y="f328"/>
                  <a:pt x="f669" y="f329"/>
                </a:cubicBezTo>
                <a:cubicBezTo>
                  <a:pt x="f669" y="f330"/>
                  <a:pt x="f659" y="f330"/>
                  <a:pt x="f658" y="f331"/>
                </a:cubicBezTo>
                <a:cubicBezTo>
                  <a:pt x="f657" y="f331"/>
                  <a:pt x="f656" y="f331"/>
                  <a:pt x="f655" y="f331"/>
                </a:cubicBezTo>
                <a:cubicBezTo>
                  <a:pt x="f660" y="f332"/>
                  <a:pt x="f660" y="f334"/>
                  <a:pt x="f653" y="f337"/>
                </a:cubicBezTo>
                <a:cubicBezTo>
                  <a:pt x="f667" y="f337"/>
                  <a:pt x="f652" y="f337"/>
                  <a:pt x="f666" y="f337"/>
                </a:cubicBezTo>
                <a:cubicBezTo>
                  <a:pt x="f651" y="f338"/>
                  <a:pt x="f666" y="f338"/>
                  <a:pt x="f652" y="f338"/>
                </a:cubicBezTo>
                <a:cubicBezTo>
                  <a:pt x="f653" y="f336"/>
                  <a:pt x="f654" y="f337"/>
                  <a:pt x="f656" y="f336"/>
                </a:cubicBezTo>
                <a:cubicBezTo>
                  <a:pt x="f658" y="f336"/>
                  <a:pt x="f669" y="f337"/>
                  <a:pt x="f670" y="f337"/>
                </a:cubicBezTo>
                <a:cubicBezTo>
                  <a:pt x="f672" y="f337"/>
                  <a:pt x="f674" y="f334"/>
                  <a:pt x="f671" y="f334"/>
                </a:cubicBezTo>
                <a:cubicBezTo>
                  <a:pt x="f671" y="f333"/>
                  <a:pt x="f675" y="f335"/>
                  <a:pt x="f675" y="f333"/>
                </a:cubicBezTo>
                <a:cubicBezTo>
                  <a:pt x="f676" y="f333"/>
                  <a:pt x="f675" y="f334"/>
                  <a:pt x="f671" y="f334"/>
                </a:cubicBezTo>
                <a:cubicBezTo>
                  <a:pt x="f674" y="f337"/>
                  <a:pt x="f670" y="f336"/>
                  <a:pt x="f669" y="f336"/>
                </a:cubicBezTo>
                <a:cubicBezTo>
                  <a:pt x="f669" y="f338"/>
                  <a:pt x="f655" y="f339"/>
                  <a:pt x="f658" y="f345"/>
                </a:cubicBezTo>
                <a:cubicBezTo>
                  <a:pt x="f669" y="f345"/>
                  <a:pt x="f673" y="f336"/>
                  <a:pt x="f672" y="f340"/>
                </a:cubicBezTo>
                <a:cubicBezTo>
                  <a:pt x="f670" y="f339"/>
                  <a:pt x="f669" y="f339"/>
                  <a:pt x="f658" y="f345"/>
                </a:cubicBezTo>
                <a:cubicBezTo>
                  <a:pt x="f655" y="f342"/>
                  <a:pt x="f659" y="f342"/>
                  <a:pt x="f669" y="f343"/>
                </a:cubicBezTo>
                <a:cubicBezTo>
                  <a:pt x="f670" y="f343"/>
                  <a:pt x="f674" y="f343"/>
                  <a:pt x="f675" y="f341"/>
                </a:cubicBezTo>
                <a:cubicBezTo>
                  <a:pt x="f676" y="f345"/>
                  <a:pt x="f676" y="f345"/>
                  <a:pt x="f677" y="f345"/>
                </a:cubicBezTo>
                <a:cubicBezTo>
                  <a:pt x="f678" y="f341"/>
                  <a:pt x="f678" y="f342"/>
                  <a:pt x="f679" y="f342"/>
                </a:cubicBezTo>
                <a:cubicBezTo>
                  <a:pt x="f680" y="f343"/>
                  <a:pt x="f681" y="f345"/>
                  <a:pt x="f682" y="f345"/>
                </a:cubicBezTo>
                <a:cubicBezTo>
                  <a:pt x="f683" y="f345"/>
                  <a:pt x="f683" y="f345"/>
                  <a:pt x="f684" y="f341"/>
                </a:cubicBezTo>
                <a:cubicBezTo>
                  <a:pt x="f685" y="f341"/>
                  <a:pt x="f685" y="f345"/>
                  <a:pt x="f686" y="f345"/>
                </a:cubicBezTo>
                <a:cubicBezTo>
                  <a:pt x="f687" y="f340"/>
                  <a:pt x="f688" y="f340"/>
                  <a:pt x="f689" y="f336"/>
                </a:cubicBezTo>
                <a:cubicBezTo>
                  <a:pt x="f690" y="f337"/>
                  <a:pt x="f691" y="f334"/>
                  <a:pt x="f692" y="f333"/>
                </a:cubicBezTo>
                <a:cubicBezTo>
                  <a:pt x="f693" y="f335"/>
                  <a:pt x="f694" y="f331"/>
                  <a:pt x="f695" y="f329"/>
                </a:cubicBezTo>
                <a:cubicBezTo>
                  <a:pt x="f693" y="f328"/>
                  <a:pt x="f696" y="f328"/>
                  <a:pt x="f697" y="f329"/>
                </a:cubicBezTo>
                <a:cubicBezTo>
                  <a:pt x="f696" y="f330"/>
                  <a:pt x="f694" y="f330"/>
                  <a:pt x="f696" y="f331"/>
                </a:cubicBezTo>
                <a:cubicBezTo>
                  <a:pt x="f697" y="f332"/>
                  <a:pt x="f698" y="f332"/>
                  <a:pt x="f698" y="f331"/>
                </a:cubicBezTo>
                <a:cubicBezTo>
                  <a:pt x="f699" y="f331"/>
                  <a:pt x="f700" y="f329"/>
                  <a:pt x="f701" y="f328"/>
                </a:cubicBezTo>
                <a:cubicBezTo>
                  <a:pt x="f702" y="f328"/>
                  <a:pt x="f703" y="f327"/>
                  <a:pt x="f704" y="f327"/>
                </a:cubicBezTo>
                <a:cubicBezTo>
                  <a:pt x="f704" y="f326"/>
                  <a:pt x="f705" y="f325"/>
                  <a:pt x="f705" y="f325"/>
                </a:cubicBezTo>
                <a:cubicBezTo>
                  <a:pt x="f706" y="f323"/>
                  <a:pt x="f707" y="f323"/>
                  <a:pt x="f708" y="f324"/>
                </a:cubicBezTo>
                <a:cubicBezTo>
                  <a:pt x="f709" y="f324"/>
                  <a:pt x="f710" y="f323"/>
                  <a:pt x="f711" y="f324"/>
                </a:cubicBezTo>
                <a:cubicBezTo>
                  <a:pt x="f712" y="f322"/>
                  <a:pt x="f711" y="f320"/>
                  <a:pt x="f713" y="f321"/>
                </a:cubicBezTo>
                <a:cubicBezTo>
                  <a:pt x="f714" y="f321"/>
                  <a:pt x="f715" y="f321"/>
                  <a:pt x="f716" y="f319"/>
                </a:cubicBezTo>
                <a:cubicBezTo>
                  <a:pt x="f649" y="f318"/>
                  <a:pt x="f643" y="f318"/>
                  <a:pt x="f642" y="f318"/>
                </a:cubicBezTo>
                <a:cubicBezTo>
                  <a:pt x="f640" y="f319"/>
                  <a:pt x="f639" y="f489"/>
                  <a:pt x="f647" y="f317"/>
                </a:cubicBezTo>
                <a:cubicBezTo>
                  <a:pt x="f638" y="f318"/>
                  <a:pt x="f638" y="f319"/>
                  <a:pt x="f637" y="f318"/>
                </a:cubicBezTo>
                <a:cubicBezTo>
                  <a:pt x="f636" y="f317"/>
                  <a:pt x="f636" y="f489"/>
                  <a:pt x="f618" y="f489"/>
                </a:cubicBezTo>
                <a:cubicBezTo>
                  <a:pt x="f619" y="f315"/>
                  <a:pt x="f621" y="f315"/>
                  <a:pt x="f623" y="f316"/>
                </a:cubicBezTo>
                <a:cubicBezTo>
                  <a:pt x="f625" y="f489"/>
                  <a:pt x="f625" y="f314"/>
                  <a:pt x="f627" y="f313"/>
                </a:cubicBezTo>
                <a:cubicBezTo>
                  <a:pt x="f630" y="f490"/>
                  <a:pt x="f629" y="f490"/>
                  <a:pt x="f628" y="f490"/>
                </a:cubicBezTo>
                <a:cubicBezTo>
                  <a:pt x="f631" y="f313"/>
                  <a:pt x="f631" y="f314"/>
                  <a:pt x="f631" y="f315"/>
                </a:cubicBezTo>
                <a:cubicBezTo>
                  <a:pt x="f633" y="f316"/>
                  <a:pt x="f632" y="f316"/>
                  <a:pt x="f634" y="f316"/>
                </a:cubicBezTo>
                <a:cubicBezTo>
                  <a:pt x="f635" y="f315"/>
                  <a:pt x="f635" y="f315"/>
                  <a:pt x="f607" y="f316"/>
                </a:cubicBezTo>
                <a:cubicBezTo>
                  <a:pt x="f604" y="f489"/>
                  <a:pt x="f608" y="f314"/>
                  <a:pt x="f607" y="f313"/>
                </a:cubicBezTo>
                <a:cubicBezTo>
                  <a:pt x="f606" y="f312"/>
                  <a:pt x="f607" y="f491"/>
                  <a:pt x="f605" y="f717"/>
                </a:cubicBezTo>
                <a:cubicBezTo>
                  <a:pt x="f603" y="f310"/>
                  <a:pt x="f603" y="f492"/>
                  <a:pt x="f603" y="f493"/>
                </a:cubicBezTo>
                <a:cubicBezTo>
                  <a:pt x="f603" y="f306"/>
                  <a:pt x="f136" y="f304"/>
                  <a:pt x="f136" y="f495"/>
                </a:cubicBezTo>
                <a:cubicBezTo>
                  <a:pt x="f133" y="f496"/>
                  <a:pt x="f133" y="f303"/>
                  <a:pt x="f132" y="f300"/>
                </a:cubicBezTo>
                <a:cubicBezTo>
                  <a:pt x="f131" y="f301"/>
                  <a:pt x="f130" y="f297"/>
                  <a:pt x="f129" y="f295"/>
                </a:cubicBezTo>
                <a:cubicBezTo>
                  <a:pt x="f129" y="f294"/>
                  <a:pt x="f129" y="f497"/>
                  <a:pt x="f129" y="f293"/>
                </a:cubicBezTo>
                <a:cubicBezTo>
                  <a:pt x="f129" y="f507"/>
                  <a:pt x="f130" y="f292"/>
                  <a:pt x="f131" y="f601"/>
                </a:cubicBezTo>
                <a:cubicBezTo>
                  <a:pt x="f131" y="f291"/>
                  <a:pt x="f131" y="f289"/>
                  <a:pt x="f131" y="f288"/>
                </a:cubicBezTo>
                <a:cubicBezTo>
                  <a:pt x="f132" y="f287"/>
                  <a:pt x="f133" y="f284"/>
                  <a:pt x="f133" y="f283"/>
                </a:cubicBezTo>
                <a:cubicBezTo>
                  <a:pt x="f133" y="f280"/>
                  <a:pt x="f132" y="f281"/>
                  <a:pt x="f131" y="f281"/>
                </a:cubicBezTo>
                <a:cubicBezTo>
                  <a:pt x="f130" y="f280"/>
                  <a:pt x="f130" y="f278"/>
                  <a:pt x="f130" y="f510"/>
                </a:cubicBezTo>
                <a:cubicBezTo>
                  <a:pt x="f130" y="f277"/>
                  <a:pt x="f131" y="f511"/>
                  <a:pt x="f133" y="f718"/>
                </a:cubicBezTo>
                <a:cubicBezTo>
                  <a:pt x="f133" y="f276"/>
                  <a:pt x="f133" y="f275"/>
                  <a:pt x="f136" y="f274"/>
                </a:cubicBezTo>
                <a:cubicBezTo>
                  <a:pt x="f602" y="f517"/>
                  <a:pt x="f134" y="f273"/>
                  <a:pt x="f603" y="f272"/>
                </a:cubicBezTo>
                <a:cubicBezTo>
                  <a:pt x="f603" y="f272"/>
                  <a:pt x="f603" y="f523"/>
                  <a:pt x="f603" y="f271"/>
                </a:cubicBezTo>
                <a:cubicBezTo>
                  <a:pt x="f604" y="f524"/>
                  <a:pt x="f605" y="f524"/>
                  <a:pt x="f605" y="f270"/>
                </a:cubicBezTo>
                <a:cubicBezTo>
                  <a:pt x="f608" y="f268"/>
                  <a:pt x="f604" y="f267"/>
                  <a:pt x="f134" y="f267"/>
                </a:cubicBezTo>
                <a:cubicBezTo>
                  <a:pt x="f133" y="f268"/>
                  <a:pt x="f132" y="f268"/>
                  <a:pt x="f131" y="f265"/>
                </a:cubicBezTo>
                <a:cubicBezTo>
                  <a:pt x="f129" y="f80"/>
                  <a:pt x="f124" y="f78"/>
                  <a:pt x="f116" y="f83"/>
                </a:cubicBezTo>
                <a:cubicBezTo>
                  <a:pt x="f120" y="f84"/>
                  <a:pt x="f97" y="f76"/>
                  <a:pt x="f89" y="f74"/>
                </a:cubicBezTo>
                <a:cubicBezTo>
                  <a:pt x="f91" y="f74"/>
                  <a:pt x="f94" y="f71"/>
                  <a:pt x="f102" y="f69"/>
                </a:cubicBezTo>
                <a:cubicBezTo>
                  <a:pt x="f144" y="f68"/>
                  <a:pt x="f144" y="f68"/>
                  <a:pt x="f102" y="f66"/>
                </a:cubicBezTo>
                <a:cubicBezTo>
                  <a:pt x="f94" y="f56"/>
                  <a:pt x="f94" y="f66"/>
                  <a:pt x="f93" y="f66"/>
                </a:cubicBezTo>
                <a:cubicBezTo>
                  <a:pt x="f91" y="f66"/>
                  <a:pt x="f89" y="f56"/>
                  <a:pt x="f91" y="f58"/>
                </a:cubicBezTo>
                <a:cubicBezTo>
                  <a:pt x="f91" y="f61"/>
                  <a:pt x="f93" y="f61"/>
                  <a:pt x="f93" y="f264"/>
                </a:cubicBezTo>
                <a:cubicBezTo>
                  <a:pt x="f94" y="f263"/>
                  <a:pt x="f89" y="f526"/>
                  <a:pt x="f93" y="f261"/>
                </a:cubicBezTo>
                <a:cubicBezTo>
                  <a:pt x="f94" y="f261"/>
                  <a:pt x="f94" y="f262"/>
                  <a:pt x="f94" y="f59"/>
                </a:cubicBezTo>
                <a:cubicBezTo>
                  <a:pt x="f94" y="f59"/>
                  <a:pt x="f94" y="f263"/>
                  <a:pt x="f102" y="f263"/>
                </a:cubicBezTo>
                <a:cubicBezTo>
                  <a:pt x="f102" y="f264"/>
                  <a:pt x="f102" y="f264"/>
                  <a:pt x="f144" y="f264"/>
                </a:cubicBezTo>
                <a:cubicBezTo>
                  <a:pt x="f144" y="f61"/>
                  <a:pt x="f102" y="f56"/>
                  <a:pt x="f144" y="f66"/>
                </a:cubicBezTo>
                <a:cubicBezTo>
                  <a:pt x="f145" y="f66"/>
                  <a:pt x="f147" y="f56"/>
                  <a:pt x="f147" y="f58"/>
                </a:cubicBezTo>
                <a:cubicBezTo>
                  <a:pt x="f147" y="f61"/>
                  <a:pt x="f147" y="f264"/>
                  <a:pt x="f147" y="f263"/>
                </a:cubicBezTo>
                <a:cubicBezTo>
                  <a:pt x="f147" y="f59"/>
                  <a:pt x="f147" y="f262"/>
                  <a:pt x="f147" y="f526"/>
                </a:cubicBezTo>
                <a:cubicBezTo>
                  <a:pt x="f145" y="f261"/>
                  <a:pt x="f145" y="f527"/>
                  <a:pt x="f145" y="f260"/>
                </a:cubicBezTo>
                <a:cubicBezTo>
                  <a:pt x="f144" y="f232"/>
                  <a:pt x="f145" y="f231"/>
                  <a:pt x="f145" y="f234"/>
                </a:cubicBezTo>
                <a:cubicBezTo>
                  <a:pt x="f102" y="f229"/>
                  <a:pt x="f94" y="f235"/>
                  <a:pt x="f91" y="f234"/>
                </a:cubicBezTo>
                <a:cubicBezTo>
                  <a:pt x="f91" y="f231"/>
                  <a:pt x="f105" y="f232"/>
                  <a:pt x="f120" y="f232"/>
                </a:cubicBezTo>
                <a:cubicBezTo>
                  <a:pt x="f115" y="f231"/>
                  <a:pt x="f120" y="f235"/>
                  <a:pt x="f120" y="f235"/>
                </a:cubicBezTo>
                <a:cubicBezTo>
                  <a:pt x="f105" y="f230"/>
                  <a:pt x="f97" y="f230"/>
                  <a:pt x="f87" y="f230"/>
                </a:cubicBezTo>
                <a:cubicBezTo>
                  <a:pt x="f87" y="f229"/>
                  <a:pt x="f89" y="f228"/>
                  <a:pt x="f89" y="f228"/>
                </a:cubicBezTo>
                <a:cubicBezTo>
                  <a:pt x="f93" y="f233"/>
                  <a:pt x="f93" y="f228"/>
                  <a:pt x="f93" y="f227"/>
                </a:cubicBezTo>
                <a:cubicBezTo>
                  <a:pt x="f93" y="f227"/>
                  <a:pt x="f93" y="f226"/>
                  <a:pt x="f93" y="f226"/>
                </a:cubicBezTo>
                <a:cubicBezTo>
                  <a:pt x="f91" y="f236"/>
                  <a:pt x="f91" y="f226"/>
                  <a:pt x="f91" y="f226"/>
                </a:cubicBezTo>
                <a:cubicBezTo>
                  <a:pt x="f89" y="f227"/>
                  <a:pt x="f87" y="f236"/>
                  <a:pt x="f87" y="f236"/>
                </a:cubicBezTo>
                <a:cubicBezTo>
                  <a:pt x="f97" y="f225"/>
                  <a:pt x="f105" y="f224"/>
                  <a:pt x="f120" y="f222"/>
                </a:cubicBezTo>
                <a:cubicBezTo>
                  <a:pt x="f115" y="f220"/>
                  <a:pt x="f115" y="f223"/>
                  <a:pt x="f123" y="f257"/>
                </a:cubicBezTo>
                <a:cubicBezTo>
                  <a:pt x="f124" y="f219"/>
                  <a:pt x="f124" y="f219"/>
                  <a:pt x="f129" y="f218"/>
                </a:cubicBezTo>
                <a:cubicBezTo>
                  <a:pt x="f129" y="f533"/>
                  <a:pt x="f129" y="f719"/>
                  <a:pt x="f130" y="f217"/>
                </a:cubicBezTo>
                <a:cubicBezTo>
                  <a:pt x="f130" y="f720"/>
                  <a:pt x="f131" y="f216"/>
                  <a:pt x="f132" y="f216"/>
                </a:cubicBezTo>
                <a:cubicBezTo>
                  <a:pt x="f133" y="f721"/>
                  <a:pt x="f136" y="f721"/>
                  <a:pt x="f602" y="f215"/>
                </a:cubicBezTo>
                <a:cubicBezTo>
                  <a:pt x="f603" y="f215"/>
                  <a:pt x="f605" y="f215"/>
                  <a:pt x="f608" y="f215"/>
                </a:cubicBezTo>
                <a:cubicBezTo>
                  <a:pt x="f606" y="f215"/>
                  <a:pt x="f634" y="f214"/>
                  <a:pt x="f633" y="f721"/>
                </a:cubicBezTo>
                <a:cubicBezTo>
                  <a:pt x="f631" y="f721"/>
                  <a:pt x="f628" y="f216"/>
                  <a:pt x="f629" y="f721"/>
                </a:cubicBezTo>
                <a:cubicBezTo>
                  <a:pt x="f630" y="f215"/>
                  <a:pt x="f630" y="f214"/>
                  <a:pt x="f626" y="f721"/>
                </a:cubicBezTo>
                <a:cubicBezTo>
                  <a:pt x="f626" y="f721"/>
                  <a:pt x="f626" y="f720"/>
                  <a:pt x="f625" y="f720"/>
                </a:cubicBezTo>
                <a:cubicBezTo>
                  <a:pt x="f624" y="f217"/>
                  <a:pt x="f623" y="f720"/>
                  <a:pt x="f622" y="f217"/>
                </a:cubicBezTo>
                <a:cubicBezTo>
                  <a:pt x="f619" y="f719"/>
                  <a:pt x="f618" y="f218"/>
                  <a:pt x="f637" y="f218"/>
                </a:cubicBezTo>
                <a:cubicBezTo>
                  <a:pt x="f647" y="f219"/>
                  <a:pt x="f646" y="f219"/>
                  <a:pt x="f647" y="f533"/>
                </a:cubicBezTo>
                <a:cubicBezTo>
                  <a:pt x="f638" y="f533"/>
                  <a:pt x="f637" y="f719"/>
                  <a:pt x="f637" y="f217"/>
                </a:cubicBezTo>
                <a:cubicBezTo>
                  <a:pt x="f636" y="f720"/>
                  <a:pt x="f636" y="f720"/>
                  <a:pt x="f619" y="f720"/>
                </a:cubicBezTo>
                <a:cubicBezTo>
                  <a:pt x="f621" y="f216"/>
                  <a:pt x="f622" y="f216"/>
                  <a:pt x="f622" y="f721"/>
                </a:cubicBezTo>
                <a:cubicBezTo>
                  <a:pt x="f623" y="f215"/>
                  <a:pt x="f618" y="f214"/>
                  <a:pt x="f618" y="f193"/>
                </a:cubicBezTo>
                <a:cubicBezTo>
                  <a:pt x="f636" y="f192"/>
                  <a:pt x="f637" y="f213"/>
                  <a:pt x="f638" y="f213"/>
                </a:cubicBezTo>
                <a:cubicBezTo>
                  <a:pt x="f647" y="f213"/>
                  <a:pt x="f639" y="f213"/>
                  <a:pt x="f639" y="f194"/>
                </a:cubicBezTo>
                <a:cubicBezTo>
                  <a:pt x="f645" y="f194"/>
                  <a:pt x="f645" y="f191"/>
                  <a:pt x="f640" y="f195"/>
                </a:cubicBezTo>
                <a:cubicBezTo>
                  <a:pt x="f641" y="f195"/>
                  <a:pt x="f642" y="f191"/>
                  <a:pt x="f642" y="f194"/>
                </a:cubicBezTo>
                <a:cubicBezTo>
                  <a:pt x="f642" y="f213"/>
                  <a:pt x="f639" y="f192"/>
                  <a:pt x="f641" y="f193"/>
                </a:cubicBezTo>
                <a:cubicBezTo>
                  <a:pt x="f642" y="f214"/>
                  <a:pt x="f649" y="f213"/>
                  <a:pt x="f648" y="f214"/>
                </a:cubicBezTo>
                <a:cubicBezTo>
                  <a:pt x="f648" y="f214"/>
                  <a:pt x="f648" y="f214"/>
                  <a:pt x="f648" y="f215"/>
                </a:cubicBezTo>
                <a:cubicBezTo>
                  <a:pt x="f643" y="f215"/>
                  <a:pt x="f648" y="f721"/>
                  <a:pt x="f648" y="f721"/>
                </a:cubicBezTo>
                <a:cubicBezTo>
                  <a:pt x="f648" y="f720"/>
                  <a:pt x="f648" y="f720"/>
                  <a:pt x="f643" y="f217"/>
                </a:cubicBezTo>
                <a:cubicBezTo>
                  <a:pt x="f643" y="f533"/>
                  <a:pt x="f648" y="f257"/>
                  <a:pt x="f650" y="f219"/>
                </a:cubicBezTo>
                <a:cubicBezTo>
                  <a:pt x="f716" y="f219"/>
                  <a:pt x="f716" y="f533"/>
                  <a:pt x="f716" y="f719"/>
                </a:cubicBezTo>
                <a:cubicBezTo>
                  <a:pt x="f716" y="f217"/>
                  <a:pt x="f650" y="f217"/>
                  <a:pt x="f649" y="f216"/>
                </a:cubicBezTo>
                <a:cubicBezTo>
                  <a:pt x="f649" y="f721"/>
                  <a:pt x="f649" y="f721"/>
                  <a:pt x="f650" y="f215"/>
                </a:cubicBezTo>
                <a:cubicBezTo>
                  <a:pt x="f715" y="f215"/>
                  <a:pt x="f715" y="f215"/>
                  <a:pt x="f714" y="f214"/>
                </a:cubicBezTo>
                <a:cubicBezTo>
                  <a:pt x="f714" y="f193"/>
                  <a:pt x="f714" y="f192"/>
                  <a:pt x="f712" y="f193"/>
                </a:cubicBezTo>
                <a:cubicBezTo>
                  <a:pt x="f711" y="f193"/>
                  <a:pt x="f711" y="f215"/>
                  <a:pt x="f712" y="f721"/>
                </a:cubicBezTo>
                <a:cubicBezTo>
                  <a:pt x="f712" y="f216"/>
                  <a:pt x="f713" y="f216"/>
                  <a:pt x="f713" y="f216"/>
                </a:cubicBezTo>
                <a:cubicBezTo>
                  <a:pt x="f714" y="f720"/>
                  <a:pt x="f712" y="f719"/>
                  <a:pt x="f711" y="f217"/>
                </a:cubicBezTo>
                <a:cubicBezTo>
                  <a:pt x="f711" y="f217"/>
                  <a:pt x="f711" y="f720"/>
                  <a:pt x="f711" y="f720"/>
                </a:cubicBezTo>
                <a:cubicBezTo>
                  <a:pt x="f711" y="f720"/>
                  <a:pt x="f710" y="f216"/>
                  <a:pt x="f710" y="f216"/>
                </a:cubicBezTo>
                <a:cubicBezTo>
                  <a:pt x="f710" y="f721"/>
                  <a:pt x="f710" y="f215"/>
                  <a:pt x="f709" y="f215"/>
                </a:cubicBezTo>
                <a:cubicBezTo>
                  <a:pt x="f708" y="f721"/>
                  <a:pt x="f707" y="f720"/>
                  <a:pt x="f705" y="f720"/>
                </a:cubicBezTo>
                <a:cubicBezTo>
                  <a:pt x="f705" y="f721"/>
                  <a:pt x="f706" y="f721"/>
                  <a:pt x="f704" y="f721"/>
                </a:cubicBezTo>
                <a:cubicBezTo>
                  <a:pt x="f703" y="f721"/>
                  <a:pt x="f702" y="f721"/>
                  <a:pt x="f701" y="f216"/>
                </a:cubicBezTo>
                <a:cubicBezTo>
                  <a:pt x="f699" y="f720"/>
                  <a:pt x="f722" y="f217"/>
                  <a:pt x="f723" y="f217"/>
                </a:cubicBezTo>
                <a:cubicBezTo>
                  <a:pt x="f696" y="f719"/>
                  <a:pt x="f694" y="f533"/>
                  <a:pt x="f693" y="f218"/>
                </a:cubicBezTo>
                <a:cubicBezTo>
                  <a:pt x="f693" y="f219"/>
                  <a:pt x="f693" y="f257"/>
                  <a:pt x="f695" y="f223"/>
                </a:cubicBezTo>
                <a:cubicBezTo>
                  <a:pt x="f695" y="f220"/>
                  <a:pt x="f692" y="f220"/>
                  <a:pt x="f724" y="f221"/>
                </a:cubicBezTo>
                <a:cubicBezTo>
                  <a:pt x="f689" y="f222"/>
                  <a:pt x="f691" y="f224"/>
                  <a:pt x="f724" y="f236"/>
                </a:cubicBezTo>
                <a:cubicBezTo>
                  <a:pt x="f692" y="f226"/>
                  <a:pt x="f692" y="f227"/>
                  <a:pt x="f724" y="f227"/>
                </a:cubicBezTo>
                <a:cubicBezTo>
                  <a:pt x="f691" y="f233"/>
                  <a:pt x="f690" y="f227"/>
                  <a:pt x="f689" y="f227"/>
                </a:cubicBezTo>
                <a:cubicBezTo>
                  <a:pt x="f725" y="f227"/>
                  <a:pt x="f725" y="f233"/>
                  <a:pt x="f726" y="f233"/>
                </a:cubicBezTo>
                <a:cubicBezTo>
                  <a:pt x="f688" y="f228"/>
                  <a:pt x="f727" y="f228"/>
                  <a:pt x="f727" y="f228"/>
                </a:cubicBezTo>
                <a:cubicBezTo>
                  <a:pt x="f728" y="f229"/>
                  <a:pt x="f729" y="f235"/>
                  <a:pt x="f728" y="f235"/>
                </a:cubicBezTo>
                <a:cubicBezTo>
                  <a:pt x="f727" y="f234"/>
                  <a:pt x="f726" y="f235"/>
                  <a:pt x="f730" y="f235"/>
                </a:cubicBezTo>
                <a:cubicBezTo>
                  <a:pt x="f725" y="f235"/>
                  <a:pt x="f689" y="f235"/>
                  <a:pt x="f690" y="f234"/>
                </a:cubicBezTo>
                <a:cubicBezTo>
                  <a:pt x="f690" y="f231"/>
                  <a:pt x="f691" y="f231"/>
                  <a:pt x="f724" y="f232"/>
                </a:cubicBezTo>
                <a:cubicBezTo>
                  <a:pt x="f695" y="f260"/>
                  <a:pt x="f694" y="f231"/>
                  <a:pt x="f697" y="f231"/>
                </a:cubicBezTo>
                <a:cubicBezTo>
                  <a:pt x="f723" y="f231"/>
                  <a:pt x="f698" y="f231"/>
                  <a:pt x="f722" y="f232"/>
                </a:cubicBezTo>
                <a:cubicBezTo>
                  <a:pt x="f722" y="f260"/>
                  <a:pt x="f698" y="f527"/>
                  <a:pt x="f698" y="f261"/>
                </a:cubicBezTo>
                <a:cubicBezTo>
                  <a:pt x="f697" y="f526"/>
                  <a:pt x="f694" y="f526"/>
                  <a:pt x="f694" y="f59"/>
                </a:cubicBezTo>
                <a:cubicBezTo>
                  <a:pt x="f693" y="f263"/>
                  <a:pt x="f693" y="f264"/>
                  <a:pt x="f695" y="f61"/>
                </a:cubicBezTo>
                <a:cubicBezTo>
                  <a:pt x="f692" y="f61"/>
                  <a:pt x="f724" y="f58"/>
                  <a:pt x="f724" y="f58"/>
                </a:cubicBezTo>
                <a:cubicBezTo>
                  <a:pt x="f690" y="f68"/>
                  <a:pt x="f693" y="f68"/>
                  <a:pt x="f695" y="f71"/>
                </a:cubicBezTo>
                <a:cubicBezTo>
                  <a:pt x="f692" y="f71"/>
                  <a:pt x="f724" y="f71"/>
                  <a:pt x="f724" y="f71"/>
                </a:cubicBezTo>
                <a:cubicBezTo>
                  <a:pt x="f724" y="f74"/>
                  <a:pt x="f724" y="f76"/>
                  <a:pt x="f724" y="f84"/>
                </a:cubicBezTo>
                <a:cubicBezTo>
                  <a:pt x="f690" y="f83"/>
                  <a:pt x="f690" y="f76"/>
                  <a:pt x="f690" y="f74"/>
                </a:cubicBezTo>
                <a:cubicBezTo>
                  <a:pt x="f689" y="f71"/>
                  <a:pt x="f725" y="f71"/>
                  <a:pt x="f726" y="f71"/>
                </a:cubicBezTo>
                <a:cubicBezTo>
                  <a:pt x="f688" y="f69"/>
                  <a:pt x="f727" y="f68"/>
                  <a:pt x="f728" y="f68"/>
                </a:cubicBezTo>
                <a:cubicBezTo>
                  <a:pt x="f731" y="f68"/>
                  <a:pt x="f687" y="f69"/>
                  <a:pt x="f732" y="f69"/>
                </a:cubicBezTo>
                <a:cubicBezTo>
                  <a:pt x="f733" y="f69"/>
                  <a:pt x="f734" y="f68"/>
                  <a:pt x="f734" y="f69"/>
                </a:cubicBezTo>
                <a:cubicBezTo>
                  <a:pt x="f735" y="f69"/>
                  <a:pt x="f685" y="f71"/>
                  <a:pt x="f735" y="f74"/>
                </a:cubicBezTo>
                <a:cubicBezTo>
                  <a:pt x="f735" y="f74"/>
                  <a:pt x="f684" y="f76"/>
                  <a:pt x="f683" y="f76"/>
                </a:cubicBezTo>
                <a:cubicBezTo>
                  <a:pt x="f682" y="f76"/>
                  <a:pt x="f682" y="f74"/>
                  <a:pt x="f736" y="f71"/>
                </a:cubicBezTo>
                <a:cubicBezTo>
                  <a:pt x="f681" y="f69"/>
                  <a:pt x="f681" y="f69"/>
                  <a:pt x="f680" y="f69"/>
                </a:cubicBezTo>
                <a:cubicBezTo>
                  <a:pt x="f737" y="f69"/>
                  <a:pt x="f680" y="f68"/>
                  <a:pt x="f737" y="f66"/>
                </a:cubicBezTo>
                <a:cubicBezTo>
                  <a:pt x="f679" y="f56"/>
                  <a:pt x="f678" y="f66"/>
                  <a:pt x="f677" y="f66"/>
                </a:cubicBezTo>
                <a:cubicBezTo>
                  <a:pt x="f676" y="f68"/>
                  <a:pt x="f676" y="f68"/>
                  <a:pt x="f675" y="f66"/>
                </a:cubicBezTo>
                <a:cubicBezTo>
                  <a:pt x="f674" y="f66"/>
                  <a:pt x="f674" y="f66"/>
                  <a:pt x="f672" y="f66"/>
                </a:cubicBezTo>
                <a:cubicBezTo>
                  <a:pt x="f670" y="f66"/>
                  <a:pt x="f669" y="f66"/>
                  <a:pt x="f659" y="f66"/>
                </a:cubicBezTo>
                <a:cubicBezTo>
                  <a:pt x="f659" y="f66"/>
                  <a:pt x="f658" y="f58"/>
                  <a:pt x="f657" y="f56"/>
                </a:cubicBezTo>
                <a:cubicBezTo>
                  <a:pt x="f656" y="f66"/>
                  <a:pt x="f657" y="f68"/>
                  <a:pt x="f656" y="f69"/>
                </a:cubicBezTo>
                <a:cubicBezTo>
                  <a:pt x="f656" y="f71"/>
                  <a:pt x="f655" y="f74"/>
                  <a:pt x="f654" y="f71"/>
                </a:cubicBezTo>
                <a:cubicBezTo>
                  <a:pt x="f660" y="f71"/>
                  <a:pt x="f654" y="f68"/>
                  <a:pt x="f660" y="f68"/>
                </a:cubicBezTo>
                <a:cubicBezTo>
                  <a:pt x="f653" y="f66"/>
                  <a:pt x="f651" y="f69"/>
                  <a:pt x="f652" y="f71"/>
                </a:cubicBezTo>
                <a:cubicBezTo>
                  <a:pt x="f667" y="f74"/>
                  <a:pt x="f653" y="f74"/>
                  <a:pt x="f653" y="f74"/>
                </a:cubicBezTo>
                <a:cubicBezTo>
                  <a:pt x="f668" y="f76"/>
                  <a:pt x="f668" y="f76"/>
                  <a:pt x="f660" y="f84"/>
                </a:cubicBezTo>
                <a:cubicBezTo>
                  <a:pt x="f655" y="f83"/>
                  <a:pt x="f654" y="f83"/>
                  <a:pt x="f655" y="f82"/>
                </a:cubicBezTo>
                <a:cubicBezTo>
                  <a:pt x="f655" y="f78"/>
                  <a:pt x="f657" y="f78"/>
                  <a:pt x="f657" y="f80"/>
                </a:cubicBezTo>
                <a:cubicBezTo>
                  <a:pt x="f657" y="f81"/>
                  <a:pt x="f655" y="f80"/>
                  <a:pt x="f655" y="f81"/>
                </a:cubicBezTo>
                <a:cubicBezTo>
                  <a:pt x="f654" y="f265"/>
                  <a:pt x="f655" y="f266"/>
                  <a:pt x="f655" y="f266"/>
                </a:cubicBezTo>
                <a:cubicBezTo>
                  <a:pt x="f656" y="f267"/>
                  <a:pt x="f655" y="f268"/>
                  <a:pt x="f654" y="f268"/>
                </a:cubicBezTo>
                <a:cubicBezTo>
                  <a:pt x="f660" y="f268"/>
                  <a:pt x="f660" y="f267"/>
                  <a:pt x="f660" y="f266"/>
                </a:cubicBezTo>
                <a:cubicBezTo>
                  <a:pt x="f653" y="f81"/>
                  <a:pt x="f652" y="f265"/>
                  <a:pt x="f651" y="f265"/>
                </a:cubicBezTo>
                <a:cubicBezTo>
                  <a:pt x="f661" y="f265"/>
                  <a:pt x="f662" y="f265"/>
                  <a:pt x="f663" y="f266"/>
                </a:cubicBezTo>
                <a:cubicBezTo>
                  <a:pt x="f663" y="f267"/>
                  <a:pt x="f663" y="f268"/>
                  <a:pt x="f662" y="f268"/>
                </a:cubicBezTo>
                <a:cubicBezTo>
                  <a:pt x="f661" y="f268"/>
                  <a:pt x="f651" y="f268"/>
                  <a:pt x="f666" y="f268"/>
                </a:cubicBezTo>
                <a:cubicBezTo>
                  <a:pt x="f667" y="f268"/>
                  <a:pt x="f652" y="f268"/>
                  <a:pt x="f667" y="f738"/>
                </a:cubicBezTo>
                <a:cubicBezTo>
                  <a:pt x="f653" y="f269"/>
                  <a:pt x="f668" y="f269"/>
                  <a:pt x="f660" y="f269"/>
                </a:cubicBezTo>
                <a:cubicBezTo>
                  <a:pt x="f654" y="f269"/>
                  <a:pt x="f655" y="f270"/>
                  <a:pt x="f656" y="f270"/>
                </a:cubicBezTo>
                <a:cubicBezTo>
                  <a:pt x="f658" y="f524"/>
                  <a:pt x="f669" y="f269"/>
                  <a:pt x="f670" y="f270"/>
                </a:cubicBezTo>
                <a:cubicBezTo>
                  <a:pt x="f674" y="f524"/>
                  <a:pt x="f670" y="f271"/>
                  <a:pt x="f673" y="f523"/>
                </a:cubicBezTo>
                <a:cubicBezTo>
                  <a:pt x="f669" y="f523"/>
                  <a:pt x="f669" y="f272"/>
                  <a:pt x="f659" y="f272"/>
                </a:cubicBezTo>
                <a:cubicBezTo>
                  <a:pt x="f658" y="f272"/>
                  <a:pt x="f657" y="f272"/>
                  <a:pt x="f656" y="f521"/>
                </a:cubicBezTo>
                <a:cubicBezTo>
                  <a:pt x="f655" y="f521"/>
                  <a:pt x="f655" y="f273"/>
                  <a:pt x="f656" y="f517"/>
                </a:cubicBezTo>
                <a:cubicBezTo>
                  <a:pt x="f657" y="f517"/>
                  <a:pt x="f658" y="f517"/>
                  <a:pt x="f659" y="f274"/>
                </a:cubicBezTo>
                <a:cubicBezTo>
                  <a:pt x="f669" y="f276"/>
                  <a:pt x="f655" y="f276"/>
                  <a:pt x="f655" y="f276"/>
                </a:cubicBezTo>
                <a:cubicBezTo>
                  <a:pt x="f654" y="f718"/>
                  <a:pt x="f660" y="f513"/>
                  <a:pt x="f668" y="f513"/>
                </a:cubicBezTo>
                <a:cubicBezTo>
                  <a:pt x="f653" y="f513"/>
                  <a:pt x="f653" y="f718"/>
                  <a:pt x="f667" y="f513"/>
                </a:cubicBezTo>
                <a:cubicBezTo>
                  <a:pt x="f652" y="f513"/>
                  <a:pt x="f652" y="f511"/>
                  <a:pt x="f666" y="f511"/>
                </a:cubicBezTo>
                <a:cubicBezTo>
                  <a:pt x="f651" y="f513"/>
                  <a:pt x="f661" y="f718"/>
                  <a:pt x="f662" y="f513"/>
                </a:cubicBezTo>
                <a:cubicBezTo>
                  <a:pt x="f662" y="f511"/>
                  <a:pt x="f661" y="f277"/>
                  <a:pt x="f661" y="f277"/>
                </a:cubicBezTo>
                <a:cubicBezTo>
                  <a:pt x="f651" y="f739"/>
                  <a:pt x="f666" y="f277"/>
                  <a:pt x="f652" y="f739"/>
                </a:cubicBezTo>
                <a:cubicBezTo>
                  <a:pt x="f652" y="f508"/>
                  <a:pt x="f666" y="f510"/>
                  <a:pt x="f651" y="f508"/>
                </a:cubicBezTo>
                <a:cubicBezTo>
                  <a:pt x="f661" y="f278"/>
                  <a:pt x="f661" y="f282"/>
                  <a:pt x="f666" y="f282"/>
                </a:cubicBezTo>
                <a:cubicBezTo>
                  <a:pt x="f667" y="f279"/>
                  <a:pt x="f660" y="f278"/>
                  <a:pt x="f655" y="f278"/>
                </a:cubicBezTo>
                <a:cubicBezTo>
                  <a:pt x="f656" y="f282"/>
                  <a:pt x="f657" y="f282"/>
                  <a:pt x="f658" y="f282"/>
                </a:cubicBezTo>
                <a:cubicBezTo>
                  <a:pt x="f659" y="f279"/>
                  <a:pt x="f659" y="f279"/>
                  <a:pt x="f669" y="f282"/>
                </a:cubicBezTo>
                <a:cubicBezTo>
                  <a:pt x="f673" y="f282"/>
                  <a:pt x="f670" y="f278"/>
                  <a:pt x="f672" y="f282"/>
                </a:cubicBezTo>
                <a:cubicBezTo>
                  <a:pt x="f672" y="f279"/>
                  <a:pt x="f674" y="f281"/>
                  <a:pt x="f674" y="f281"/>
                </a:cubicBezTo>
                <a:cubicBezTo>
                  <a:pt x="f672" y="f283"/>
                  <a:pt x="f670" y="f283"/>
                  <a:pt x="f670" y="f284"/>
                </a:cubicBezTo>
                <a:cubicBezTo>
                  <a:pt x="f672" y="f287"/>
                  <a:pt x="f674" y="f287"/>
                  <a:pt x="f671" y="f287"/>
                </a:cubicBezTo>
                <a:cubicBezTo>
                  <a:pt x="f676" y="f284"/>
                  <a:pt x="f678" y="f283"/>
                  <a:pt x="f680" y="f284"/>
                </a:cubicBezTo>
                <a:cubicBezTo>
                  <a:pt x="f681" y="f284"/>
                  <a:pt x="f682" y="f284"/>
                  <a:pt x="f684" y="f283"/>
                </a:cubicBezTo>
                <a:cubicBezTo>
                  <a:pt x="f735" y="f283"/>
                  <a:pt x="f733" y="f281"/>
                  <a:pt x="f733" y="f284"/>
                </a:cubicBezTo>
                <a:cubicBezTo>
                  <a:pt x="f733" y="f287"/>
                  <a:pt x="f686" y="f287"/>
                  <a:pt x="f734" y="f288"/>
                </a:cubicBezTo>
                <a:cubicBezTo>
                  <a:pt x="f685" y="f289"/>
                  <a:pt x="f685" y="f290"/>
                  <a:pt x="f735" y="f290"/>
                </a:cubicBezTo>
                <a:cubicBezTo>
                  <a:pt x="f683" y="f290"/>
                  <a:pt x="f682" y="f290"/>
                  <a:pt x="f681" y="f291"/>
                </a:cubicBezTo>
                <a:cubicBezTo>
                  <a:pt x="f740" y="f291"/>
                  <a:pt x="f740" y="f292"/>
                  <a:pt x="f680" y="f507"/>
                </a:cubicBezTo>
                <a:cubicBezTo>
                  <a:pt x="f737" y="f507"/>
                  <a:pt x="f677" y="f499"/>
                  <a:pt x="f677" y="f499"/>
                </a:cubicBezTo>
                <a:cubicBezTo>
                  <a:pt x="f677" y="f497"/>
                  <a:pt x="f679" y="f497"/>
                  <a:pt x="f679" y="f302"/>
                </a:cubicBezTo>
                <a:cubicBezTo>
                  <a:pt x="f679" y="f294"/>
                  <a:pt x="f678" y="f295"/>
                  <a:pt x="f678" y="f296"/>
                </a:cubicBezTo>
                <a:cubicBezTo>
                  <a:pt x="f677" y="f301"/>
                  <a:pt x="f677" y="f300"/>
                  <a:pt x="f676" y="f299"/>
                </a:cubicBezTo>
                <a:cubicBezTo>
                  <a:pt x="f671" y="f303"/>
                  <a:pt x="f672" y="f741"/>
                  <a:pt x="f670" y="f742"/>
                </a:cubicBezTo>
                <a:cubicBezTo>
                  <a:pt x="f673" y="f742"/>
                  <a:pt x="f657" y="f305"/>
                  <a:pt x="f657" y="f304"/>
                </a:cubicBezTo>
                <a:cubicBezTo>
                  <a:pt x="f658" y="f304"/>
                  <a:pt x="f659" y="f305"/>
                  <a:pt x="f669" y="f305"/>
                </a:cubicBezTo>
                <a:cubicBezTo>
                  <a:pt x="f670" y="f305"/>
                  <a:pt x="f674" y="f305"/>
                  <a:pt x="f675" y="f495"/>
                </a:cubicBezTo>
                <a:cubicBezTo>
                  <a:pt x="f677" y="f742"/>
                  <a:pt x="f679" y="f742"/>
                  <a:pt x="f680" y="f742"/>
                </a:cubicBezTo>
                <a:cubicBezTo>
                  <a:pt x="f681" y="f496"/>
                  <a:pt x="f736" y="f741"/>
                  <a:pt x="f684" y="f741"/>
                </a:cubicBezTo>
                <a:cubicBezTo>
                  <a:pt x="f735" y="f741"/>
                  <a:pt x="f685" y="f741"/>
                  <a:pt x="f734" y="f741"/>
                </a:cubicBezTo>
                <a:cubicBezTo>
                  <a:pt x="f734" y="f303"/>
                  <a:pt x="f734" y="f299"/>
                  <a:pt x="f686" y="f300"/>
                </a:cubicBezTo>
                <a:cubicBezTo>
                  <a:pt x="f733" y="f300"/>
                  <a:pt x="f732" y="f299"/>
                  <a:pt x="f732" y="f303"/>
                </a:cubicBezTo>
                <a:cubicBezTo>
                  <a:pt x="f687" y="f741"/>
                  <a:pt x="f731" y="f303"/>
                  <a:pt x="f729" y="f741"/>
                </a:cubicBezTo>
                <a:cubicBezTo>
                  <a:pt x="f729" y="f496"/>
                  <a:pt x="f729" y="f742"/>
                  <a:pt x="f731" y="f742"/>
                </a:cubicBezTo>
                <a:cubicBezTo>
                  <a:pt x="f687" y="f742"/>
                  <a:pt x="f732" y="f742"/>
                  <a:pt x="f733" y="f742"/>
                </a:cubicBezTo>
                <a:cubicBezTo>
                  <a:pt x="f685" y="f742"/>
                  <a:pt x="f735" y="f495"/>
                  <a:pt x="f683" y="f305"/>
                </a:cubicBezTo>
                <a:cubicBezTo>
                  <a:pt x="f736" y="f304"/>
                  <a:pt x="f740" y="f305"/>
                  <a:pt x="f737" y="f305"/>
                </a:cubicBezTo>
                <a:cubicBezTo>
                  <a:pt x="f678" y="f495"/>
                  <a:pt x="f677" y="f304"/>
                  <a:pt x="f675" y="f306"/>
                </a:cubicBezTo>
                <a:cubicBezTo>
                  <a:pt x="f674" y="f494"/>
                  <a:pt x="f672" y="f306"/>
                  <a:pt x="f673" y="f307"/>
                </a:cubicBezTo>
                <a:cubicBezTo>
                  <a:pt x="f669" y="f493"/>
                  <a:pt x="f669" y="f308"/>
                  <a:pt x="f659" y="f308"/>
                </a:cubicBezTo>
                <a:cubicBezTo>
                  <a:pt x="f658" y="f308"/>
                  <a:pt x="f657" y="f308"/>
                  <a:pt x="f656" y="f308"/>
                </a:cubicBezTo>
                <a:cubicBezTo>
                  <a:pt x="f655" y="f308"/>
                  <a:pt x="f660" y="f492"/>
                  <a:pt x="f654" y="f309"/>
                </a:cubicBezTo>
                <a:cubicBezTo>
                  <a:pt x="f655" y="f310"/>
                  <a:pt x="f656" y="f309"/>
                  <a:pt x="f657" y="f310"/>
                </a:cubicBezTo>
                <a:cubicBezTo>
                  <a:pt x="f657" y="f717"/>
                  <a:pt x="f656" y="f717"/>
                  <a:pt x="f656" y="f311"/>
                </a:cubicBezTo>
                <a:cubicBezTo>
                  <a:pt x="f657" y="f311"/>
                  <a:pt x="f657" y="f311"/>
                  <a:pt x="f657" y="f491"/>
                </a:cubicBezTo>
                <a:cubicBezTo>
                  <a:pt x="f658" y="f491"/>
                  <a:pt x="f659" y="f312"/>
                  <a:pt x="f658" y="f490"/>
                </a:cubicBezTo>
                <a:cubicBezTo>
                  <a:pt x="f657" y="f490"/>
                  <a:pt x="f655" y="f490"/>
                  <a:pt x="f654" y="f490"/>
                </a:cubicBezTo>
                <a:cubicBezTo>
                  <a:pt x="f660" y="f313"/>
                  <a:pt x="f660" y="f313"/>
                  <a:pt x="f653" y="f313"/>
                </a:cubicBezTo>
                <a:cubicBezTo>
                  <a:pt x="f653" y="f313"/>
                  <a:pt x="f667" y="f314"/>
                  <a:pt x="f667" y="f313"/>
                </a:cubicBezTo>
                <a:cubicBezTo>
                  <a:pt x="f667" y="f313"/>
                  <a:pt x="f667" y="f490"/>
                  <a:pt x="f667" y="f490"/>
                </a:cubicBezTo>
                <a:cubicBezTo>
                  <a:pt x="f667" y="f312"/>
                  <a:pt x="f667" y="f491"/>
                  <a:pt x="f652" y="f491"/>
                </a:cubicBezTo>
                <a:cubicBezTo>
                  <a:pt x="f651" y="f312"/>
                  <a:pt x="f662" y="f313"/>
                  <a:pt x="f663" y="f313"/>
                </a:cubicBezTo>
                <a:cubicBezTo>
                  <a:pt x="f664" y="f314"/>
                  <a:pt x="f743" y="f315"/>
                  <a:pt x="f744" y="f489"/>
                </a:cubicBezTo>
                <a:cubicBezTo>
                  <a:pt x="f665" y="f317"/>
                  <a:pt x="f661" y="f489"/>
                  <a:pt x="f651" y="f316"/>
                </a:cubicBezTo>
                <a:close/>
                <a:moveTo>
                  <a:pt x="f639" y="f95"/>
                </a:moveTo>
                <a:cubicBezTo>
                  <a:pt x="f639" y="f92"/>
                  <a:pt x="f649" y="f546"/>
                  <a:pt x="f648" y="f96"/>
                </a:cubicBezTo>
                <a:cubicBezTo>
                  <a:pt x="f643" y="f95"/>
                  <a:pt x="f643" y="f98"/>
                  <a:pt x="f643" y="f99"/>
                </a:cubicBezTo>
                <a:cubicBezTo>
                  <a:pt x="f644" y="f100"/>
                  <a:pt x="f643" y="f101"/>
                  <a:pt x="f648" y="f101"/>
                </a:cubicBezTo>
                <a:cubicBezTo>
                  <a:pt x="f648" y="f545"/>
                  <a:pt x="f642" y="f545"/>
                  <a:pt x="f641" y="f106"/>
                </a:cubicBezTo>
                <a:cubicBezTo>
                  <a:pt x="f641" y="f108"/>
                  <a:pt x="f640" y="f109"/>
                  <a:pt x="f645" y="f107"/>
                </a:cubicBezTo>
                <a:cubicBezTo>
                  <a:pt x="f645" y="f108"/>
                  <a:pt x="f640" y="f106"/>
                  <a:pt x="f641" y="f545"/>
                </a:cubicBezTo>
                <a:cubicBezTo>
                  <a:pt x="f641" y="f545"/>
                  <a:pt x="f641" y="f103"/>
                  <a:pt x="f641" y="f101"/>
                </a:cubicBezTo>
                <a:cubicBezTo>
                  <a:pt x="f640" y="f100"/>
                  <a:pt x="f640" y="f101"/>
                  <a:pt x="f645" y="f100"/>
                </a:cubicBezTo>
                <a:cubicBezTo>
                  <a:pt x="f639" y="f99"/>
                  <a:pt x="f640" y="f98"/>
                  <a:pt x="f639" y="f95"/>
                </a:cubicBezTo>
                <a:close/>
                <a:moveTo>
                  <a:pt x="f649" y="f114"/>
                </a:moveTo>
                <a:cubicBezTo>
                  <a:pt x="f649" y="f118"/>
                  <a:pt x="f649" y="f119"/>
                  <a:pt x="f648" y="f121"/>
                </a:cubicBezTo>
                <a:cubicBezTo>
                  <a:pt x="f643" y="f122"/>
                  <a:pt x="f643" y="f118"/>
                  <a:pt x="f648" y="f118"/>
                </a:cubicBezTo>
                <a:cubicBezTo>
                  <a:pt x="f648" y="f114"/>
                  <a:pt x="f648" y="f117"/>
                  <a:pt x="f643" y="f113"/>
                </a:cubicBezTo>
                <a:cubicBezTo>
                  <a:pt x="f644" y="f113"/>
                  <a:pt x="f644" y="f113"/>
                  <a:pt x="f644" y="f112"/>
                </a:cubicBezTo>
                <a:cubicBezTo>
                  <a:pt x="f642" y="f111"/>
                  <a:pt x="f644" y="f110"/>
                  <a:pt x="f643" y="f110"/>
                </a:cubicBezTo>
                <a:cubicBezTo>
                  <a:pt x="f649" y="f109"/>
                  <a:pt x="f650" y="f112"/>
                  <a:pt x="f650" y="f113"/>
                </a:cubicBezTo>
                <a:cubicBezTo>
                  <a:pt x="f650" y="f117"/>
                  <a:pt x="f649" y="f117"/>
                  <a:pt x="f649" y="f114"/>
                </a:cubicBezTo>
                <a:close/>
                <a:moveTo>
                  <a:pt x="f261" y="f205"/>
                </a:moveTo>
                <a:cubicBezTo>
                  <a:pt x="f526" y="f205"/>
                  <a:pt x="f526" y="f206"/>
                  <a:pt x="f262" y="f207"/>
                </a:cubicBezTo>
                <a:cubicBezTo>
                  <a:pt x="f262" y="f208"/>
                  <a:pt x="f263" y="f208"/>
                  <a:pt x="f263" y="f207"/>
                </a:cubicBezTo>
                <a:cubicBezTo>
                  <a:pt x="f263" y="f206"/>
                  <a:pt x="f59" y="f205"/>
                  <a:pt x="f59" y="f157"/>
                </a:cubicBezTo>
                <a:cubicBezTo>
                  <a:pt x="f262" y="f158"/>
                  <a:pt x="f262" y="f155"/>
                  <a:pt x="f526" y="f155"/>
                </a:cubicBezTo>
                <a:cubicBezTo>
                  <a:pt x="f527" y="f155"/>
                  <a:pt x="f527" y="f155"/>
                  <a:pt x="f260" y="f158"/>
                </a:cubicBezTo>
                <a:cubicBezTo>
                  <a:pt x="f232" y="f158"/>
                  <a:pt x="f234" y="f158"/>
                  <a:pt x="f235" y="f158"/>
                </a:cubicBezTo>
                <a:cubicBezTo>
                  <a:pt x="f235" y="f157"/>
                  <a:pt x="f235" y="f205"/>
                  <a:pt x="f234" y="f205"/>
                </a:cubicBezTo>
                <a:cubicBezTo>
                  <a:pt x="f231" y="f206"/>
                  <a:pt x="f260" y="f205"/>
                  <a:pt x="f261" y="f205"/>
                </a:cubicBezTo>
                <a:close/>
                <a:moveTo>
                  <a:pt x="f71" y="f158"/>
                </a:moveTo>
                <a:cubicBezTo>
                  <a:pt x="f74" y="f158"/>
                  <a:pt x="f74" y="f157"/>
                  <a:pt x="f84" y="f157"/>
                </a:cubicBezTo>
                <a:cubicBezTo>
                  <a:pt x="f84" y="f157"/>
                  <a:pt x="f82" y="f158"/>
                  <a:pt x="f78" y="f158"/>
                </a:cubicBezTo>
                <a:cubicBezTo>
                  <a:pt x="f80" y="f155"/>
                  <a:pt x="f80" y="f155"/>
                  <a:pt x="f81" y="f156"/>
                </a:cubicBezTo>
                <a:cubicBezTo>
                  <a:pt x="f266" y="f156"/>
                  <a:pt x="f267" y="f156"/>
                  <a:pt x="f268" y="f156"/>
                </a:cubicBezTo>
                <a:cubicBezTo>
                  <a:pt x="f269" y="f154"/>
                  <a:pt x="f271" y="f154"/>
                  <a:pt x="f272" y="f152"/>
                </a:cubicBezTo>
                <a:cubicBezTo>
                  <a:pt x="f273" y="f151"/>
                  <a:pt x="f273" y="f150"/>
                  <a:pt x="f272" y="f159"/>
                </a:cubicBezTo>
                <a:cubicBezTo>
                  <a:pt x="f271" y="f2"/>
                  <a:pt x="f270" y="f159"/>
                  <a:pt x="f738" y="f159"/>
                </a:cubicBezTo>
                <a:cubicBezTo>
                  <a:pt x="f268" y="f159"/>
                  <a:pt x="f267" y="f159"/>
                  <a:pt x="f266" y="f159"/>
                </a:cubicBezTo>
                <a:cubicBezTo>
                  <a:pt x="f265" y="f159"/>
                  <a:pt x="f81" y="f149"/>
                  <a:pt x="f80" y="f150"/>
                </a:cubicBezTo>
                <a:cubicBezTo>
                  <a:pt x="f78" y="f202"/>
                  <a:pt x="f82" y="f151"/>
                  <a:pt x="f83" y="f151"/>
                </a:cubicBezTo>
                <a:cubicBezTo>
                  <a:pt x="f84" y="f152"/>
                  <a:pt x="f76" y="f152"/>
                  <a:pt x="f74" y="f154"/>
                </a:cubicBezTo>
                <a:cubicBezTo>
                  <a:pt x="f71" y="f154"/>
                  <a:pt x="f71" y="f154"/>
                  <a:pt x="f69" y="f154"/>
                </a:cubicBezTo>
                <a:cubicBezTo>
                  <a:pt x="f68" y="f156"/>
                  <a:pt x="f66" y="f154"/>
                  <a:pt x="f66" y="f155"/>
                </a:cubicBezTo>
                <a:cubicBezTo>
                  <a:pt x="f68" y="f158"/>
                  <a:pt x="f69" y="f158"/>
                  <a:pt x="f71" y="f158"/>
                </a:cubicBezTo>
                <a:close/>
                <a:moveTo>
                  <a:pt x="f71" y="f2"/>
                </a:moveTo>
                <a:cubicBezTo>
                  <a:pt x="f74" y="f2"/>
                  <a:pt x="f83" y="f148"/>
                  <a:pt x="f82" y="f148"/>
                </a:cubicBezTo>
                <a:cubicBezTo>
                  <a:pt x="f80" y="f148"/>
                  <a:pt x="f267" y="f148"/>
                  <a:pt x="f267" y="f145"/>
                </a:cubicBezTo>
                <a:cubicBezTo>
                  <a:pt x="f267" y="f94"/>
                  <a:pt x="f78" y="f145"/>
                  <a:pt x="f82" y="f147"/>
                </a:cubicBezTo>
                <a:cubicBezTo>
                  <a:pt x="f83" y="f147"/>
                  <a:pt x="f84" y="f145"/>
                  <a:pt x="f76" y="f147"/>
                </a:cubicBezTo>
                <a:cubicBezTo>
                  <a:pt x="f74" y="f147"/>
                  <a:pt x="f68" y="f147"/>
                  <a:pt x="f68" y="f148"/>
                </a:cubicBezTo>
                <a:cubicBezTo>
                  <a:pt x="f66" y="f2"/>
                  <a:pt x="f69" y="f2"/>
                  <a:pt x="f71" y="f2"/>
                </a:cubicBezTo>
                <a:close/>
                <a:moveTo>
                  <a:pt x="f260" y="f73"/>
                </a:moveTo>
                <a:cubicBezTo>
                  <a:pt x="f232" y="f70"/>
                  <a:pt x="f262" y="f70"/>
                  <a:pt x="f59" y="f72"/>
                </a:cubicBezTo>
                <a:cubicBezTo>
                  <a:pt x="f264" y="f75"/>
                  <a:pt x="f527" y="f212"/>
                  <a:pt x="f260" y="f73"/>
                </a:cubicBezTo>
                <a:close/>
                <a:moveTo>
                  <a:pt x="f69" y="f75"/>
                </a:moveTo>
                <a:cubicBezTo>
                  <a:pt x="f69" y="f75"/>
                  <a:pt x="f71" y="f75"/>
                  <a:pt x="f74" y="f75"/>
                </a:cubicBezTo>
                <a:cubicBezTo>
                  <a:pt x="f76" y="f75"/>
                  <a:pt x="f83" y="f79"/>
                  <a:pt x="f84" y="f212"/>
                </a:cubicBezTo>
                <a:cubicBezTo>
                  <a:pt x="f76" y="f77"/>
                  <a:pt x="f69" y="f209"/>
                  <a:pt x="f68" y="f209"/>
                </a:cubicBezTo>
                <a:cubicBezTo>
                  <a:pt x="f66" y="f209"/>
                  <a:pt x="f58" y="f79"/>
                  <a:pt x="f56" y="f75"/>
                </a:cubicBezTo>
                <a:cubicBezTo>
                  <a:pt x="f66" y="f75"/>
                  <a:pt x="f68" y="f75"/>
                  <a:pt x="f69" y="f75"/>
                </a:cubicBezTo>
                <a:close/>
                <a:moveTo>
                  <a:pt x="f143" y="f465"/>
                </a:moveTo>
                <a:cubicBezTo>
                  <a:pt x="f143" y="f464"/>
                  <a:pt x="f143" y="f501"/>
                  <a:pt x="f146" y="f464"/>
                </a:cubicBezTo>
                <a:cubicBezTo>
                  <a:pt x="f141" y="f464"/>
                  <a:pt x="f141" y="f462"/>
                  <a:pt x="f140" y="f462"/>
                </a:cubicBezTo>
                <a:cubicBezTo>
                  <a:pt x="f137" y="f486"/>
                  <a:pt x="f141" y="f501"/>
                  <a:pt x="f141" y="f500"/>
                </a:cubicBezTo>
                <a:cubicBezTo>
                  <a:pt x="f141" y="f466"/>
                  <a:pt x="f140" y="f485"/>
                  <a:pt x="f141" y="f467"/>
                </a:cubicBezTo>
                <a:cubicBezTo>
                  <a:pt x="f141" y="f488"/>
                  <a:pt x="f141" y="f484"/>
                  <a:pt x="f146" y="f488"/>
                </a:cubicBezTo>
                <a:cubicBezTo>
                  <a:pt x="f142" y="f488"/>
                  <a:pt x="f146" y="f485"/>
                  <a:pt x="f142" y="f466"/>
                </a:cubicBezTo>
                <a:cubicBezTo>
                  <a:pt x="f142" y="f500"/>
                  <a:pt x="f143" y="f500"/>
                  <a:pt x="f143" y="f465"/>
                </a:cubicBezTo>
                <a:close/>
                <a:moveTo>
                  <a:pt x="f323" y="f568"/>
                </a:moveTo>
                <a:cubicBezTo>
                  <a:pt x="f323" y="f568"/>
                  <a:pt x="f323" y="f568"/>
                  <a:pt x="f323" y="f568"/>
                </a:cubicBezTo>
                <a:cubicBezTo>
                  <a:pt x="f323" y="f568"/>
                  <a:pt x="f323" y="f568"/>
                  <a:pt x="f323" y="f568"/>
                </a:cubicBezTo>
                <a:cubicBezTo>
                  <a:pt x="f326" y="f567"/>
                  <a:pt x="f327" y="f567"/>
                  <a:pt x="f328" y="f569"/>
                </a:cubicBezTo>
                <a:cubicBezTo>
                  <a:pt x="f328" y="f570"/>
                  <a:pt x="f329" y="f571"/>
                  <a:pt x="f328" y="f572"/>
                </a:cubicBezTo>
                <a:cubicBezTo>
                  <a:pt x="f328" y="f573"/>
                  <a:pt x="f325" y="f573"/>
                  <a:pt x="f325" y="f573"/>
                </a:cubicBezTo>
                <a:cubicBezTo>
                  <a:pt x="f323" y="f573"/>
                  <a:pt x="f323" y="f572"/>
                  <a:pt x="f323" y="f571"/>
                </a:cubicBezTo>
                <a:cubicBezTo>
                  <a:pt x="f324" y="f571"/>
                  <a:pt x="f324" y="f571"/>
                  <a:pt x="f322" y="f570"/>
                </a:cubicBezTo>
                <a:cubicBezTo>
                  <a:pt x="f322" y="f569"/>
                  <a:pt x="f322" y="f568"/>
                  <a:pt x="f324" y="f568"/>
                </a:cubicBezTo>
                <a:cubicBezTo>
                  <a:pt x="f324" y="f568"/>
                  <a:pt x="f324" y="f568"/>
                  <a:pt x="f323" y="f568"/>
                </a:cubicBezTo>
                <a:close/>
                <a:moveTo>
                  <a:pt x="f352" y="f257"/>
                </a:moveTo>
                <a:cubicBezTo>
                  <a:pt x="f344" y="f257"/>
                  <a:pt x="f344" y="f218"/>
                  <a:pt x="f343" y="f218"/>
                </a:cubicBezTo>
                <a:cubicBezTo>
                  <a:pt x="f342" y="f218"/>
                  <a:pt x="f342" y="f220"/>
                  <a:pt x="f342" y="f220"/>
                </a:cubicBezTo>
                <a:cubicBezTo>
                  <a:pt x="f342" y="f221"/>
                  <a:pt x="f341" y="f224"/>
                  <a:pt x="f342" y="f225"/>
                </a:cubicBezTo>
                <a:cubicBezTo>
                  <a:pt x="f343" y="f236"/>
                  <a:pt x="f344" y="f221"/>
                  <a:pt x="f344" y="f221"/>
                </a:cubicBezTo>
                <a:cubicBezTo>
                  <a:pt x="f352" y="f220"/>
                  <a:pt x="f480" y="f220"/>
                  <a:pt x="f479" y="f221"/>
                </a:cubicBezTo>
                <a:cubicBezTo>
                  <a:pt x="f478" y="f222"/>
                  <a:pt x="f478" y="f224"/>
                  <a:pt x="f356" y="f222"/>
                </a:cubicBezTo>
                <a:cubicBezTo>
                  <a:pt x="f356" y="f220"/>
                  <a:pt x="f356" y="f220"/>
                  <a:pt x="f478" y="f223"/>
                </a:cubicBezTo>
                <a:cubicBezTo>
                  <a:pt x="f479" y="f257"/>
                  <a:pt x="f480" y="f223"/>
                  <a:pt x="f352" y="f257"/>
                </a:cubicBezTo>
                <a:close/>
                <a:moveTo>
                  <a:pt x="f323" y="f234"/>
                </a:moveTo>
                <a:cubicBezTo>
                  <a:pt x="f325" y="f235"/>
                  <a:pt x="f326" y="f235"/>
                  <a:pt x="f327" y="f235"/>
                </a:cubicBezTo>
                <a:cubicBezTo>
                  <a:pt x="f328" y="f235"/>
                  <a:pt x="f329" y="f234"/>
                  <a:pt x="f330" y="f235"/>
                </a:cubicBezTo>
                <a:cubicBezTo>
                  <a:pt x="f332" y="f230"/>
                  <a:pt x="f330" y="f233"/>
                  <a:pt x="f329" y="f227"/>
                </a:cubicBezTo>
                <a:cubicBezTo>
                  <a:pt x="f327" y="f226"/>
                  <a:pt x="f323" y="f227"/>
                  <a:pt x="f322" y="f226"/>
                </a:cubicBezTo>
                <a:cubicBezTo>
                  <a:pt x="f320" y="f226"/>
                  <a:pt x="f321" y="f226"/>
                  <a:pt x="f319" y="f236"/>
                </a:cubicBezTo>
                <a:cubicBezTo>
                  <a:pt x="f319" y="f236"/>
                  <a:pt x="f318" y="f225"/>
                  <a:pt x="f489" y="f225"/>
                </a:cubicBezTo>
                <a:cubicBezTo>
                  <a:pt x="f316" y="f225"/>
                  <a:pt x="f315" y="f225"/>
                  <a:pt x="f314" y="f236"/>
                </a:cubicBezTo>
                <a:cubicBezTo>
                  <a:pt x="f490" y="f226"/>
                  <a:pt x="f717" y="f225"/>
                  <a:pt x="f717" y="f227"/>
                </a:cubicBezTo>
                <a:cubicBezTo>
                  <a:pt x="f717" y="f233"/>
                  <a:pt x="f717" y="f228"/>
                  <a:pt x="f491" y="f229"/>
                </a:cubicBezTo>
                <a:cubicBezTo>
                  <a:pt x="f312" y="f230"/>
                  <a:pt x="f312" y="f229"/>
                  <a:pt x="f490" y="f230"/>
                </a:cubicBezTo>
                <a:cubicBezTo>
                  <a:pt x="f315" y="f230"/>
                  <a:pt x="f316" y="f235"/>
                  <a:pt x="f317" y="f231"/>
                </a:cubicBezTo>
                <a:cubicBezTo>
                  <a:pt x="f319" y="f232"/>
                  <a:pt x="f322" y="f231"/>
                  <a:pt x="f323" y="f234"/>
                </a:cubicBezTo>
                <a:close/>
                <a:moveTo>
                  <a:pt x="f717" y="f101"/>
                </a:moveTo>
                <a:cubicBezTo>
                  <a:pt x="f311" y="f101"/>
                  <a:pt x="f311" y="f100"/>
                  <a:pt x="f717" y="f100"/>
                </a:cubicBezTo>
                <a:cubicBezTo>
                  <a:pt x="f310" y="f100"/>
                  <a:pt x="f309" y="f103"/>
                  <a:pt x="f717" y="f101"/>
                </a:cubicBezTo>
                <a:close/>
                <a:moveTo>
                  <a:pt x="f717" y="f526"/>
                </a:moveTo>
                <a:cubicBezTo>
                  <a:pt x="f717" y="f262"/>
                  <a:pt x="f311" y="f59"/>
                  <a:pt x="f491" y="f59"/>
                </a:cubicBezTo>
                <a:cubicBezTo>
                  <a:pt x="f312" y="f263"/>
                  <a:pt x="f312" y="f263"/>
                  <a:pt x="f490" y="f264"/>
                </a:cubicBezTo>
                <a:cubicBezTo>
                  <a:pt x="f490" y="f264"/>
                  <a:pt x="f313" y="f58"/>
                  <a:pt x="f314" y="f61"/>
                </a:cubicBezTo>
                <a:cubicBezTo>
                  <a:pt x="f315" y="f264"/>
                  <a:pt x="f313" y="f59"/>
                  <a:pt x="f313" y="f262"/>
                </a:cubicBezTo>
                <a:cubicBezTo>
                  <a:pt x="f490" y="f262"/>
                  <a:pt x="f490" y="f526"/>
                  <a:pt x="f490" y="f261"/>
                </a:cubicBezTo>
                <a:cubicBezTo>
                  <a:pt x="f312" y="f261"/>
                  <a:pt x="f311" y="f261"/>
                  <a:pt x="f717" y="f526"/>
                </a:cubicBezTo>
                <a:close/>
                <a:moveTo>
                  <a:pt x="f308" y="f184"/>
                </a:moveTo>
                <a:cubicBezTo>
                  <a:pt x="f308" y="f201"/>
                  <a:pt x="f309" y="f201"/>
                  <a:pt x="f309" y="f201"/>
                </a:cubicBezTo>
                <a:cubicBezTo>
                  <a:pt x="f717" y="f185"/>
                  <a:pt x="f717" y="f199"/>
                  <a:pt x="f491" y="f187"/>
                </a:cubicBezTo>
                <a:cubicBezTo>
                  <a:pt x="f312" y="f198"/>
                  <a:pt x="f312" y="f198"/>
                  <a:pt x="f490" y="f188"/>
                </a:cubicBezTo>
                <a:cubicBezTo>
                  <a:pt x="f490" y="f197"/>
                  <a:pt x="f490" y="f196"/>
                  <a:pt x="f490" y="f190"/>
                </a:cubicBezTo>
                <a:cubicBezTo>
                  <a:pt x="f313" y="f190"/>
                  <a:pt x="f314" y="f195"/>
                  <a:pt x="f313" y="f191"/>
                </a:cubicBezTo>
                <a:cubicBezTo>
                  <a:pt x="f313" y="f194"/>
                  <a:pt x="f312" y="f191"/>
                  <a:pt x="f312" y="f213"/>
                </a:cubicBezTo>
                <a:cubicBezTo>
                  <a:pt x="f312" y="f193"/>
                  <a:pt x="f314" y="f193"/>
                  <a:pt x="f316" y="f214"/>
                </a:cubicBezTo>
                <a:cubicBezTo>
                  <a:pt x="f317" y="f215"/>
                  <a:pt x="f319" y="f721"/>
                  <a:pt x="f320" y="f721"/>
                </a:cubicBezTo>
                <a:cubicBezTo>
                  <a:pt x="f324" y="f216"/>
                  <a:pt x="f325" y="f216"/>
                  <a:pt x="f326" y="f720"/>
                </a:cubicBezTo>
                <a:cubicBezTo>
                  <a:pt x="f327" y="f720"/>
                  <a:pt x="f328" y="f720"/>
                  <a:pt x="f329" y="f720"/>
                </a:cubicBezTo>
                <a:cubicBezTo>
                  <a:pt x="f330" y="f217"/>
                  <a:pt x="f330" y="f719"/>
                  <a:pt x="f329" y="f719"/>
                </a:cubicBezTo>
                <a:cubicBezTo>
                  <a:pt x="f328" y="f719"/>
                  <a:pt x="f323" y="f533"/>
                  <a:pt x="f327" y="f219"/>
                </a:cubicBezTo>
                <a:cubicBezTo>
                  <a:pt x="f328" y="f219"/>
                  <a:pt x="f329" y="f219"/>
                  <a:pt x="f330" y="f257"/>
                </a:cubicBezTo>
                <a:cubicBezTo>
                  <a:pt x="f330" y="f257"/>
                  <a:pt x="f331" y="f223"/>
                  <a:pt x="f330" y="f220"/>
                </a:cubicBezTo>
                <a:cubicBezTo>
                  <a:pt x="f329" y="f221"/>
                  <a:pt x="f327" y="f220"/>
                  <a:pt x="f327" y="f222"/>
                </a:cubicBezTo>
                <a:cubicBezTo>
                  <a:pt x="f328" y="f224"/>
                  <a:pt x="f329" y="f225"/>
                  <a:pt x="f330" y="f236"/>
                </a:cubicBezTo>
                <a:cubicBezTo>
                  <a:pt x="f330" y="f226"/>
                  <a:pt x="f330" y="f227"/>
                  <a:pt x="f331" y="f227"/>
                </a:cubicBezTo>
                <a:cubicBezTo>
                  <a:pt x="f331" y="f233"/>
                  <a:pt x="f332" y="f228"/>
                  <a:pt x="f332" y="f229"/>
                </a:cubicBezTo>
                <a:cubicBezTo>
                  <a:pt x="f332" y="f230"/>
                  <a:pt x="f332" y="f235"/>
                  <a:pt x="f332" y="f234"/>
                </a:cubicBezTo>
                <a:cubicBezTo>
                  <a:pt x="f332" y="f232"/>
                  <a:pt x="f335" y="f232"/>
                  <a:pt x="f333" y="f260"/>
                </a:cubicBezTo>
                <a:cubicBezTo>
                  <a:pt x="f333" y="f527"/>
                  <a:pt x="f333" y="f526"/>
                  <a:pt x="f334" y="f261"/>
                </a:cubicBezTo>
                <a:cubicBezTo>
                  <a:pt x="f337" y="f261"/>
                  <a:pt x="f337" y="f260"/>
                  <a:pt x="f337" y="f232"/>
                </a:cubicBezTo>
                <a:cubicBezTo>
                  <a:pt x="f337" y="f235"/>
                  <a:pt x="f336" y="f229"/>
                  <a:pt x="f338" y="f233"/>
                </a:cubicBezTo>
                <a:cubicBezTo>
                  <a:pt x="f339" y="f227"/>
                  <a:pt x="f342" y="f226"/>
                  <a:pt x="f340" y="f236"/>
                </a:cubicBezTo>
                <a:cubicBezTo>
                  <a:pt x="f338" y="f225"/>
                  <a:pt x="f333" y="f225"/>
                  <a:pt x="f333" y="f222"/>
                </a:cubicBezTo>
                <a:cubicBezTo>
                  <a:pt x="f333" y="f223"/>
                  <a:pt x="f338" y="f220"/>
                  <a:pt x="f338" y="f257"/>
                </a:cubicBezTo>
                <a:cubicBezTo>
                  <a:pt x="f340" y="f218"/>
                  <a:pt x="f334" y="f719"/>
                  <a:pt x="f338" y="f720"/>
                </a:cubicBezTo>
                <a:cubicBezTo>
                  <a:pt x="f340" y="f720"/>
                  <a:pt x="f339" y="f216"/>
                  <a:pt x="f345" y="f216"/>
                </a:cubicBezTo>
                <a:cubicBezTo>
                  <a:pt x="f341" y="f721"/>
                  <a:pt x="f342" y="f721"/>
                  <a:pt x="f343" y="f721"/>
                </a:cubicBezTo>
                <a:cubicBezTo>
                  <a:pt x="f352" y="f215"/>
                  <a:pt x="f353" y="f721"/>
                  <a:pt x="f478" y="f193"/>
                </a:cubicBezTo>
                <a:cubicBezTo>
                  <a:pt x="f478" y="f213"/>
                  <a:pt x="f344" y="f191"/>
                  <a:pt x="f343" y="f195"/>
                </a:cubicBezTo>
                <a:cubicBezTo>
                  <a:pt x="f341" y="f190"/>
                  <a:pt x="f339" y="f190"/>
                  <a:pt x="f341" y="f189"/>
                </a:cubicBezTo>
                <a:cubicBezTo>
                  <a:pt x="f342" y="f188"/>
                  <a:pt x="f343" y="f188"/>
                  <a:pt x="f352" y="f187"/>
                </a:cubicBezTo>
                <a:cubicBezTo>
                  <a:pt x="f480" y="f199"/>
                  <a:pt x="f479" y="f186"/>
                  <a:pt x="f353" y="f186"/>
                </a:cubicBezTo>
                <a:cubicBezTo>
                  <a:pt x="f356" y="f186"/>
                  <a:pt x="f355" y="f200"/>
                  <a:pt x="f354" y="f201"/>
                </a:cubicBezTo>
                <a:cubicBezTo>
                  <a:pt x="f354" y="f201"/>
                  <a:pt x="f355" y="f184"/>
                  <a:pt x="f355" y="f182"/>
                </a:cubicBezTo>
                <a:cubicBezTo>
                  <a:pt x="f355" y="f183"/>
                  <a:pt x="f355" y="f181"/>
                  <a:pt x="f354" y="f181"/>
                </a:cubicBezTo>
                <a:cubicBezTo>
                  <a:pt x="f354" y="f203"/>
                  <a:pt x="f354" y="f179"/>
                  <a:pt x="f354" y="f204"/>
                </a:cubicBezTo>
                <a:cubicBezTo>
                  <a:pt x="f355" y="f178"/>
                  <a:pt x="f355" y="f175"/>
                  <a:pt x="f356" y="f173"/>
                </a:cubicBezTo>
                <a:cubicBezTo>
                  <a:pt x="f353" y="f171"/>
                  <a:pt x="f479" y="f170"/>
                  <a:pt x="f352" y="f170"/>
                </a:cubicBezTo>
                <a:cubicBezTo>
                  <a:pt x="f343" y="f170"/>
                  <a:pt x="f345" y="f170"/>
                  <a:pt x="f340" y="f171"/>
                </a:cubicBezTo>
                <a:cubicBezTo>
                  <a:pt x="f338" y="f171"/>
                  <a:pt x="f338" y="f172"/>
                  <a:pt x="f336" y="f172"/>
                </a:cubicBezTo>
                <a:cubicBezTo>
                  <a:pt x="f337" y="f173"/>
                  <a:pt x="f334" y="f173"/>
                  <a:pt x="f333" y="f173"/>
                </a:cubicBezTo>
                <a:cubicBezTo>
                  <a:pt x="f335" y="f175"/>
                  <a:pt x="f333" y="f175"/>
                  <a:pt x="f334" y="f176"/>
                </a:cubicBezTo>
                <a:cubicBezTo>
                  <a:pt x="f334" y="f178"/>
                  <a:pt x="f337" y="f177"/>
                  <a:pt x="f337" y="f204"/>
                </a:cubicBezTo>
                <a:cubicBezTo>
                  <a:pt x="f336" y="f179"/>
                  <a:pt x="f336" y="f179"/>
                  <a:pt x="f336" y="f180"/>
                </a:cubicBezTo>
                <a:cubicBezTo>
                  <a:pt x="f336" y="f181"/>
                  <a:pt x="f338" y="f183"/>
                  <a:pt x="f338" y="f182"/>
                </a:cubicBezTo>
                <a:cubicBezTo>
                  <a:pt x="f338" y="f184"/>
                  <a:pt x="f334" y="f186"/>
                  <a:pt x="f333" y="f201"/>
                </a:cubicBezTo>
                <a:cubicBezTo>
                  <a:pt x="f333" y="f184"/>
                  <a:pt x="f334" y="f184"/>
                  <a:pt x="f334" y="f182"/>
                </a:cubicBezTo>
                <a:cubicBezTo>
                  <a:pt x="f337" y="f183"/>
                  <a:pt x="f337" y="f181"/>
                  <a:pt x="f337" y="f180"/>
                </a:cubicBezTo>
                <a:cubicBezTo>
                  <a:pt x="f337" y="f179"/>
                  <a:pt x="f334" y="f176"/>
                  <a:pt x="f335" y="f177"/>
                </a:cubicBezTo>
                <a:cubicBezTo>
                  <a:pt x="f332" y="f204"/>
                  <a:pt x="f332" y="f179"/>
                  <a:pt x="f335" y="f203"/>
                </a:cubicBezTo>
                <a:cubicBezTo>
                  <a:pt x="f333" y="f180"/>
                  <a:pt x="f333" y="f180"/>
                  <a:pt x="f332" y="f181"/>
                </a:cubicBezTo>
                <a:cubicBezTo>
                  <a:pt x="f331" y="f183"/>
                  <a:pt x="f331" y="f183"/>
                  <a:pt x="f331" y="f184"/>
                </a:cubicBezTo>
                <a:cubicBezTo>
                  <a:pt x="f331" y="f201"/>
                  <a:pt x="f330" y="f185"/>
                  <a:pt x="f329" y="f185"/>
                </a:cubicBezTo>
                <a:cubicBezTo>
                  <a:pt x="f329" y="f185"/>
                  <a:pt x="f328" y="f185"/>
                  <a:pt x="f328" y="f185"/>
                </a:cubicBezTo>
                <a:cubicBezTo>
                  <a:pt x="f328" y="f201"/>
                  <a:pt x="f328" y="f184"/>
                  <a:pt x="f327" y="f182"/>
                </a:cubicBezTo>
                <a:cubicBezTo>
                  <a:pt x="f326" y="f183"/>
                  <a:pt x="f325" y="f182"/>
                  <a:pt x="f325" y="f181"/>
                </a:cubicBezTo>
                <a:cubicBezTo>
                  <a:pt x="f325" y="f180"/>
                  <a:pt x="f326" y="f203"/>
                  <a:pt x="f326" y="f179"/>
                </a:cubicBezTo>
                <a:cubicBezTo>
                  <a:pt x="f327" y="f204"/>
                  <a:pt x="f327" y="f177"/>
                  <a:pt x="f328" y="f178"/>
                </a:cubicBezTo>
                <a:cubicBezTo>
                  <a:pt x="f329" y="f178"/>
                  <a:pt x="f329" y="f176"/>
                  <a:pt x="f328" y="f175"/>
                </a:cubicBezTo>
                <a:cubicBezTo>
                  <a:pt x="f327" y="f175"/>
                  <a:pt x="f325" y="f176"/>
                  <a:pt x="f323" y="f176"/>
                </a:cubicBezTo>
                <a:cubicBezTo>
                  <a:pt x="f322" y="f178"/>
                  <a:pt x="f320" y="f176"/>
                  <a:pt x="f319" y="f175"/>
                </a:cubicBezTo>
                <a:cubicBezTo>
                  <a:pt x="f317" y="f175"/>
                  <a:pt x="f489" y="f174"/>
                  <a:pt x="f316" y="f176"/>
                </a:cubicBezTo>
                <a:cubicBezTo>
                  <a:pt x="f489" y="f178"/>
                  <a:pt x="f317" y="f178"/>
                  <a:pt x="f318" y="f178"/>
                </a:cubicBezTo>
                <a:cubicBezTo>
                  <a:pt x="f319" y="f177"/>
                  <a:pt x="f321" y="f177"/>
                  <a:pt x="f321" y="f204"/>
                </a:cubicBezTo>
                <a:cubicBezTo>
                  <a:pt x="f320" y="f180"/>
                  <a:pt x="f317" y="f183"/>
                  <a:pt x="f316" y="f182"/>
                </a:cubicBezTo>
                <a:cubicBezTo>
                  <a:pt x="f315" y="f184"/>
                  <a:pt x="f315" y="f184"/>
                  <a:pt x="f313" y="f201"/>
                </a:cubicBezTo>
                <a:cubicBezTo>
                  <a:pt x="f312" y="f201"/>
                  <a:pt x="f491" y="f201"/>
                  <a:pt x="f310" y="f184"/>
                </a:cubicBezTo>
                <a:cubicBezTo>
                  <a:pt x="f310" y="f184"/>
                  <a:pt x="f492" y="f183"/>
                  <a:pt x="f308" y="f184"/>
                </a:cubicBezTo>
                <a:close/>
                <a:moveTo>
                  <a:pt x="f493" y="f221"/>
                </a:moveTo>
                <a:cubicBezTo>
                  <a:pt x="f308" y="f220"/>
                  <a:pt x="f308" y="f223"/>
                  <a:pt x="f308" y="f219"/>
                </a:cubicBezTo>
                <a:cubicBezTo>
                  <a:pt x="f492" y="f218"/>
                  <a:pt x="f309" y="f217"/>
                  <a:pt x="f492" y="f720"/>
                </a:cubicBezTo>
                <a:cubicBezTo>
                  <a:pt x="f308" y="f720"/>
                  <a:pt x="f308" y="f533"/>
                  <a:pt x="f493" y="f218"/>
                </a:cubicBezTo>
                <a:cubicBezTo>
                  <a:pt x="f307" y="f257"/>
                  <a:pt x="f494" y="f220"/>
                  <a:pt x="f304" y="f222"/>
                </a:cubicBezTo>
                <a:cubicBezTo>
                  <a:pt x="f304" y="f224"/>
                  <a:pt x="f304" y="f224"/>
                  <a:pt x="f305" y="f236"/>
                </a:cubicBezTo>
                <a:cubicBezTo>
                  <a:pt x="f305" y="f236"/>
                  <a:pt x="f742" y="f226"/>
                  <a:pt x="f742" y="f227"/>
                </a:cubicBezTo>
                <a:cubicBezTo>
                  <a:pt x="f742" y="f233"/>
                  <a:pt x="f495" y="f228"/>
                  <a:pt x="f305" y="f229"/>
                </a:cubicBezTo>
                <a:cubicBezTo>
                  <a:pt x="f305" y="f229"/>
                  <a:pt x="f305" y="f235"/>
                  <a:pt x="f304" y="f235"/>
                </a:cubicBezTo>
                <a:cubicBezTo>
                  <a:pt x="f306" y="f235"/>
                  <a:pt x="f306" y="f228"/>
                  <a:pt x="f306" y="f233"/>
                </a:cubicBezTo>
                <a:cubicBezTo>
                  <a:pt x="f306" y="f227"/>
                  <a:pt x="f306" y="f226"/>
                  <a:pt x="f494" y="f236"/>
                </a:cubicBezTo>
                <a:cubicBezTo>
                  <a:pt x="f494" y="f225"/>
                  <a:pt x="f307" y="f224"/>
                  <a:pt x="f493" y="f221"/>
                </a:cubicBezTo>
                <a:close/>
                <a:moveTo>
                  <a:pt x="f143" y="f40"/>
                </a:moveTo>
                <a:cubicBezTo>
                  <a:pt x="f160" y="f41"/>
                  <a:pt x="f143" y="f42"/>
                  <a:pt x="f143" y="f43"/>
                </a:cubicBezTo>
                <a:cubicBezTo>
                  <a:pt x="f160" y="f44"/>
                  <a:pt x="f161" y="f44"/>
                  <a:pt x="f161" y="f45"/>
                </a:cubicBezTo>
                <a:cubicBezTo>
                  <a:pt x="f542" y="f476"/>
                  <a:pt x="f161" y="f476"/>
                  <a:pt x="f160" y="f475"/>
                </a:cubicBezTo>
                <a:cubicBezTo>
                  <a:pt x="f143" y="f481"/>
                  <a:pt x="f143" y="f473"/>
                  <a:pt x="f142" y="f473"/>
                </a:cubicBezTo>
                <a:cubicBezTo>
                  <a:pt x="f142" y="f473"/>
                  <a:pt x="f141" y="f481"/>
                  <a:pt x="f141" y="f475"/>
                </a:cubicBezTo>
                <a:cubicBezTo>
                  <a:pt x="f141" y="f476"/>
                  <a:pt x="f141" y="f477"/>
                  <a:pt x="f141" y="f45"/>
                </a:cubicBezTo>
                <a:cubicBezTo>
                  <a:pt x="f141" y="f44"/>
                  <a:pt x="f141" y="f39"/>
                  <a:pt x="f143" y="f40"/>
                </a:cubicBezTo>
                <a:close/>
                <a:moveTo>
                  <a:pt x="f299" y="f197"/>
                </a:moveTo>
                <a:cubicBezTo>
                  <a:pt x="f303" y="f188"/>
                  <a:pt x="f299" y="f198"/>
                  <a:pt x="f300" y="f198"/>
                </a:cubicBezTo>
                <a:cubicBezTo>
                  <a:pt x="f301" y="f187"/>
                  <a:pt x="f296" y="f187"/>
                  <a:pt x="f294" y="f187"/>
                </a:cubicBezTo>
                <a:cubicBezTo>
                  <a:pt x="f497" y="f198"/>
                  <a:pt x="f507" y="f198"/>
                  <a:pt x="f601" y="f198"/>
                </a:cubicBezTo>
                <a:cubicBezTo>
                  <a:pt x="f290" y="f188"/>
                  <a:pt x="f289" y="f197"/>
                  <a:pt x="f284" y="f197"/>
                </a:cubicBezTo>
                <a:cubicBezTo>
                  <a:pt x="f283" y="f197"/>
                  <a:pt x="f280" y="f188"/>
                  <a:pt x="f279" y="f197"/>
                </a:cubicBezTo>
                <a:cubicBezTo>
                  <a:pt x="f279" y="f189"/>
                  <a:pt x="f281" y="f190"/>
                  <a:pt x="f281" y="f190"/>
                </a:cubicBezTo>
                <a:cubicBezTo>
                  <a:pt x="f284" y="f195"/>
                  <a:pt x="f287" y="f191"/>
                  <a:pt x="f288" y="f213"/>
                </a:cubicBezTo>
                <a:cubicBezTo>
                  <a:pt x="f289" y="f193"/>
                  <a:pt x="f289" y="f215"/>
                  <a:pt x="f291" y="f216"/>
                </a:cubicBezTo>
                <a:cubicBezTo>
                  <a:pt x="f601" y="f217"/>
                  <a:pt x="f507" y="f720"/>
                  <a:pt x="f499" y="f217"/>
                </a:cubicBezTo>
                <a:cubicBezTo>
                  <a:pt x="f302" y="f217"/>
                  <a:pt x="f294" y="f533"/>
                  <a:pt x="f296" y="f218"/>
                </a:cubicBezTo>
                <a:cubicBezTo>
                  <a:pt x="f301" y="f257"/>
                  <a:pt x="f298" y="f257"/>
                  <a:pt x="f299" y="f257"/>
                </a:cubicBezTo>
                <a:cubicBezTo>
                  <a:pt x="f496" y="f257"/>
                  <a:pt x="f495" y="f257"/>
                  <a:pt x="f304" y="f218"/>
                </a:cubicBezTo>
                <a:cubicBezTo>
                  <a:pt x="f306" y="f533"/>
                  <a:pt x="f494" y="f217"/>
                  <a:pt x="f494" y="f216"/>
                </a:cubicBezTo>
                <a:cubicBezTo>
                  <a:pt x="f494" y="f215"/>
                  <a:pt x="f494" y="f192"/>
                  <a:pt x="f306" y="f194"/>
                </a:cubicBezTo>
                <a:cubicBezTo>
                  <a:pt x="f306" y="f191"/>
                  <a:pt x="f495" y="f190"/>
                  <a:pt x="f304" y="f196"/>
                </a:cubicBezTo>
                <a:cubicBezTo>
                  <a:pt x="f306" y="f189"/>
                  <a:pt x="f306" y="f196"/>
                  <a:pt x="f306" y="f189"/>
                </a:cubicBezTo>
                <a:cubicBezTo>
                  <a:pt x="f306" y="f189"/>
                  <a:pt x="f304" y="f197"/>
                  <a:pt x="f304" y="f197"/>
                </a:cubicBezTo>
                <a:cubicBezTo>
                  <a:pt x="f305" y="f188"/>
                  <a:pt x="f495" y="f188"/>
                  <a:pt x="f495" y="f198"/>
                </a:cubicBezTo>
                <a:cubicBezTo>
                  <a:pt x="f742" y="f198"/>
                  <a:pt x="f495" y="f199"/>
                  <a:pt x="f496" y="f199"/>
                </a:cubicBezTo>
                <a:cubicBezTo>
                  <a:pt x="f741" y="f199"/>
                  <a:pt x="f741" y="f198"/>
                  <a:pt x="f741" y="f198"/>
                </a:cubicBezTo>
                <a:cubicBezTo>
                  <a:pt x="f741" y="f197"/>
                  <a:pt x="f303" y="f195"/>
                  <a:pt x="f300" y="f196"/>
                </a:cubicBezTo>
                <a:cubicBezTo>
                  <a:pt x="f300" y="f196"/>
                  <a:pt x="f300" y="f189"/>
                  <a:pt x="f300" y="f189"/>
                </a:cubicBezTo>
                <a:cubicBezTo>
                  <a:pt x="f300" y="f197"/>
                  <a:pt x="f299" y="f197"/>
                  <a:pt x="f299" y="f197"/>
                </a:cubicBezTo>
                <a:close/>
                <a:moveTo>
                  <a:pt x="f745" y="f516"/>
                </a:moveTo>
                <a:cubicBezTo>
                  <a:pt x="f745" y="f516"/>
                  <a:pt x="f746" y="f518"/>
                  <a:pt x="f747" y="f518"/>
                </a:cubicBezTo>
                <a:cubicBezTo>
                  <a:pt x="f748" y="f519"/>
                  <a:pt x="f749" y="f518"/>
                  <a:pt x="f750" y="f450"/>
                </a:cubicBezTo>
                <a:cubicBezTo>
                  <a:pt x="f751" y="f449"/>
                  <a:pt x="f751" y="f448"/>
                  <a:pt x="f752" y="f448"/>
                </a:cubicBezTo>
                <a:cubicBezTo>
                  <a:pt x="f752" y="f449"/>
                  <a:pt x="f753" y="f450"/>
                  <a:pt x="f753" y="f519"/>
                </a:cubicBezTo>
                <a:cubicBezTo>
                  <a:pt x="f754" y="f518"/>
                  <a:pt x="f753" y="f514"/>
                  <a:pt x="f755" y="f515"/>
                </a:cubicBezTo>
                <a:cubicBezTo>
                  <a:pt x="f756" y="f516"/>
                  <a:pt x="f756" y="f516"/>
                  <a:pt x="f757" y="f515"/>
                </a:cubicBezTo>
                <a:cubicBezTo>
                  <a:pt x="f758" y="f514"/>
                  <a:pt x="f758" y="f452"/>
                  <a:pt x="f758" y="f512"/>
                </a:cubicBezTo>
                <a:cubicBezTo>
                  <a:pt x="f757" y="f522"/>
                  <a:pt x="f757" y="f455"/>
                  <a:pt x="f755" y="f454"/>
                </a:cubicBezTo>
                <a:cubicBezTo>
                  <a:pt x="f759" y="f453"/>
                  <a:pt x="f756" y="f512"/>
                  <a:pt x="f760" y="f514"/>
                </a:cubicBezTo>
                <a:cubicBezTo>
                  <a:pt x="f760" y="f452"/>
                  <a:pt x="f759" y="f452"/>
                  <a:pt x="f759" y="f452"/>
                </a:cubicBezTo>
                <a:cubicBezTo>
                  <a:pt x="f754" y="f512"/>
                  <a:pt x="f753" y="f453"/>
                  <a:pt x="f752" y="f454"/>
                </a:cubicBezTo>
                <a:cubicBezTo>
                  <a:pt x="f761" y="f455"/>
                  <a:pt x="f761" y="f455"/>
                  <a:pt x="f751" y="f456"/>
                </a:cubicBezTo>
                <a:cubicBezTo>
                  <a:pt x="f750" y="f456"/>
                  <a:pt x="f762" y="f457"/>
                  <a:pt x="f749" y="f506"/>
                </a:cubicBezTo>
                <a:cubicBezTo>
                  <a:pt x="f763" y="f506"/>
                  <a:pt x="f748" y="f506"/>
                  <a:pt x="f764" y="f458"/>
                </a:cubicBezTo>
                <a:cubicBezTo>
                  <a:pt x="f747" y="f459"/>
                  <a:pt x="f764" y="f504"/>
                  <a:pt x="f747" y="f504"/>
                </a:cubicBezTo>
                <a:cubicBezTo>
                  <a:pt x="f745" y="f505"/>
                  <a:pt x="f745" y="f506"/>
                  <a:pt x="f745" y="f457"/>
                </a:cubicBezTo>
                <a:cubicBezTo>
                  <a:pt x="f746" y="f509"/>
                  <a:pt x="f764" y="f457"/>
                  <a:pt x="f763" y="f509"/>
                </a:cubicBezTo>
                <a:cubicBezTo>
                  <a:pt x="f763" y="f509"/>
                  <a:pt x="f763" y="f455"/>
                  <a:pt x="f763" y="f455"/>
                </a:cubicBezTo>
                <a:cubicBezTo>
                  <a:pt x="f763" y="f453"/>
                  <a:pt x="f762" y="f452"/>
                  <a:pt x="f763" y="f515"/>
                </a:cubicBezTo>
                <a:cubicBezTo>
                  <a:pt x="f748" y="f516"/>
                  <a:pt x="f764" y="f522"/>
                  <a:pt x="f747" y="f453"/>
                </a:cubicBezTo>
                <a:cubicBezTo>
                  <a:pt x="f746" y="f453"/>
                  <a:pt x="f745" y="f454"/>
                  <a:pt x="f745" y="f455"/>
                </a:cubicBezTo>
                <a:cubicBezTo>
                  <a:pt x="f745" y="f509"/>
                  <a:pt x="f765" y="f456"/>
                  <a:pt x="f766" y="f456"/>
                </a:cubicBezTo>
                <a:cubicBezTo>
                  <a:pt x="f766" y="f509"/>
                  <a:pt x="f765" y="f455"/>
                  <a:pt x="f765" y="f454"/>
                </a:cubicBezTo>
                <a:cubicBezTo>
                  <a:pt x="f745" y="f522"/>
                  <a:pt x="f765" y="f522"/>
                  <a:pt x="f765" y="f452"/>
                </a:cubicBezTo>
                <a:cubicBezTo>
                  <a:pt x="f766" y="f514"/>
                  <a:pt x="f765" y="f515"/>
                  <a:pt x="f745" y="f516"/>
                </a:cubicBezTo>
                <a:close/>
                <a:moveTo>
                  <a:pt x="f767" y="f586"/>
                </a:moveTo>
                <a:cubicBezTo>
                  <a:pt x="f767" y="f596"/>
                  <a:pt x="f768" y="f585"/>
                  <a:pt x="f768" y="f583"/>
                </a:cubicBezTo>
                <a:cubicBezTo>
                  <a:pt x="f769" y="f582"/>
                  <a:pt x="f770" y="f598"/>
                  <a:pt x="f771" y="f581"/>
                </a:cubicBezTo>
                <a:cubicBezTo>
                  <a:pt x="f767" y="f599"/>
                  <a:pt x="f772" y="f579"/>
                  <a:pt x="f769" y="f599"/>
                </a:cubicBezTo>
                <a:cubicBezTo>
                  <a:pt x="f773" y="f578"/>
                  <a:pt x="f773" y="f577"/>
                  <a:pt x="f774" y="f577"/>
                </a:cubicBezTo>
                <a:cubicBezTo>
                  <a:pt x="f775" y="f577"/>
                  <a:pt x="f776" y="f577"/>
                  <a:pt x="f776" y="f576"/>
                </a:cubicBezTo>
                <a:cubicBezTo>
                  <a:pt x="f777" y="f600"/>
                  <a:pt x="f775" y="f573"/>
                  <a:pt x="f774" y="f571"/>
                </a:cubicBezTo>
                <a:cubicBezTo>
                  <a:pt x="f773" y="f570"/>
                  <a:pt x="f773" y="f569"/>
                  <a:pt x="f773" y="f568"/>
                </a:cubicBezTo>
                <a:cubicBezTo>
                  <a:pt x="f769" y="f566"/>
                  <a:pt x="f774" y="f566"/>
                  <a:pt x="f774" y="f565"/>
                </a:cubicBezTo>
                <a:cubicBezTo>
                  <a:pt x="f775" y="f564"/>
                  <a:pt x="f776" y="f566"/>
                  <a:pt x="f776" y="f567"/>
                </a:cubicBezTo>
                <a:cubicBezTo>
                  <a:pt x="f778" y="f569"/>
                  <a:pt x="f777" y="f570"/>
                  <a:pt x="f779" y="f571"/>
                </a:cubicBezTo>
                <a:cubicBezTo>
                  <a:pt x="f780" y="f600"/>
                  <a:pt x="f781" y="f577"/>
                  <a:pt x="f782" y="f599"/>
                </a:cubicBezTo>
                <a:cubicBezTo>
                  <a:pt x="f783" y="f579"/>
                  <a:pt x="f784" y="f579"/>
                  <a:pt x="f785" y="f579"/>
                </a:cubicBezTo>
                <a:cubicBezTo>
                  <a:pt x="f786" y="f579"/>
                  <a:pt x="f787" y="f580"/>
                  <a:pt x="f788" y="f581"/>
                </a:cubicBezTo>
                <a:cubicBezTo>
                  <a:pt x="f789" y="f598"/>
                  <a:pt x="f790" y="f597"/>
                  <a:pt x="f791" y="f583"/>
                </a:cubicBezTo>
                <a:cubicBezTo>
                  <a:pt x="f792" y="f584"/>
                  <a:pt x="f793" y="f584"/>
                  <a:pt x="f794" y="f585"/>
                </a:cubicBezTo>
                <a:cubicBezTo>
                  <a:pt x="f795" y="f585"/>
                  <a:pt x="f796" y="f584"/>
                  <a:pt x="f797" y="f596"/>
                </a:cubicBezTo>
                <a:cubicBezTo>
                  <a:pt x="f798" y="f586"/>
                  <a:pt x="f798" y="f587"/>
                  <a:pt x="f795" y="f587"/>
                </a:cubicBezTo>
                <a:cubicBezTo>
                  <a:pt x="f795" y="f588"/>
                  <a:pt x="f793" y="f588"/>
                  <a:pt x="f799" y="f589"/>
                </a:cubicBezTo>
                <a:cubicBezTo>
                  <a:pt x="f795" y="f589"/>
                  <a:pt x="f800" y="f586"/>
                  <a:pt x="f801" y="f590"/>
                </a:cubicBezTo>
                <a:cubicBezTo>
                  <a:pt x="f796" y="f593"/>
                  <a:pt x="f798" y="f591"/>
                  <a:pt x="f799" y="f591"/>
                </a:cubicBezTo>
                <a:cubicBezTo>
                  <a:pt x="f794" y="f591"/>
                  <a:pt x="f793" y="f591"/>
                  <a:pt x="f802" y="f592"/>
                </a:cubicBezTo>
                <a:cubicBezTo>
                  <a:pt x="f802" y="f593"/>
                  <a:pt x="f793" y="f590"/>
                  <a:pt x="f802" y="f589"/>
                </a:cubicBezTo>
                <a:cubicBezTo>
                  <a:pt x="f803" y="f587"/>
                  <a:pt x="f790" y="f590"/>
                  <a:pt x="f804" y="f593"/>
                </a:cubicBezTo>
                <a:cubicBezTo>
                  <a:pt x="f787" y="f593"/>
                  <a:pt x="f805" y="f593"/>
                  <a:pt x="f806" y="f593"/>
                </a:cubicBezTo>
                <a:cubicBezTo>
                  <a:pt x="f807" y="f590"/>
                  <a:pt x="f782" y="f589"/>
                  <a:pt x="f780" y="f587"/>
                </a:cubicBezTo>
                <a:cubicBezTo>
                  <a:pt x="f777" y="f587"/>
                  <a:pt x="f776" y="f596"/>
                  <a:pt x="f774" y="f596"/>
                </a:cubicBezTo>
                <a:cubicBezTo>
                  <a:pt x="f769" y="f596"/>
                  <a:pt x="f770" y="f588"/>
                  <a:pt x="f767" y="f586"/>
                </a:cubicBezTo>
                <a:close/>
                <a:moveTo>
                  <a:pt x="f808" y="f456"/>
                </a:moveTo>
                <a:cubicBezTo>
                  <a:pt x="f808" y="f509"/>
                  <a:pt x="f808" y="f509"/>
                  <a:pt x="f809" y="f509"/>
                </a:cubicBezTo>
                <a:cubicBezTo>
                  <a:pt x="f810" y="f509"/>
                  <a:pt x="f810" y="f509"/>
                  <a:pt x="f810" y="f509"/>
                </a:cubicBezTo>
                <a:cubicBezTo>
                  <a:pt x="f810" y="f456"/>
                  <a:pt x="f810" y="f456"/>
                  <a:pt x="f809" y="f456"/>
                </a:cubicBezTo>
                <a:cubicBezTo>
                  <a:pt x="f808" y="f456"/>
                  <a:pt x="f808" y="f456"/>
                  <a:pt x="f808" y="f456"/>
                </a:cubicBezTo>
                <a:close/>
                <a:moveTo>
                  <a:pt x="f774" y="f453"/>
                </a:moveTo>
                <a:cubicBezTo>
                  <a:pt x="f773" y="f453"/>
                  <a:pt x="f769" y="f454"/>
                  <a:pt x="f769" y="f454"/>
                </a:cubicBezTo>
                <a:cubicBezTo>
                  <a:pt x="f769" y="f455"/>
                  <a:pt x="f774" y="f455"/>
                  <a:pt x="f775" y="f454"/>
                </a:cubicBezTo>
                <a:cubicBezTo>
                  <a:pt x="f776" y="f454"/>
                  <a:pt x="f778" y="f453"/>
                  <a:pt x="f776" y="f453"/>
                </a:cubicBezTo>
                <a:cubicBezTo>
                  <a:pt x="f776" y="f522"/>
                  <a:pt x="f775" y="f522"/>
                  <a:pt x="f774" y="f453"/>
                </a:cubicBezTo>
                <a:close/>
                <a:moveTo>
                  <a:pt x="f781" y="f514"/>
                </a:moveTo>
                <a:cubicBezTo>
                  <a:pt x="f781" y="f515"/>
                  <a:pt x="f780" y="f515"/>
                  <a:pt x="f811" y="f515"/>
                </a:cubicBezTo>
                <a:cubicBezTo>
                  <a:pt x="f777" y="f515"/>
                  <a:pt x="f778" y="f515"/>
                  <a:pt x="f778" y="f515"/>
                </a:cubicBezTo>
                <a:cubicBezTo>
                  <a:pt x="f778" y="f514"/>
                  <a:pt x="f777" y="f514"/>
                  <a:pt x="f779" y="f514"/>
                </a:cubicBezTo>
                <a:cubicBezTo>
                  <a:pt x="f780" y="f452"/>
                  <a:pt x="f781" y="f514"/>
                  <a:pt x="f781" y="f514"/>
                </a:cubicBezTo>
                <a:close/>
                <a:moveTo>
                  <a:pt x="f774" y="f15"/>
                </a:moveTo>
                <a:cubicBezTo>
                  <a:pt x="f774" y="f18"/>
                  <a:pt x="f776" y="f18"/>
                  <a:pt x="f778" y="f18"/>
                </a:cubicBezTo>
                <a:cubicBezTo>
                  <a:pt x="f777" y="f18"/>
                  <a:pt x="f779" y="f18"/>
                  <a:pt x="f811" y="f21"/>
                </a:cubicBezTo>
                <a:cubicBezTo>
                  <a:pt x="f780" y="f21"/>
                  <a:pt x="f781" y="f54"/>
                  <a:pt x="f812" y="f23"/>
                </a:cubicBezTo>
                <a:cubicBezTo>
                  <a:pt x="f813" y="f25"/>
                  <a:pt x="f783" y="f25"/>
                  <a:pt x="f783" y="f50"/>
                </a:cubicBezTo>
                <a:cubicBezTo>
                  <a:pt x="f783" y="f814"/>
                  <a:pt x="f813" y="f594"/>
                  <a:pt x="f815" y="f594"/>
                </a:cubicBezTo>
                <a:cubicBezTo>
                  <a:pt x="f807" y="f595"/>
                  <a:pt x="f807" y="f594"/>
                  <a:pt x="f784" y="f814"/>
                </a:cubicBezTo>
                <a:cubicBezTo>
                  <a:pt x="f785" y="f50"/>
                  <a:pt x="f786" y="f51"/>
                  <a:pt x="f816" y="f51"/>
                </a:cubicBezTo>
                <a:cubicBezTo>
                  <a:pt x="f788" y="f25"/>
                  <a:pt x="f803" y="f51"/>
                  <a:pt x="f789" y="f54"/>
                </a:cubicBezTo>
                <a:cubicBezTo>
                  <a:pt x="f804" y="f21"/>
                  <a:pt x="f804" y="f18"/>
                  <a:pt x="f788" y="f18"/>
                </a:cubicBezTo>
                <a:cubicBezTo>
                  <a:pt x="f787" y="f15"/>
                  <a:pt x="f816" y="f10"/>
                  <a:pt x="f805" y="f10"/>
                </a:cubicBezTo>
                <a:cubicBezTo>
                  <a:pt x="f786" y="f31"/>
                  <a:pt x="f786" y="f37"/>
                  <a:pt x="f806" y="f36"/>
                </a:cubicBezTo>
                <a:cubicBezTo>
                  <a:pt x="f817" y="f36"/>
                  <a:pt x="f815" y="f32"/>
                  <a:pt x="f783" y="f32"/>
                </a:cubicBezTo>
                <a:cubicBezTo>
                  <a:pt x="f782" y="f31"/>
                  <a:pt x="f812" y="f31"/>
                  <a:pt x="f781" y="f10"/>
                </a:cubicBezTo>
                <a:cubicBezTo>
                  <a:pt x="f780" y="f10"/>
                  <a:pt x="f811" y="f10"/>
                  <a:pt x="f811" y="f15"/>
                </a:cubicBezTo>
                <a:cubicBezTo>
                  <a:pt x="f779" y="f15"/>
                  <a:pt x="f777" y="f15"/>
                  <a:pt x="f778" y="f15"/>
                </a:cubicBezTo>
                <a:cubicBezTo>
                  <a:pt x="f778" y="f15"/>
                  <a:pt x="f774" y="f10"/>
                  <a:pt x="f774" y="f15"/>
                </a:cubicBezTo>
                <a:close/>
                <a:moveTo>
                  <a:pt x="f818" y="f218"/>
                </a:moveTo>
                <a:cubicBezTo>
                  <a:pt x="f617" y="f219"/>
                  <a:pt x="f819" y="f219"/>
                  <a:pt x="f616" y="f219"/>
                </a:cubicBezTo>
                <a:cubicBezTo>
                  <a:pt x="f820" y="f257"/>
                  <a:pt x="f821" y="f223"/>
                  <a:pt x="f821" y="f220"/>
                </a:cubicBezTo>
                <a:cubicBezTo>
                  <a:pt x="f822" y="f221"/>
                  <a:pt x="f823" y="f218"/>
                  <a:pt x="f823" y="f533"/>
                </a:cubicBezTo>
                <a:cubicBezTo>
                  <a:pt x="f615" y="f217"/>
                  <a:pt x="f615" y="f720"/>
                  <a:pt x="f824" y="f216"/>
                </a:cubicBezTo>
                <a:cubicBezTo>
                  <a:pt x="f820" y="f721"/>
                  <a:pt x="f616" y="f215"/>
                  <a:pt x="f819" y="f214"/>
                </a:cubicBezTo>
                <a:cubicBezTo>
                  <a:pt x="f617" y="f214"/>
                  <a:pt x="f818" y="f193"/>
                  <a:pt x="f825" y="f193"/>
                </a:cubicBezTo>
                <a:cubicBezTo>
                  <a:pt x="f826" y="f214"/>
                  <a:pt x="f825" y="f215"/>
                  <a:pt x="f825" y="f721"/>
                </a:cubicBezTo>
                <a:cubicBezTo>
                  <a:pt x="f825" y="f720"/>
                  <a:pt x="f827" y="f533"/>
                  <a:pt x="f818" y="f218"/>
                </a:cubicBezTo>
                <a:close/>
                <a:moveTo>
                  <a:pt x="f828" y="f620"/>
                </a:moveTo>
                <a:cubicBezTo>
                  <a:pt x="f829" y="f560"/>
                  <a:pt x="f829" y="f561"/>
                  <a:pt x="f830" y="f561"/>
                </a:cubicBezTo>
                <a:cubicBezTo>
                  <a:pt x="f831" y="f561"/>
                  <a:pt x="f832" y="f562"/>
                  <a:pt x="f831" y="f563"/>
                </a:cubicBezTo>
                <a:cubicBezTo>
                  <a:pt x="f831" y="f563"/>
                  <a:pt x="f830" y="f563"/>
                  <a:pt x="f830" y="f564"/>
                </a:cubicBezTo>
                <a:cubicBezTo>
                  <a:pt x="f830" y="f564"/>
                  <a:pt x="f829" y="f565"/>
                  <a:pt x="f829" y="f565"/>
                </a:cubicBezTo>
                <a:cubicBezTo>
                  <a:pt x="f828" y="f566"/>
                  <a:pt x="f833" y="f567"/>
                  <a:pt x="f834" y="f566"/>
                </a:cubicBezTo>
                <a:cubicBezTo>
                  <a:pt x="f835" y="f566"/>
                  <a:pt x="f836" y="f565"/>
                  <a:pt x="f837" y="f565"/>
                </a:cubicBezTo>
                <a:cubicBezTo>
                  <a:pt x="f838" y="f565"/>
                  <a:pt x="f839" y="f565"/>
                  <a:pt x="f840" y="f565"/>
                </a:cubicBezTo>
                <a:cubicBezTo>
                  <a:pt x="f841" y="f565"/>
                  <a:pt x="f842" y="f566"/>
                  <a:pt x="f843" y="f565"/>
                </a:cubicBezTo>
                <a:cubicBezTo>
                  <a:pt x="f844" y="f565"/>
                  <a:pt x="f844" y="f564"/>
                  <a:pt x="f845" y="f563"/>
                </a:cubicBezTo>
                <a:cubicBezTo>
                  <a:pt x="f846" y="f562"/>
                  <a:pt x="f847" y="f562"/>
                  <a:pt x="f847" y="f560"/>
                </a:cubicBezTo>
                <a:cubicBezTo>
                  <a:pt x="f848" y="f556"/>
                  <a:pt x="f849" y="f554"/>
                  <a:pt x="f850" y="f553"/>
                </a:cubicBezTo>
                <a:cubicBezTo>
                  <a:pt x="f851" y="f552"/>
                  <a:pt x="f852" y="f551"/>
                  <a:pt x="f853" y="f557"/>
                </a:cubicBezTo>
                <a:cubicBezTo>
                  <a:pt x="f854" y="f548"/>
                  <a:pt x="f854" y="f559"/>
                  <a:pt x="f854" y="f546"/>
                </a:cubicBezTo>
                <a:cubicBezTo>
                  <a:pt x="f855" y="f92"/>
                  <a:pt x="f855" y="f99"/>
                  <a:pt x="f854" y="f103"/>
                </a:cubicBezTo>
                <a:cubicBezTo>
                  <a:pt x="f853" y="f104"/>
                  <a:pt x="f853" y="f104"/>
                  <a:pt x="f852" y="f106"/>
                </a:cubicBezTo>
                <a:cubicBezTo>
                  <a:pt x="f852" y="f108"/>
                  <a:pt x="f852" y="f107"/>
                  <a:pt x="f852" y="f109"/>
                </a:cubicBezTo>
                <a:cubicBezTo>
                  <a:pt x="f852" y="f110"/>
                  <a:pt x="f856" y="f110"/>
                  <a:pt x="f856" y="f111"/>
                </a:cubicBezTo>
                <a:cubicBezTo>
                  <a:pt x="f856" y="f113"/>
                  <a:pt x="f853" y="f113"/>
                  <a:pt x="f853" y="f117"/>
                </a:cubicBezTo>
                <a:cubicBezTo>
                  <a:pt x="f854" y="f119"/>
                  <a:pt x="f850" y="f117"/>
                  <a:pt x="f857" y="f113"/>
                </a:cubicBezTo>
                <a:cubicBezTo>
                  <a:pt x="f848" y="f112"/>
                  <a:pt x="f847" y="f111"/>
                  <a:pt x="f858" y="f107"/>
                </a:cubicBezTo>
                <a:cubicBezTo>
                  <a:pt x="f846" y="f106"/>
                  <a:pt x="f859" y="f104"/>
                  <a:pt x="f843" y="f104"/>
                </a:cubicBezTo>
                <a:cubicBezTo>
                  <a:pt x="f841" y="f103"/>
                  <a:pt x="f839" y="f104"/>
                  <a:pt x="f838" y="f100"/>
                </a:cubicBezTo>
                <a:cubicBezTo>
                  <a:pt x="f838" y="f99"/>
                  <a:pt x="f839" y="f98"/>
                  <a:pt x="f838" y="f95"/>
                </a:cubicBezTo>
                <a:cubicBezTo>
                  <a:pt x="f838" y="f96"/>
                  <a:pt x="f836" y="f96"/>
                  <a:pt x="f835" y="f96"/>
                </a:cubicBezTo>
                <a:cubicBezTo>
                  <a:pt x="f834" y="f96"/>
                  <a:pt x="f834" y="f92"/>
                  <a:pt x="f834" y="f90"/>
                </a:cubicBezTo>
                <a:cubicBezTo>
                  <a:pt x="f834" y="f546"/>
                  <a:pt x="f835" y="f546"/>
                  <a:pt x="f836" y="f546"/>
                </a:cubicBezTo>
                <a:cubicBezTo>
                  <a:pt x="f837" y="f547"/>
                  <a:pt x="f838" y="f547"/>
                  <a:pt x="f838" y="f559"/>
                </a:cubicBezTo>
                <a:cubicBezTo>
                  <a:pt x="f838" y="f548"/>
                  <a:pt x="f837" y="f548"/>
                  <a:pt x="f837" y="f557"/>
                </a:cubicBezTo>
                <a:cubicBezTo>
                  <a:pt x="f836" y="f551"/>
                  <a:pt x="f838" y="f553"/>
                  <a:pt x="f837" y="f556"/>
                </a:cubicBezTo>
                <a:cubicBezTo>
                  <a:pt x="f836" y="f555"/>
                  <a:pt x="f833" y="f556"/>
                  <a:pt x="f828" y="f620"/>
                </a:cubicBezTo>
                <a:close/>
                <a:moveTo>
                  <a:pt x="f860" y="f166"/>
                </a:moveTo>
                <a:cubicBezTo>
                  <a:pt x="f861" y="f166"/>
                  <a:pt x="f861" y="f163"/>
                  <a:pt x="f862" y="f162"/>
                </a:cubicBezTo>
                <a:cubicBezTo>
                  <a:pt x="f862" y="f161"/>
                  <a:pt x="f863" y="f143"/>
                  <a:pt x="f864" y="f146"/>
                </a:cubicBezTo>
                <a:cubicBezTo>
                  <a:pt x="f865" y="f140"/>
                  <a:pt x="f865" y="f138"/>
                  <a:pt x="f866" y="f135"/>
                </a:cubicBezTo>
                <a:cubicBezTo>
                  <a:pt x="f866" y="f153"/>
                  <a:pt x="f867" y="f128"/>
                  <a:pt x="f867" y="f127"/>
                </a:cubicBezTo>
                <a:cubicBezTo>
                  <a:pt x="f868" y="f126"/>
                  <a:pt x="f868" y="f125"/>
                  <a:pt x="f869" y="f121"/>
                </a:cubicBezTo>
                <a:cubicBezTo>
                  <a:pt x="f870" y="f114"/>
                  <a:pt x="f871" y="f113"/>
                  <a:pt x="f872" y="f110"/>
                </a:cubicBezTo>
                <a:cubicBezTo>
                  <a:pt x="f872" y="f108"/>
                  <a:pt x="f873" y="f545"/>
                  <a:pt x="f874" y="f101"/>
                </a:cubicBezTo>
                <a:cubicBezTo>
                  <a:pt x="f874" y="f100"/>
                  <a:pt x="f875" y="f96"/>
                  <a:pt x="f874" y="f92"/>
                </a:cubicBezTo>
                <a:cubicBezTo>
                  <a:pt x="f871" y="f90"/>
                  <a:pt x="f869" y="f545"/>
                  <a:pt x="f869" y="f106"/>
                </a:cubicBezTo>
                <a:cubicBezTo>
                  <a:pt x="f868" y="f110"/>
                  <a:pt x="f865" y="f113"/>
                  <a:pt x="f864" y="f118"/>
                </a:cubicBezTo>
                <a:cubicBezTo>
                  <a:pt x="f863" y="f122"/>
                  <a:pt x="f862" y="f125"/>
                  <a:pt x="f860" y="f126"/>
                </a:cubicBezTo>
                <a:cubicBezTo>
                  <a:pt x="f876" y="f127"/>
                  <a:pt x="f876" y="f153"/>
                  <a:pt x="f877" y="f137"/>
                </a:cubicBezTo>
                <a:cubicBezTo>
                  <a:pt x="f878" y="f139"/>
                  <a:pt x="f878" y="f141"/>
                  <a:pt x="f879" y="f142"/>
                </a:cubicBezTo>
                <a:cubicBezTo>
                  <a:pt x="f879" y="f160"/>
                  <a:pt x="f878" y="f542"/>
                  <a:pt x="f877" y="f541"/>
                </a:cubicBezTo>
                <a:cubicBezTo>
                  <a:pt x="f877" y="f164"/>
                  <a:pt x="f876" y="f539"/>
                  <a:pt x="f860" y="f166"/>
                </a:cubicBezTo>
                <a:close/>
                <a:moveTo>
                  <a:pt x="f303" y="f181"/>
                </a:moveTo>
                <a:cubicBezTo>
                  <a:pt x="f741" y="f184"/>
                  <a:pt x="f496" y="f203"/>
                  <a:pt x="f742" y="f203"/>
                </a:cubicBezTo>
                <a:cubicBezTo>
                  <a:pt x="f495" y="f179"/>
                  <a:pt x="f305" y="f203"/>
                  <a:pt x="f305" y="f204"/>
                </a:cubicBezTo>
                <a:cubicBezTo>
                  <a:pt x="f495" y="f177"/>
                  <a:pt x="f742" y="f177"/>
                  <a:pt x="f742" y="f178"/>
                </a:cubicBezTo>
                <a:cubicBezTo>
                  <a:pt x="f496" y="f178"/>
                  <a:pt x="f496" y="f176"/>
                  <a:pt x="f741" y="f175"/>
                </a:cubicBezTo>
                <a:cubicBezTo>
                  <a:pt x="f299" y="f173"/>
                  <a:pt x="f303" y="f204"/>
                  <a:pt x="f303" y="f204"/>
                </a:cubicBezTo>
                <a:cubicBezTo>
                  <a:pt x="f303" y="f179"/>
                  <a:pt x="f303" y="f180"/>
                  <a:pt x="f303" y="f181"/>
                </a:cubicBezTo>
                <a:close/>
                <a:moveTo>
                  <a:pt x="f798" y="f31"/>
                </a:moveTo>
                <a:cubicBezTo>
                  <a:pt x="f797" y="f10"/>
                  <a:pt x="f797" y="f10"/>
                  <a:pt x="f797" y="f15"/>
                </a:cubicBezTo>
                <a:cubicBezTo>
                  <a:pt x="f796" y="f15"/>
                  <a:pt x="f801" y="f15"/>
                  <a:pt x="f801" y="f10"/>
                </a:cubicBezTo>
                <a:cubicBezTo>
                  <a:pt x="f801" y="f31"/>
                  <a:pt x="f796" y="f31"/>
                  <a:pt x="f796" y="f31"/>
                </a:cubicBezTo>
                <a:cubicBezTo>
                  <a:pt x="f797" y="f32"/>
                  <a:pt x="f797" y="f37"/>
                  <a:pt x="f798" y="f37"/>
                </a:cubicBezTo>
                <a:cubicBezTo>
                  <a:pt x="f795" y="f37"/>
                  <a:pt x="f799" y="f35"/>
                  <a:pt x="f795" y="f32"/>
                </a:cubicBezTo>
                <a:cubicBezTo>
                  <a:pt x="f795" y="f31"/>
                  <a:pt x="f798" y="f31"/>
                  <a:pt x="f798" y="f31"/>
                </a:cubicBezTo>
                <a:close/>
                <a:moveTo>
                  <a:pt x="f813" y="f518"/>
                </a:moveTo>
                <a:cubicBezTo>
                  <a:pt x="f813" y="f518"/>
                  <a:pt x="f782" y="f518"/>
                  <a:pt x="f782" y="f518"/>
                </a:cubicBezTo>
                <a:cubicBezTo>
                  <a:pt x="f880" y="f518"/>
                  <a:pt x="f812" y="f518"/>
                  <a:pt x="f812" y="f451"/>
                </a:cubicBezTo>
                <a:cubicBezTo>
                  <a:pt x="f812" y="f451"/>
                  <a:pt x="f880" y="f451"/>
                  <a:pt x="f782" y="f451"/>
                </a:cubicBezTo>
                <a:cubicBezTo>
                  <a:pt x="f782" y="f451"/>
                  <a:pt x="f813" y="f451"/>
                  <a:pt x="f813" y="f518"/>
                </a:cubicBezTo>
                <a:close/>
                <a:moveTo>
                  <a:pt x="f881" y="f454"/>
                </a:moveTo>
                <a:cubicBezTo>
                  <a:pt x="f881" y="f454"/>
                  <a:pt x="f882" y="f455"/>
                  <a:pt x="f882" y="f455"/>
                </a:cubicBezTo>
                <a:cubicBezTo>
                  <a:pt x="f882" y="f509"/>
                  <a:pt x="f881" y="f509"/>
                  <a:pt x="f881" y="f509"/>
                </a:cubicBezTo>
                <a:cubicBezTo>
                  <a:pt x="f767" y="f509"/>
                  <a:pt x="f771" y="f509"/>
                  <a:pt x="f771" y="f455"/>
                </a:cubicBezTo>
                <a:cubicBezTo>
                  <a:pt x="f771" y="f455"/>
                  <a:pt x="f767" y="f454"/>
                  <a:pt x="f881" y="f454"/>
                </a:cubicBezTo>
                <a:close/>
                <a:moveTo>
                  <a:pt x="f542" y="f460"/>
                </a:moveTo>
                <a:cubicBezTo>
                  <a:pt x="f542" y="f460"/>
                  <a:pt x="f161" y="f505"/>
                  <a:pt x="f160" y="f505"/>
                </a:cubicBezTo>
                <a:cubicBezTo>
                  <a:pt x="f143" y="f505"/>
                  <a:pt x="f160" y="f460"/>
                  <a:pt x="f160" y="f503"/>
                </a:cubicBezTo>
                <a:cubicBezTo>
                  <a:pt x="f161" y="f461"/>
                  <a:pt x="f161" y="f487"/>
                  <a:pt x="f162" y="f462"/>
                </a:cubicBezTo>
                <a:cubicBezTo>
                  <a:pt x="f541" y="f486"/>
                  <a:pt x="f164" y="f486"/>
                  <a:pt x="f540" y="f486"/>
                </a:cubicBezTo>
                <a:cubicBezTo>
                  <a:pt x="f165" y="f462"/>
                  <a:pt x="f164" y="f487"/>
                  <a:pt x="f164" y="f487"/>
                </a:cubicBezTo>
                <a:cubicBezTo>
                  <a:pt x="f163" y="f461"/>
                  <a:pt x="f164" y="f461"/>
                  <a:pt x="f540" y="f461"/>
                </a:cubicBezTo>
                <a:cubicBezTo>
                  <a:pt x="f165" y="f461"/>
                  <a:pt x="f166" y="f461"/>
                  <a:pt x="f539" y="f503"/>
                </a:cubicBezTo>
                <a:cubicBezTo>
                  <a:pt x="f167" y="f460"/>
                  <a:pt x="f167" y="f504"/>
                  <a:pt x="f167" y="f505"/>
                </a:cubicBezTo>
                <a:cubicBezTo>
                  <a:pt x="f167" y="f459"/>
                  <a:pt x="f538" y="f458"/>
                  <a:pt x="f538" y="f506"/>
                </a:cubicBezTo>
                <a:cubicBezTo>
                  <a:pt x="f167" y="f456"/>
                  <a:pt x="f167" y="f456"/>
                  <a:pt x="f539" y="f457"/>
                </a:cubicBezTo>
                <a:cubicBezTo>
                  <a:pt x="f165" y="f457"/>
                  <a:pt x="f162" y="f506"/>
                  <a:pt x="f541" y="f505"/>
                </a:cubicBezTo>
                <a:cubicBezTo>
                  <a:pt x="f541" y="f505"/>
                  <a:pt x="f163" y="f504"/>
                  <a:pt x="f541" y="f460"/>
                </a:cubicBezTo>
                <a:cubicBezTo>
                  <a:pt x="f541" y="f460"/>
                  <a:pt x="f162" y="f460"/>
                  <a:pt x="f542" y="f460"/>
                </a:cubicBezTo>
                <a:close/>
                <a:moveTo>
                  <a:pt x="f613" y="f883"/>
                </a:moveTo>
                <a:cubicBezTo>
                  <a:pt x="f613" y="f884"/>
                  <a:pt x="f612" y="f885"/>
                  <a:pt x="f612" y="f886"/>
                </a:cubicBezTo>
                <a:cubicBezTo>
                  <a:pt x="f887" y="f888"/>
                  <a:pt x="f887" y="f889"/>
                  <a:pt x="f890" y="f891"/>
                </a:cubicBezTo>
                <a:cubicBezTo>
                  <a:pt x="f892" y="f893"/>
                  <a:pt x="f892" y="f894"/>
                  <a:pt x="f895" y="f896"/>
                </a:cubicBezTo>
                <a:cubicBezTo>
                  <a:pt x="f895" y="f897"/>
                  <a:pt x="f898" y="f899"/>
                  <a:pt x="f900" y="f899"/>
                </a:cubicBezTo>
                <a:cubicBezTo>
                  <a:pt x="f901" y="f902"/>
                  <a:pt x="f903" y="f902"/>
                  <a:pt x="f904" y="f905"/>
                </a:cubicBezTo>
                <a:cubicBezTo>
                  <a:pt x="f900" y="f905"/>
                  <a:pt x="f895" y="f905"/>
                  <a:pt x="f906" y="f905"/>
                </a:cubicBezTo>
                <a:cubicBezTo>
                  <a:pt x="f907" y="f902"/>
                  <a:pt x="f887" y="f899"/>
                  <a:pt x="f613" y="f899"/>
                </a:cubicBezTo>
                <a:cubicBezTo>
                  <a:pt x="f614" y="f899"/>
                  <a:pt x="f609" y="f899"/>
                  <a:pt x="f822" y="f897"/>
                </a:cubicBezTo>
                <a:cubicBezTo>
                  <a:pt x="f824" y="f908"/>
                  <a:pt x="f821" y="f894"/>
                  <a:pt x="f616" y="f894"/>
                </a:cubicBezTo>
                <a:cubicBezTo>
                  <a:pt x="f617" y="f894"/>
                  <a:pt x="f818" y="f896"/>
                  <a:pt x="f826" y="f896"/>
                </a:cubicBezTo>
                <a:cubicBezTo>
                  <a:pt x="f909" y="f896"/>
                  <a:pt x="f910" y="f894"/>
                  <a:pt x="f911" y="f894"/>
                </a:cubicBezTo>
                <a:cubicBezTo>
                  <a:pt x="f912" y="f913"/>
                  <a:pt x="f914" y="f913"/>
                  <a:pt x="f915" y="f893"/>
                </a:cubicBezTo>
                <a:cubicBezTo>
                  <a:pt x="f916" y="f891"/>
                  <a:pt x="f395" y="f891"/>
                  <a:pt x="f393" y="f891"/>
                </a:cubicBezTo>
                <a:cubicBezTo>
                  <a:pt x="f391" y="f893"/>
                  <a:pt x="f390" y="f913"/>
                  <a:pt x="f389" y="f913"/>
                </a:cubicBezTo>
                <a:cubicBezTo>
                  <a:pt x="f388" y="f913"/>
                  <a:pt x="f387" y="f893"/>
                  <a:pt x="f385" y="f913"/>
                </a:cubicBezTo>
                <a:cubicBezTo>
                  <a:pt x="f384" y="f894"/>
                  <a:pt x="f383" y="f894"/>
                  <a:pt x="f382" y="f894"/>
                </a:cubicBezTo>
                <a:cubicBezTo>
                  <a:pt x="f381" y="f908"/>
                  <a:pt x="f380" y="f908"/>
                  <a:pt x="f378" y="f908"/>
                </a:cubicBezTo>
                <a:cubicBezTo>
                  <a:pt x="f378" y="f908"/>
                  <a:pt x="f376" y="f908"/>
                  <a:pt x="f375" y="f908"/>
                </a:cubicBezTo>
                <a:cubicBezTo>
                  <a:pt x="f374" y="f896"/>
                  <a:pt x="f374" y="f897"/>
                  <a:pt x="f374" y="f899"/>
                </a:cubicBezTo>
                <a:cubicBezTo>
                  <a:pt x="f373" y="f902"/>
                  <a:pt x="f372" y="f902"/>
                  <a:pt x="f371" y="f899"/>
                </a:cubicBezTo>
                <a:cubicBezTo>
                  <a:pt x="f401" y="f899"/>
                  <a:pt x="f370" y="f897"/>
                  <a:pt x="f369" y="f897"/>
                </a:cubicBezTo>
                <a:cubicBezTo>
                  <a:pt x="f367" y="f896"/>
                  <a:pt x="f366" y="f894"/>
                  <a:pt x="f425" y="f913"/>
                </a:cubicBezTo>
                <a:cubicBezTo>
                  <a:pt x="f917" y="f913"/>
                  <a:pt x="f363" y="f913"/>
                  <a:pt x="f362" y="f908"/>
                </a:cubicBezTo>
                <a:cubicBezTo>
                  <a:pt x="f362" y="f896"/>
                  <a:pt x="f362" y="f897"/>
                  <a:pt x="f360" y="f897"/>
                </a:cubicBezTo>
                <a:cubicBezTo>
                  <a:pt x="f359" y="f897"/>
                  <a:pt x="f358" y="f896"/>
                  <a:pt x="f358" y="f908"/>
                </a:cubicBezTo>
                <a:cubicBezTo>
                  <a:pt x="f918" y="f894"/>
                  <a:pt x="f357" y="f893"/>
                  <a:pt x="f354" y="f891"/>
                </a:cubicBezTo>
                <a:cubicBezTo>
                  <a:pt x="f356" y="f919"/>
                  <a:pt x="f478" y="f888"/>
                  <a:pt x="f479" y="f886"/>
                </a:cubicBezTo>
                <a:cubicBezTo>
                  <a:pt x="f480" y="f884"/>
                  <a:pt x="f353" y="f883"/>
                  <a:pt x="f356" y="f920"/>
                </a:cubicBezTo>
                <a:cubicBezTo>
                  <a:pt x="f355" y="f921"/>
                  <a:pt x="f354" y="f922"/>
                  <a:pt x="f354" y="f923"/>
                </a:cubicBezTo>
                <a:cubicBezTo>
                  <a:pt x="f357" y="f924"/>
                  <a:pt x="f357" y="f924"/>
                  <a:pt x="f918" y="f925"/>
                </a:cubicBezTo>
                <a:cubicBezTo>
                  <a:pt x="f918" y="f926"/>
                  <a:pt x="f918" y="f927"/>
                  <a:pt x="f358" y="f928"/>
                </a:cubicBezTo>
                <a:cubicBezTo>
                  <a:pt x="f359" y="f929"/>
                  <a:pt x="f362" y="f925"/>
                  <a:pt x="f363" y="f924"/>
                </a:cubicBezTo>
                <a:cubicBezTo>
                  <a:pt x="f471" y="f924"/>
                  <a:pt x="f471" y="f925"/>
                  <a:pt x="f917" y="f925"/>
                </a:cubicBezTo>
                <a:cubicBezTo>
                  <a:pt x="f364" y="f926"/>
                  <a:pt x="f364" y="f926"/>
                  <a:pt x="f425" y="f927"/>
                </a:cubicBezTo>
                <a:cubicBezTo>
                  <a:pt x="f365" y="f927"/>
                  <a:pt x="f366" y="f927"/>
                  <a:pt x="f367" y="f928"/>
                </a:cubicBezTo>
                <a:cubicBezTo>
                  <a:pt x="f369" y="f928"/>
                  <a:pt x="f370" y="f930"/>
                  <a:pt x="f371" y="f931"/>
                </a:cubicBezTo>
                <a:cubicBezTo>
                  <a:pt x="f373" y="f932"/>
                  <a:pt x="f375" y="f933"/>
                  <a:pt x="f377" y="f933"/>
                </a:cubicBezTo>
                <a:cubicBezTo>
                  <a:pt x="f379" y="f934"/>
                  <a:pt x="f400" y="f935"/>
                  <a:pt x="f399" y="f936"/>
                </a:cubicBezTo>
                <a:cubicBezTo>
                  <a:pt x="f398" y="f937"/>
                  <a:pt x="f383" y="f936"/>
                  <a:pt x="f385" y="f937"/>
                </a:cubicBezTo>
                <a:cubicBezTo>
                  <a:pt x="f386" y="f938"/>
                  <a:pt x="f386" y="f939"/>
                  <a:pt x="f386" y="f940"/>
                </a:cubicBezTo>
                <a:cubicBezTo>
                  <a:pt x="f387" y="f940"/>
                  <a:pt x="f388" y="f941"/>
                  <a:pt x="f389" y="f941"/>
                </a:cubicBezTo>
                <a:cubicBezTo>
                  <a:pt x="f391" y="f941"/>
                  <a:pt x="f396" y="f942"/>
                  <a:pt x="f943" y="f944"/>
                </a:cubicBezTo>
                <a:cubicBezTo>
                  <a:pt x="f945" y="f946"/>
                  <a:pt x="f945" y="f947"/>
                  <a:pt x="f915" y="f948"/>
                </a:cubicBezTo>
                <a:cubicBezTo>
                  <a:pt x="f949" y="f950"/>
                  <a:pt x="f949" y="f951"/>
                  <a:pt x="f914" y="f952"/>
                </a:cubicBezTo>
                <a:cubicBezTo>
                  <a:pt x="f914" y="f952"/>
                  <a:pt x="f912" y="f953"/>
                  <a:pt x="f911" y="f953"/>
                </a:cubicBezTo>
                <a:cubicBezTo>
                  <a:pt x="f909" y="f954"/>
                  <a:pt x="f826" y="f953"/>
                  <a:pt x="f617" y="f954"/>
                </a:cubicBezTo>
                <a:cubicBezTo>
                  <a:pt x="f819" y="f954"/>
                  <a:pt x="f819" y="f954"/>
                  <a:pt x="f955" y="f956"/>
                </a:cubicBezTo>
                <a:cubicBezTo>
                  <a:pt x="f820" y="f956"/>
                  <a:pt x="f823" y="f954"/>
                  <a:pt x="f822" y="f956"/>
                </a:cubicBezTo>
                <a:cubicBezTo>
                  <a:pt x="f615" y="f957"/>
                  <a:pt x="f615" y="f958"/>
                  <a:pt x="f609" y="f957"/>
                </a:cubicBezTo>
                <a:cubicBezTo>
                  <a:pt x="f609" y="f957"/>
                  <a:pt x="f609" y="f954"/>
                  <a:pt x="f609" y="f953"/>
                </a:cubicBezTo>
                <a:cubicBezTo>
                  <a:pt x="f609" y="f952"/>
                  <a:pt x="f822" y="f950"/>
                  <a:pt x="f609" y="f950"/>
                </a:cubicBezTo>
                <a:cubicBezTo>
                  <a:pt x="f614" y="f948"/>
                  <a:pt x="f610" y="f950"/>
                  <a:pt x="f610" y="f948"/>
                </a:cubicBezTo>
                <a:cubicBezTo>
                  <a:pt x="f610" y="f959"/>
                  <a:pt x="f615" y="f960"/>
                  <a:pt x="f611" y="f960"/>
                </a:cubicBezTo>
                <a:cubicBezTo>
                  <a:pt x="f611" y="f960"/>
                  <a:pt x="f613" y="f944"/>
                  <a:pt x="f612" y="f960"/>
                </a:cubicBezTo>
                <a:cubicBezTo>
                  <a:pt x="f612" y="f960"/>
                  <a:pt x="f612" y="f961"/>
                  <a:pt x="f612" y="f942"/>
                </a:cubicBezTo>
                <a:cubicBezTo>
                  <a:pt x="f613" y="f941"/>
                  <a:pt x="f613" y="f941"/>
                  <a:pt x="f611" y="f940"/>
                </a:cubicBezTo>
                <a:cubicBezTo>
                  <a:pt x="f611" y="f939"/>
                  <a:pt x="f611" y="f939"/>
                  <a:pt x="f610" y="f938"/>
                </a:cubicBezTo>
                <a:cubicBezTo>
                  <a:pt x="f614" y="f937"/>
                  <a:pt x="f610" y="f936"/>
                  <a:pt x="f614" y="f935"/>
                </a:cubicBezTo>
                <a:cubicBezTo>
                  <a:pt x="f609" y="f935"/>
                  <a:pt x="f615" y="f935"/>
                  <a:pt x="f615" y="f962"/>
                </a:cubicBezTo>
                <a:cubicBezTo>
                  <a:pt x="f822" y="f934"/>
                  <a:pt x="f822" y="f932"/>
                  <a:pt x="f822" y="f931"/>
                </a:cubicBezTo>
                <a:cubicBezTo>
                  <a:pt x="f822" y="f930"/>
                  <a:pt x="f822" y="f929"/>
                  <a:pt x="f615" y="f928"/>
                </a:cubicBezTo>
                <a:cubicBezTo>
                  <a:pt x="f609" y="f928"/>
                  <a:pt x="f614" y="f928"/>
                  <a:pt x="f614" y="f927"/>
                </a:cubicBezTo>
                <a:cubicBezTo>
                  <a:pt x="f610" y="f925"/>
                  <a:pt x="f614" y="f923"/>
                  <a:pt x="f614" y="f922"/>
                </a:cubicBezTo>
                <a:cubicBezTo>
                  <a:pt x="f610" y="f920"/>
                  <a:pt x="f611" y="f920"/>
                  <a:pt x="f613" y="f883"/>
                </a:cubicBezTo>
                <a:close/>
                <a:moveTo>
                  <a:pt x="f568" y="f963"/>
                </a:moveTo>
                <a:cubicBezTo>
                  <a:pt x="f569" y="f963"/>
                  <a:pt x="f570" y="f963"/>
                  <a:pt x="f571" y="f963"/>
                </a:cubicBezTo>
                <a:cubicBezTo>
                  <a:pt x="f573" y="f964"/>
                  <a:pt x="f574" y="f964"/>
                  <a:pt x="f576" y="f965"/>
                </a:cubicBezTo>
                <a:cubicBezTo>
                  <a:pt x="f578" y="f966"/>
                  <a:pt x="f579" y="f967"/>
                  <a:pt x="f580" y="f968"/>
                </a:cubicBezTo>
                <a:cubicBezTo>
                  <a:pt x="f582" y="f969"/>
                  <a:pt x="f584" y="f970"/>
                  <a:pt x="f586" y="f971"/>
                </a:cubicBezTo>
                <a:cubicBezTo>
                  <a:pt x="f588" y="f972"/>
                  <a:pt x="f589" y="f973"/>
                  <a:pt x="f586" y="f974"/>
                </a:cubicBezTo>
                <a:cubicBezTo>
                  <a:pt x="f585" y="f974"/>
                  <a:pt x="f597" y="f975"/>
                  <a:pt x="f598" y="f974"/>
                </a:cubicBezTo>
                <a:cubicBezTo>
                  <a:pt x="f580" y="f976"/>
                  <a:pt x="f581" y="f977"/>
                  <a:pt x="f580" y="f978"/>
                </a:cubicBezTo>
                <a:cubicBezTo>
                  <a:pt x="f579" y="f979"/>
                  <a:pt x="f599" y="f979"/>
                  <a:pt x="f578" y="f979"/>
                </a:cubicBezTo>
                <a:cubicBezTo>
                  <a:pt x="f577" y="f980"/>
                  <a:pt x="f576" y="f981"/>
                  <a:pt x="f576" y="f981"/>
                </a:cubicBezTo>
                <a:cubicBezTo>
                  <a:pt x="f574" y="f982"/>
                  <a:pt x="f573" y="f981"/>
                  <a:pt x="f571" y="f981"/>
                </a:cubicBezTo>
                <a:cubicBezTo>
                  <a:pt x="f568" y="f980"/>
                  <a:pt x="f567" y="f978"/>
                  <a:pt x="f566" y="f983"/>
                </a:cubicBezTo>
                <a:cubicBezTo>
                  <a:pt x="f565" y="f976"/>
                  <a:pt x="f564" y="f975"/>
                  <a:pt x="f562" y="f973"/>
                </a:cubicBezTo>
                <a:cubicBezTo>
                  <a:pt x="f560" y="f984"/>
                  <a:pt x="f620" y="f985"/>
                  <a:pt x="f560" y="f969"/>
                </a:cubicBezTo>
                <a:cubicBezTo>
                  <a:pt x="f562" y="f986"/>
                  <a:pt x="f565" y="f968"/>
                  <a:pt x="f567" y="f969"/>
                </a:cubicBezTo>
                <a:cubicBezTo>
                  <a:pt x="f568" y="f969"/>
                  <a:pt x="f569" y="f969"/>
                  <a:pt x="f569" y="f986"/>
                </a:cubicBezTo>
                <a:cubicBezTo>
                  <a:pt x="f569" y="f967"/>
                  <a:pt x="f569" y="f987"/>
                  <a:pt x="f569" y="f966"/>
                </a:cubicBezTo>
                <a:cubicBezTo>
                  <a:pt x="f568" y="f965"/>
                  <a:pt x="f567" y="f964"/>
                  <a:pt x="f568" y="f963"/>
                </a:cubicBezTo>
                <a:close/>
                <a:moveTo>
                  <a:pt x="f547" y="f963"/>
                </a:moveTo>
                <a:cubicBezTo>
                  <a:pt x="f546" y="f964"/>
                  <a:pt x="f546" y="f965"/>
                  <a:pt x="f88" y="f965"/>
                </a:cubicBezTo>
                <a:cubicBezTo>
                  <a:pt x="f90" y="f966"/>
                  <a:pt x="f92" y="f966"/>
                  <a:pt x="f92" y="f966"/>
                </a:cubicBezTo>
                <a:cubicBezTo>
                  <a:pt x="f95" y="f966"/>
                  <a:pt x="f99" y="f987"/>
                  <a:pt x="f99" y="f986"/>
                </a:cubicBezTo>
                <a:cubicBezTo>
                  <a:pt x="f101" y="f968"/>
                  <a:pt x="f103" y="f967"/>
                  <a:pt x="f103" y="f987"/>
                </a:cubicBezTo>
                <a:cubicBezTo>
                  <a:pt x="f103" y="f966"/>
                  <a:pt x="f103" y="f965"/>
                  <a:pt x="f103" y="f964"/>
                </a:cubicBezTo>
                <a:cubicBezTo>
                  <a:pt x="f103" y="f963"/>
                  <a:pt x="f101" y="f963"/>
                  <a:pt x="f101" y="f988"/>
                </a:cubicBezTo>
                <a:cubicBezTo>
                  <a:pt x="f100" y="f989"/>
                  <a:pt x="f100" y="f990"/>
                  <a:pt x="f99" y="f990"/>
                </a:cubicBezTo>
                <a:cubicBezTo>
                  <a:pt x="f98" y="f991"/>
                  <a:pt x="f95" y="f990"/>
                  <a:pt x="f96" y="f990"/>
                </a:cubicBezTo>
                <a:cubicBezTo>
                  <a:pt x="f90" y="f990"/>
                  <a:pt x="f88" y="f991"/>
                  <a:pt x="f547" y="f991"/>
                </a:cubicBezTo>
                <a:cubicBezTo>
                  <a:pt x="f558" y="f991"/>
                  <a:pt x="f557" y="f990"/>
                  <a:pt x="f548" y="f988"/>
                </a:cubicBezTo>
                <a:cubicBezTo>
                  <a:pt x="f548" y="f963"/>
                  <a:pt x="f559" y="f963"/>
                  <a:pt x="f547" y="f963"/>
                </a:cubicBezTo>
                <a:close/>
                <a:moveTo>
                  <a:pt x="f520" y="f796"/>
                </a:moveTo>
                <a:cubicBezTo>
                  <a:pt x="f272" y="f796"/>
                  <a:pt x="f524" y="f796"/>
                  <a:pt x="f270" y="f801"/>
                </a:cubicBezTo>
                <a:cubicBezTo>
                  <a:pt x="f738" y="f800"/>
                  <a:pt x="f268" y="f992"/>
                  <a:pt x="f267" y="f993"/>
                </a:cubicBezTo>
                <a:cubicBezTo>
                  <a:pt x="f265" y="f994"/>
                  <a:pt x="f81" y="f995"/>
                  <a:pt x="f78" y="f996"/>
                </a:cubicBezTo>
                <a:cubicBezTo>
                  <a:pt x="f83" y="f997"/>
                  <a:pt x="f76" y="f998"/>
                  <a:pt x="f76" y="f999"/>
                </a:cubicBezTo>
                <a:cubicBezTo>
                  <a:pt x="f76" y="f1000"/>
                  <a:pt x="f84" y="f1001"/>
                  <a:pt x="f83" y="f1002"/>
                </a:cubicBezTo>
                <a:cubicBezTo>
                  <a:pt x="f83" y="f1003"/>
                  <a:pt x="f83" y="f1004"/>
                  <a:pt x="f83" y="f1005"/>
                </a:cubicBezTo>
                <a:cubicBezTo>
                  <a:pt x="f83" y="f1006"/>
                  <a:pt x="f81" y="f1007"/>
                  <a:pt x="f265" y="f1006"/>
                </a:cubicBezTo>
                <a:cubicBezTo>
                  <a:pt x="f266" y="f1008"/>
                  <a:pt x="f80" y="f1008"/>
                  <a:pt x="f78" y="f1009"/>
                </a:cubicBezTo>
                <a:cubicBezTo>
                  <a:pt x="f82" y="f1010"/>
                  <a:pt x="f81" y="f1011"/>
                  <a:pt x="f265" y="f1010"/>
                </a:cubicBezTo>
                <a:cubicBezTo>
                  <a:pt x="f266" y="f1012"/>
                  <a:pt x="f265" y="f1013"/>
                  <a:pt x="f265" y="f1013"/>
                </a:cubicBezTo>
                <a:cubicBezTo>
                  <a:pt x="f266" y="f1014"/>
                  <a:pt x="f266" y="f1014"/>
                  <a:pt x="f267" y="f1014"/>
                </a:cubicBezTo>
                <a:cubicBezTo>
                  <a:pt x="f268" y="f1015"/>
                  <a:pt x="f738" y="f1016"/>
                  <a:pt x="f270" y="f1017"/>
                </a:cubicBezTo>
                <a:cubicBezTo>
                  <a:pt x="f271" y="f1017"/>
                  <a:pt x="f524" y="f1017"/>
                  <a:pt x="f271" y="f1018"/>
                </a:cubicBezTo>
                <a:cubicBezTo>
                  <a:pt x="f523" y="f1019"/>
                  <a:pt x="f272" y="f1019"/>
                  <a:pt x="f521" y="f1019"/>
                </a:cubicBezTo>
                <a:cubicBezTo>
                  <a:pt x="f520" y="f1020"/>
                  <a:pt x="f520" y="f1021"/>
                  <a:pt x="f273" y="f1021"/>
                </a:cubicBezTo>
                <a:cubicBezTo>
                  <a:pt x="f517" y="f1022"/>
                  <a:pt x="f517" y="f1020"/>
                  <a:pt x="f517" y="f1019"/>
                </a:cubicBezTo>
                <a:cubicBezTo>
                  <a:pt x="f517" y="f1017"/>
                  <a:pt x="f517" y="f1015"/>
                  <a:pt x="f274" y="f1014"/>
                </a:cubicBezTo>
                <a:cubicBezTo>
                  <a:pt x="f275" y="f1013"/>
                  <a:pt x="f276" y="f1012"/>
                  <a:pt x="f276" y="f1010"/>
                </a:cubicBezTo>
                <a:cubicBezTo>
                  <a:pt x="f718" y="f1023"/>
                  <a:pt x="f718" y="f1008"/>
                  <a:pt x="f513" y="f1024"/>
                </a:cubicBezTo>
                <a:cubicBezTo>
                  <a:pt x="f513" y="f1006"/>
                  <a:pt x="f511" y="f1025"/>
                  <a:pt x="f511" y="f1007"/>
                </a:cubicBezTo>
                <a:cubicBezTo>
                  <a:pt x="f277" y="f1005"/>
                  <a:pt x="f277" y="f1026"/>
                  <a:pt x="f277" y="f1004"/>
                </a:cubicBezTo>
                <a:cubicBezTo>
                  <a:pt x="f277" y="f1003"/>
                  <a:pt x="f277" y="f1002"/>
                  <a:pt x="f510" y="f1027"/>
                </a:cubicBezTo>
                <a:cubicBezTo>
                  <a:pt x="f508" y="f1001"/>
                  <a:pt x="f508" y="f1000"/>
                  <a:pt x="f508" y="f999"/>
                </a:cubicBezTo>
                <a:cubicBezTo>
                  <a:pt x="f278" y="f998"/>
                  <a:pt x="f508" y="f997"/>
                  <a:pt x="f508" y="f995"/>
                </a:cubicBezTo>
                <a:cubicBezTo>
                  <a:pt x="f510" y="f993"/>
                  <a:pt x="f510" y="f992"/>
                  <a:pt x="f510" y="f800"/>
                </a:cubicBezTo>
                <a:cubicBezTo>
                  <a:pt x="f510" y="f801"/>
                  <a:pt x="f510" y="f797"/>
                  <a:pt x="f510" y="f798"/>
                </a:cubicBezTo>
                <a:cubicBezTo>
                  <a:pt x="f510" y="f795"/>
                  <a:pt x="f739" y="f795"/>
                  <a:pt x="f739" y="f799"/>
                </a:cubicBezTo>
                <a:cubicBezTo>
                  <a:pt x="f277" y="f793"/>
                  <a:pt x="f739" y="f792"/>
                  <a:pt x="f511" y="f791"/>
                </a:cubicBezTo>
                <a:cubicBezTo>
                  <a:pt x="f513" y="f791"/>
                  <a:pt x="f513" y="f791"/>
                  <a:pt x="f513" y="f790"/>
                </a:cubicBezTo>
                <a:cubicBezTo>
                  <a:pt x="f718" y="f790"/>
                  <a:pt x="f513" y="f789"/>
                  <a:pt x="f718" y="f789"/>
                </a:cubicBezTo>
                <a:cubicBezTo>
                  <a:pt x="f276" y="f789"/>
                  <a:pt x="f276" y="f791"/>
                  <a:pt x="f276" y="f803"/>
                </a:cubicBezTo>
                <a:cubicBezTo>
                  <a:pt x="f276" y="f802"/>
                  <a:pt x="f276" y="f799"/>
                  <a:pt x="f275" y="f798"/>
                </a:cubicBezTo>
                <a:cubicBezTo>
                  <a:pt x="f275" y="f796"/>
                  <a:pt x="f517" y="f796"/>
                  <a:pt x="f520" y="f796"/>
                </a:cubicBezTo>
                <a:close/>
                <a:moveTo>
                  <a:pt x="f526" y="f1028"/>
                </a:moveTo>
                <a:cubicBezTo>
                  <a:pt x="f262" y="f1029"/>
                  <a:pt x="f263" y="f1028"/>
                  <a:pt x="f264" y="f1028"/>
                </a:cubicBezTo>
                <a:cubicBezTo>
                  <a:pt x="f61" y="f1028"/>
                  <a:pt x="f56" y="f1030"/>
                  <a:pt x="f56" y="f1029"/>
                </a:cubicBezTo>
                <a:cubicBezTo>
                  <a:pt x="f66" y="f1031"/>
                  <a:pt x="f66" y="f1032"/>
                  <a:pt x="f68" y="f1033"/>
                </a:cubicBezTo>
                <a:cubicBezTo>
                  <a:pt x="f68" y="f1034"/>
                  <a:pt x="f69" y="f1035"/>
                  <a:pt x="f71" y="f1036"/>
                </a:cubicBezTo>
                <a:cubicBezTo>
                  <a:pt x="f74" y="f1037"/>
                  <a:pt x="f68" y="f1038"/>
                  <a:pt x="f68" y="f991"/>
                </a:cubicBezTo>
                <a:cubicBezTo>
                  <a:pt x="f66" y="f989"/>
                  <a:pt x="f68" y="f988"/>
                  <a:pt x="f69" y="f965"/>
                </a:cubicBezTo>
                <a:cubicBezTo>
                  <a:pt x="f69" y="f966"/>
                  <a:pt x="f68" y="f987"/>
                  <a:pt x="f69" y="f967"/>
                </a:cubicBezTo>
                <a:cubicBezTo>
                  <a:pt x="f69" y="f967"/>
                  <a:pt x="f71" y="f986"/>
                  <a:pt x="f71" y="f968"/>
                </a:cubicBezTo>
                <a:cubicBezTo>
                  <a:pt x="f84" y="f985"/>
                  <a:pt x="f74" y="f972"/>
                  <a:pt x="f69" y="f974"/>
                </a:cubicBezTo>
                <a:cubicBezTo>
                  <a:pt x="f68" y="f976"/>
                  <a:pt x="f66" y="f1039"/>
                  <a:pt x="f66" y="f977"/>
                </a:cubicBezTo>
                <a:cubicBezTo>
                  <a:pt x="f66" y="f978"/>
                  <a:pt x="f66" y="f980"/>
                  <a:pt x="f66" y="f981"/>
                </a:cubicBezTo>
                <a:cubicBezTo>
                  <a:pt x="f66" y="f1040"/>
                  <a:pt x="f58" y="f1041"/>
                  <a:pt x="f68" y="f1042"/>
                </a:cubicBezTo>
                <a:cubicBezTo>
                  <a:pt x="f71" y="f1042"/>
                  <a:pt x="f71" y="f1042"/>
                  <a:pt x="f76" y="f1043"/>
                </a:cubicBezTo>
                <a:cubicBezTo>
                  <a:pt x="f84" y="f1043"/>
                  <a:pt x="f84" y="f1044"/>
                  <a:pt x="f83" y="f1045"/>
                </a:cubicBezTo>
                <a:cubicBezTo>
                  <a:pt x="f81" y="f1046"/>
                  <a:pt x="f738" y="f1045"/>
                  <a:pt x="f270" y="f1047"/>
                </a:cubicBezTo>
                <a:cubicBezTo>
                  <a:pt x="f271" y="f1042"/>
                  <a:pt x="f270" y="f1048"/>
                  <a:pt x="f524" y="f1049"/>
                </a:cubicBezTo>
                <a:cubicBezTo>
                  <a:pt x="f271" y="f1050"/>
                  <a:pt x="f273" y="f1040"/>
                  <a:pt x="f275" y="f1040"/>
                </a:cubicBezTo>
                <a:cubicBezTo>
                  <a:pt x="f276" y="f1051"/>
                  <a:pt x="f718" y="f1051"/>
                  <a:pt x="f513" y="f1049"/>
                </a:cubicBezTo>
                <a:cubicBezTo>
                  <a:pt x="f277" y="f1048"/>
                  <a:pt x="f277" y="f1048"/>
                  <a:pt x="f739" y="f1049"/>
                </a:cubicBezTo>
                <a:cubicBezTo>
                  <a:pt x="f510" y="f1051"/>
                  <a:pt x="f510" y="f982"/>
                  <a:pt x="f510" y="f1050"/>
                </a:cubicBezTo>
                <a:cubicBezTo>
                  <a:pt x="f510" y="f980"/>
                  <a:pt x="f510" y="f979"/>
                  <a:pt x="f508" y="f977"/>
                </a:cubicBezTo>
                <a:cubicBezTo>
                  <a:pt x="f508" y="f976"/>
                  <a:pt x="f278" y="f973"/>
                  <a:pt x="f282" y="f972"/>
                </a:cubicBezTo>
                <a:cubicBezTo>
                  <a:pt x="f282" y="f985"/>
                  <a:pt x="f279" y="f970"/>
                  <a:pt x="f279" y="f968"/>
                </a:cubicBezTo>
                <a:cubicBezTo>
                  <a:pt x="f280" y="f986"/>
                  <a:pt x="f280" y="f987"/>
                  <a:pt x="f280" y="f966"/>
                </a:cubicBezTo>
                <a:cubicBezTo>
                  <a:pt x="f280" y="f964"/>
                  <a:pt x="f280" y="f988"/>
                  <a:pt x="f280" y="f989"/>
                </a:cubicBezTo>
                <a:cubicBezTo>
                  <a:pt x="f280" y="f991"/>
                  <a:pt x="f281" y="f1052"/>
                  <a:pt x="f281" y="f1038"/>
                </a:cubicBezTo>
                <a:cubicBezTo>
                  <a:pt x="f283" y="f1037"/>
                  <a:pt x="f283" y="f1053"/>
                  <a:pt x="f283" y="f1036"/>
                </a:cubicBezTo>
                <a:cubicBezTo>
                  <a:pt x="f284" y="f1035"/>
                  <a:pt x="f287" y="f1054"/>
                  <a:pt x="f287" y="f1032"/>
                </a:cubicBezTo>
                <a:cubicBezTo>
                  <a:pt x="f287" y="f1029"/>
                  <a:pt x="f283" y="f1028"/>
                  <a:pt x="f281" y="f1055"/>
                </a:cubicBezTo>
                <a:cubicBezTo>
                  <a:pt x="f280" y="f1056"/>
                  <a:pt x="f280" y="f1057"/>
                  <a:pt x="f278" y="f1058"/>
                </a:cubicBezTo>
                <a:cubicBezTo>
                  <a:pt x="f508" y="f1058"/>
                  <a:pt x="f739" y="f1058"/>
                  <a:pt x="f739" y="f1059"/>
                </a:cubicBezTo>
                <a:cubicBezTo>
                  <a:pt x="f277" y="f1060"/>
                  <a:pt x="f510" y="f1061"/>
                  <a:pt x="f510" y="f1062"/>
                </a:cubicBezTo>
                <a:cubicBezTo>
                  <a:pt x="f508" y="f1063"/>
                  <a:pt x="f513" y="f1064"/>
                  <a:pt x="f275" y="f1065"/>
                </a:cubicBezTo>
                <a:cubicBezTo>
                  <a:pt x="f274" y="f1066"/>
                  <a:pt x="f275" y="f1067"/>
                  <a:pt x="f517" y="f1067"/>
                </a:cubicBezTo>
                <a:cubicBezTo>
                  <a:pt x="f520" y="f1067"/>
                  <a:pt x="f521" y="f1063"/>
                  <a:pt x="f521" y="f1065"/>
                </a:cubicBezTo>
                <a:cubicBezTo>
                  <a:pt x="f271" y="f1064"/>
                  <a:pt x="f270" y="f1068"/>
                  <a:pt x="f738" y="f1061"/>
                </a:cubicBezTo>
                <a:cubicBezTo>
                  <a:pt x="f267" y="f1069"/>
                  <a:pt x="f265" y="f1070"/>
                  <a:pt x="f78" y="f1057"/>
                </a:cubicBezTo>
                <a:cubicBezTo>
                  <a:pt x="f83" y="f1071"/>
                  <a:pt x="f84" y="f1057"/>
                  <a:pt x="f74" y="f1070"/>
                </a:cubicBezTo>
                <a:cubicBezTo>
                  <a:pt x="f69" y="f1070"/>
                  <a:pt x="f68" y="f1070"/>
                  <a:pt x="f56" y="f1070"/>
                </a:cubicBezTo>
                <a:cubicBezTo>
                  <a:pt x="f58" y="f1058"/>
                  <a:pt x="f58" y="f1059"/>
                  <a:pt x="f61" y="f1059"/>
                </a:cubicBezTo>
                <a:cubicBezTo>
                  <a:pt x="f263" y="f1069"/>
                  <a:pt x="f263" y="f1058"/>
                  <a:pt x="f263" y="f1070"/>
                </a:cubicBezTo>
                <a:cubicBezTo>
                  <a:pt x="f263" y="f1071"/>
                  <a:pt x="f263" y="f1056"/>
                  <a:pt x="f59" y="f1072"/>
                </a:cubicBezTo>
                <a:cubicBezTo>
                  <a:pt x="f262" y="f1055"/>
                  <a:pt x="f526" y="f1073"/>
                  <a:pt x="f526" y="f1028"/>
                </a:cubicBezTo>
                <a:close/>
                <a:moveTo>
                  <a:pt x="f499" y="f798"/>
                </a:moveTo>
                <a:cubicBezTo>
                  <a:pt x="f499" y="f798"/>
                  <a:pt x="f302" y="f797"/>
                  <a:pt x="f294" y="f797"/>
                </a:cubicBezTo>
                <a:cubicBezTo>
                  <a:pt x="f294" y="f796"/>
                  <a:pt x="f296" y="f797"/>
                  <a:pt x="f296" y="f796"/>
                </a:cubicBezTo>
                <a:cubicBezTo>
                  <a:pt x="f297" y="f796"/>
                  <a:pt x="f297" y="f800"/>
                  <a:pt x="f298" y="f801"/>
                </a:cubicBezTo>
                <a:cubicBezTo>
                  <a:pt x="f298" y="f796"/>
                  <a:pt x="f298" y="f797"/>
                  <a:pt x="f298" y="f798"/>
                </a:cubicBezTo>
                <a:cubicBezTo>
                  <a:pt x="f300" y="f795"/>
                  <a:pt x="f300" y="f799"/>
                  <a:pt x="f298" y="f794"/>
                </a:cubicBezTo>
                <a:cubicBezTo>
                  <a:pt x="f301" y="f793"/>
                  <a:pt x="f301" y="f794"/>
                  <a:pt x="f297" y="f799"/>
                </a:cubicBezTo>
                <a:cubicBezTo>
                  <a:pt x="f295" y="f798"/>
                  <a:pt x="f497" y="f794"/>
                  <a:pt x="f293" y="f799"/>
                </a:cubicBezTo>
                <a:cubicBezTo>
                  <a:pt x="f507" y="f795"/>
                  <a:pt x="f293" y="f795"/>
                  <a:pt x="f499" y="f798"/>
                </a:cubicBezTo>
                <a:close/>
                <a:moveTo>
                  <a:pt x="f44" y="f1074"/>
                </a:moveTo>
                <a:cubicBezTo>
                  <a:pt x="f43" y="f1075"/>
                  <a:pt x="f41" y="f1076"/>
                  <a:pt x="f40" y="f1045"/>
                </a:cubicBezTo>
                <a:cubicBezTo>
                  <a:pt x="f39" y="f1044"/>
                  <a:pt x="f38" y="f1043"/>
                  <a:pt x="f37" y="f1047"/>
                </a:cubicBezTo>
                <a:cubicBezTo>
                  <a:pt x="f37" y="f1047"/>
                  <a:pt x="f35" y="f1042"/>
                  <a:pt x="f35" y="f1042"/>
                </a:cubicBezTo>
                <a:cubicBezTo>
                  <a:pt x="f37" y="f1048"/>
                  <a:pt x="f36" y="f1048"/>
                  <a:pt x="f38" y="f1048"/>
                </a:cubicBezTo>
                <a:cubicBezTo>
                  <a:pt x="f39" y="f1041"/>
                  <a:pt x="f39" y="f1049"/>
                  <a:pt x="f40" y="f1049"/>
                </a:cubicBezTo>
                <a:cubicBezTo>
                  <a:pt x="f41" y="f1049"/>
                  <a:pt x="f42" y="f1048"/>
                  <a:pt x="f43" y="f1042"/>
                </a:cubicBezTo>
                <a:cubicBezTo>
                  <a:pt x="f45" y="f1042"/>
                  <a:pt x="f477" y="f1047"/>
                  <a:pt x="f477" y="f1043"/>
                </a:cubicBezTo>
                <a:cubicBezTo>
                  <a:pt x="f476" y="f1044"/>
                  <a:pt x="f477" y="f1044"/>
                  <a:pt x="f45" y="f1045"/>
                </a:cubicBezTo>
                <a:cubicBezTo>
                  <a:pt x="f44" y="f1076"/>
                  <a:pt x="f45" y="f1076"/>
                  <a:pt x="f44" y="f1074"/>
                </a:cubicBezTo>
                <a:close/>
                <a:moveTo>
                  <a:pt x="f337" y="f951"/>
                </a:moveTo>
                <a:cubicBezTo>
                  <a:pt x="f337" y="f950"/>
                  <a:pt x="f334" y="f950"/>
                  <a:pt x="f334" y="f950"/>
                </a:cubicBezTo>
                <a:cubicBezTo>
                  <a:pt x="f333" y="f950"/>
                  <a:pt x="f333" y="f950"/>
                  <a:pt x="f333" y="f951"/>
                </a:cubicBezTo>
                <a:cubicBezTo>
                  <a:pt x="f333" y="f951"/>
                  <a:pt x="f333" y="f951"/>
                  <a:pt x="f333" y="f951"/>
                </a:cubicBezTo>
                <a:cubicBezTo>
                  <a:pt x="f333" y="f953"/>
                  <a:pt x="f337" y="f953"/>
                  <a:pt x="f337" y="f951"/>
                </a:cubicBezTo>
                <a:close/>
                <a:moveTo>
                  <a:pt x="f611" y="f1077"/>
                </a:moveTo>
                <a:cubicBezTo>
                  <a:pt x="f613" y="f882"/>
                  <a:pt x="f612" y="f767"/>
                  <a:pt x="f887" y="f771"/>
                </a:cubicBezTo>
                <a:cubicBezTo>
                  <a:pt x="f887" y="f881"/>
                  <a:pt x="f613" y="f1077"/>
                  <a:pt x="f611" y="f1078"/>
                </a:cubicBezTo>
                <a:cubicBezTo>
                  <a:pt x="f610" y="f1079"/>
                  <a:pt x="f609" y="f808"/>
                  <a:pt x="f615" y="f810"/>
                </a:cubicBezTo>
                <a:cubicBezTo>
                  <a:pt x="f615" y="f810"/>
                  <a:pt x="f822" y="f810"/>
                  <a:pt x="f822" y="f810"/>
                </a:cubicBezTo>
                <a:cubicBezTo>
                  <a:pt x="f823" y="f810"/>
                  <a:pt x="f822" y="f810"/>
                  <a:pt x="f823" y="f810"/>
                </a:cubicBezTo>
                <a:cubicBezTo>
                  <a:pt x="f824" y="f809"/>
                  <a:pt x="f823" y="f809"/>
                  <a:pt x="f824" y="f809"/>
                </a:cubicBezTo>
                <a:cubicBezTo>
                  <a:pt x="f824" y="f809"/>
                  <a:pt x="f824" y="f810"/>
                  <a:pt x="f821" y="f1080"/>
                </a:cubicBezTo>
                <a:cubicBezTo>
                  <a:pt x="f821" y="f1080"/>
                  <a:pt x="f820" y="f1081"/>
                  <a:pt x="f616" y="f1082"/>
                </a:cubicBezTo>
                <a:cubicBezTo>
                  <a:pt x="f616" y="f1083"/>
                  <a:pt x="f821" y="f1080"/>
                  <a:pt x="f821" y="f810"/>
                </a:cubicBezTo>
                <a:cubicBezTo>
                  <a:pt x="f824" y="f808"/>
                  <a:pt x="f823" y="f1079"/>
                  <a:pt x="f615" y="f1078"/>
                </a:cubicBezTo>
                <a:cubicBezTo>
                  <a:pt x="f615" y="f808"/>
                  <a:pt x="f823" y="f808"/>
                  <a:pt x="f823" y="f809"/>
                </a:cubicBezTo>
                <a:cubicBezTo>
                  <a:pt x="f615" y="f810"/>
                  <a:pt x="f610" y="f1078"/>
                  <a:pt x="f611" y="f1077"/>
                </a:cubicBezTo>
                <a:close/>
                <a:moveTo>
                  <a:pt x="f970" y="f884"/>
                </a:moveTo>
                <a:cubicBezTo>
                  <a:pt x="f968" y="f884"/>
                  <a:pt x="f968" y="f885"/>
                  <a:pt x="f967" y="f885"/>
                </a:cubicBezTo>
                <a:cubicBezTo>
                  <a:pt x="f987" y="f884"/>
                  <a:pt x="f966" y="f883"/>
                  <a:pt x="f965" y="f883"/>
                </a:cubicBezTo>
                <a:cubicBezTo>
                  <a:pt x="f965" y="f883"/>
                  <a:pt x="f964" y="f884"/>
                  <a:pt x="f963" y="f884"/>
                </a:cubicBezTo>
                <a:cubicBezTo>
                  <a:pt x="f988" y="f883"/>
                  <a:pt x="f964" y="f921"/>
                  <a:pt x="f965" y="f921"/>
                </a:cubicBezTo>
                <a:cubicBezTo>
                  <a:pt x="f966" y="f922"/>
                  <a:pt x="f987" y="f921"/>
                  <a:pt x="f967" y="f922"/>
                </a:cubicBezTo>
                <a:cubicBezTo>
                  <a:pt x="f967" y="f923"/>
                  <a:pt x="f967" y="f923"/>
                  <a:pt x="f967" y="f923"/>
                </a:cubicBezTo>
                <a:cubicBezTo>
                  <a:pt x="f986" y="f924"/>
                  <a:pt x="f968" y="f923"/>
                  <a:pt x="f968" y="f923"/>
                </a:cubicBezTo>
                <a:cubicBezTo>
                  <a:pt x="f969" y="f923"/>
                  <a:pt x="f970" y="f923"/>
                  <a:pt x="f985" y="f922"/>
                </a:cubicBezTo>
                <a:cubicBezTo>
                  <a:pt x="f985" y="f922"/>
                  <a:pt x="f971" y="f921"/>
                  <a:pt x="f971" y="f921"/>
                </a:cubicBezTo>
                <a:cubicBezTo>
                  <a:pt x="f972" y="f921"/>
                  <a:pt x="f972" y="f921"/>
                  <a:pt x="f984" y="f921"/>
                </a:cubicBezTo>
                <a:cubicBezTo>
                  <a:pt x="f975" y="f883"/>
                  <a:pt x="f970" y="f883"/>
                  <a:pt x="f970" y="f884"/>
                </a:cubicBezTo>
                <a:close/>
                <a:moveTo>
                  <a:pt x="f397" y="f1084"/>
                </a:moveTo>
                <a:cubicBezTo>
                  <a:pt x="f397" y="f1084"/>
                  <a:pt x="f396" y="f1085"/>
                  <a:pt x="f396" y="f1085"/>
                </a:cubicBezTo>
                <a:cubicBezTo>
                  <a:pt x="f394" y="f1086"/>
                  <a:pt x="f396" y="f1084"/>
                  <a:pt x="f396" y="f1084"/>
                </a:cubicBezTo>
                <a:cubicBezTo>
                  <a:pt x="f396" y="f1087"/>
                  <a:pt x="f393" y="f1087"/>
                  <a:pt x="f396" y="f1088"/>
                </a:cubicBezTo>
                <a:cubicBezTo>
                  <a:pt x="f393" y="f1088"/>
                  <a:pt x="f397" y="f1087"/>
                  <a:pt x="f397" y="f1084"/>
                </a:cubicBezTo>
                <a:close/>
                <a:moveTo>
                  <a:pt x="f825" y="f1089"/>
                </a:moveTo>
                <a:cubicBezTo>
                  <a:pt x="f825" y="f1090"/>
                  <a:pt x="f826" y="f1090"/>
                  <a:pt x="f826" y="f1090"/>
                </a:cubicBezTo>
                <a:cubicBezTo>
                  <a:pt x="f826" y="f1091"/>
                  <a:pt x="f826" y="f1092"/>
                  <a:pt x="f826" y="f1092"/>
                </a:cubicBezTo>
                <a:cubicBezTo>
                  <a:pt x="f826" y="f1093"/>
                  <a:pt x="f827" y="f1093"/>
                  <a:pt x="f909" y="f1094"/>
                </a:cubicBezTo>
                <a:cubicBezTo>
                  <a:pt x="f910" y="f1094"/>
                  <a:pt x="f911" y="f766"/>
                  <a:pt x="f912" y="f766"/>
                </a:cubicBezTo>
                <a:cubicBezTo>
                  <a:pt x="f914" y="f766"/>
                  <a:pt x="f912" y="f766"/>
                  <a:pt x="f912" y="f1095"/>
                </a:cubicBezTo>
                <a:cubicBezTo>
                  <a:pt x="f914" y="f1095"/>
                  <a:pt x="f949" y="f1094"/>
                  <a:pt x="f949" y="f1094"/>
                </a:cubicBezTo>
                <a:cubicBezTo>
                  <a:pt x="f915" y="f1093"/>
                  <a:pt x="f949" y="f1092"/>
                  <a:pt x="f914" y="f1092"/>
                </a:cubicBezTo>
                <a:cubicBezTo>
                  <a:pt x="f912" y="f1091"/>
                  <a:pt x="f912" y="f1090"/>
                  <a:pt x="f912" y="f1090"/>
                </a:cubicBezTo>
                <a:cubicBezTo>
                  <a:pt x="f911" y="f1089"/>
                  <a:pt x="f910" y="f1089"/>
                  <a:pt x="f909" y="f1096"/>
                </a:cubicBezTo>
                <a:cubicBezTo>
                  <a:pt x="f827" y="f1096"/>
                  <a:pt x="f826" y="f1097"/>
                  <a:pt x="f826" y="f1097"/>
                </a:cubicBezTo>
                <a:cubicBezTo>
                  <a:pt x="f818" y="f1097"/>
                  <a:pt x="f825" y="f1096"/>
                  <a:pt x="f825" y="f1089"/>
                </a:cubicBezTo>
                <a:close/>
                <a:moveTo>
                  <a:pt x="f1098" y="f795"/>
                </a:moveTo>
                <a:cubicBezTo>
                  <a:pt x="f1098" y="f795"/>
                  <a:pt x="f1099" y="f799"/>
                  <a:pt x="f1100" y="f795"/>
                </a:cubicBezTo>
                <a:cubicBezTo>
                  <a:pt x="f1101" y="f798"/>
                  <a:pt x="f1102" y="f798"/>
                  <a:pt x="f1103" y="f798"/>
                </a:cubicBezTo>
                <a:cubicBezTo>
                  <a:pt x="f1104" y="f797"/>
                  <a:pt x="f1105" y="f801"/>
                  <a:pt x="f1106" y="f796"/>
                </a:cubicBezTo>
                <a:cubicBezTo>
                  <a:pt x="f1107" y="f798"/>
                  <a:pt x="f1104" y="f795"/>
                  <a:pt x="f1108" y="f795"/>
                </a:cubicBezTo>
                <a:cubicBezTo>
                  <a:pt x="f1103" y="f795"/>
                  <a:pt x="f1102" y="f795"/>
                  <a:pt x="f1098" y="f795"/>
                </a:cubicBezTo>
                <a:close/>
                <a:moveTo>
                  <a:pt x="f870" y="f803"/>
                </a:moveTo>
                <a:cubicBezTo>
                  <a:pt x="f1109" y="f792"/>
                  <a:pt x="f871" y="f792"/>
                  <a:pt x="f872" y="f803"/>
                </a:cubicBezTo>
                <a:cubicBezTo>
                  <a:pt x="f872" y="f790"/>
                  <a:pt x="f868" y="f791"/>
                  <a:pt x="f867" y="f803"/>
                </a:cubicBezTo>
                <a:cubicBezTo>
                  <a:pt x="f866" y="f803"/>
                  <a:pt x="f1110" y="f803"/>
                  <a:pt x="f864" y="f791"/>
                </a:cubicBezTo>
                <a:cubicBezTo>
                  <a:pt x="f863" y="f791"/>
                  <a:pt x="f862" y="f790"/>
                  <a:pt x="f861" y="f790"/>
                </a:cubicBezTo>
                <a:cubicBezTo>
                  <a:pt x="f861" y="f790"/>
                  <a:pt x="f1111" y="f790"/>
                  <a:pt x="f1111" y="f790"/>
                </a:cubicBezTo>
                <a:cubicBezTo>
                  <a:pt x="f860" y="f790"/>
                  <a:pt x="f860" y="f790"/>
                  <a:pt x="f861" y="f791"/>
                </a:cubicBezTo>
                <a:cubicBezTo>
                  <a:pt x="f861" y="f803"/>
                  <a:pt x="f860" y="f791"/>
                  <a:pt x="f860" y="f803"/>
                </a:cubicBezTo>
                <a:cubicBezTo>
                  <a:pt x="f862" y="f803"/>
                  <a:pt x="f864" y="f802"/>
                  <a:pt x="f866" y="f792"/>
                </a:cubicBezTo>
                <a:cubicBezTo>
                  <a:pt x="f867" y="f792"/>
                  <a:pt x="f868" y="f803"/>
                  <a:pt x="f870" y="f803"/>
                </a:cubicBezTo>
                <a:close/>
                <a:moveTo>
                  <a:pt x="f1112" y="f803"/>
                </a:moveTo>
                <a:cubicBezTo>
                  <a:pt x="f1098" y="f803"/>
                  <a:pt x="f1101" y="f790"/>
                  <a:pt x="f1099" y="f789"/>
                </a:cubicBezTo>
                <a:cubicBezTo>
                  <a:pt x="f1099" y="f789"/>
                  <a:pt x="f1099" y="f789"/>
                  <a:pt x="f1113" y="f789"/>
                </a:cubicBezTo>
                <a:cubicBezTo>
                  <a:pt x="f874" y="f789"/>
                  <a:pt x="f873" y="f790"/>
                  <a:pt x="f871" y="f789"/>
                </a:cubicBezTo>
                <a:cubicBezTo>
                  <a:pt x="f1109" y="f804"/>
                  <a:pt x="f1109" y="f804"/>
                  <a:pt x="f870" y="f804"/>
                </a:cubicBezTo>
                <a:cubicBezTo>
                  <a:pt x="f869" y="f804"/>
                  <a:pt x="f870" y="f789"/>
                  <a:pt x="f870" y="f789"/>
                </a:cubicBezTo>
                <a:cubicBezTo>
                  <a:pt x="f1109" y="f790"/>
                  <a:pt x="f872" y="f790"/>
                  <a:pt x="f873" y="f791"/>
                </a:cubicBezTo>
                <a:cubicBezTo>
                  <a:pt x="f875" y="f791"/>
                  <a:pt x="f1100" y="f791"/>
                  <a:pt x="f1114" y="f803"/>
                </a:cubicBezTo>
                <a:cubicBezTo>
                  <a:pt x="f1112" y="f792"/>
                  <a:pt x="f1102" y="f802"/>
                  <a:pt x="f1108" y="f793"/>
                </a:cubicBezTo>
                <a:cubicBezTo>
                  <a:pt x="f1104" y="f794"/>
                  <a:pt x="f1105" y="f795"/>
                  <a:pt x="f1107" y="f799"/>
                </a:cubicBezTo>
                <a:cubicBezTo>
                  <a:pt x="f1107" y="f802"/>
                  <a:pt x="f1103" y="f792"/>
                  <a:pt x="f1112" y="f803"/>
                </a:cubicBezTo>
                <a:close/>
                <a:moveTo>
                  <a:pt x="f863" y="f797"/>
                </a:moveTo>
                <a:cubicBezTo>
                  <a:pt x="f864" y="f797"/>
                  <a:pt x="f864" y="f798"/>
                  <a:pt x="f1110" y="f798"/>
                </a:cubicBezTo>
                <a:cubicBezTo>
                  <a:pt x="f865" y="f798"/>
                  <a:pt x="f865" y="f797"/>
                  <a:pt x="f866" y="f798"/>
                </a:cubicBezTo>
                <a:cubicBezTo>
                  <a:pt x="f868" y="f798"/>
                  <a:pt x="f866" y="f795"/>
                  <a:pt x="f865" y="f795"/>
                </a:cubicBezTo>
                <a:cubicBezTo>
                  <a:pt x="f1110" y="f795"/>
                  <a:pt x="f863" y="f795"/>
                  <a:pt x="f863" y="f797"/>
                </a:cubicBezTo>
                <a:close/>
                <a:moveTo>
                  <a:pt x="f879" y="f784"/>
                </a:moveTo>
                <a:cubicBezTo>
                  <a:pt x="f878" y="f784"/>
                  <a:pt x="f877" y="f784"/>
                  <a:pt x="f876" y="f784"/>
                </a:cubicBezTo>
                <a:cubicBezTo>
                  <a:pt x="f1111" y="f817"/>
                  <a:pt x="f860" y="f817"/>
                  <a:pt x="f861" y="f817"/>
                </a:cubicBezTo>
                <a:cubicBezTo>
                  <a:pt x="f862" y="f817"/>
                  <a:pt x="f866" y="f817"/>
                  <a:pt x="f865" y="f807"/>
                </a:cubicBezTo>
                <a:cubicBezTo>
                  <a:pt x="f865" y="f815"/>
                  <a:pt x="f862" y="f783"/>
                  <a:pt x="f861" y="f783"/>
                </a:cubicBezTo>
                <a:cubicBezTo>
                  <a:pt x="f1111" y="f783"/>
                  <a:pt x="f876" y="f815"/>
                  <a:pt x="f878" y="f783"/>
                </a:cubicBezTo>
                <a:cubicBezTo>
                  <a:pt x="f879" y="f783"/>
                  <a:pt x="f1115" y="f813"/>
                  <a:pt x="f1116" y="f783"/>
                </a:cubicBezTo>
                <a:cubicBezTo>
                  <a:pt x="f1116" y="f783"/>
                  <a:pt x="f1115" y="f815"/>
                  <a:pt x="f1115" y="f815"/>
                </a:cubicBezTo>
                <a:cubicBezTo>
                  <a:pt x="f1115" y="f815"/>
                  <a:pt x="f1116" y="f815"/>
                  <a:pt x="f1116" y="f807"/>
                </a:cubicBezTo>
                <a:cubicBezTo>
                  <a:pt x="f1116" y="f807"/>
                  <a:pt x="f1115" y="f807"/>
                  <a:pt x="f879" y="f784"/>
                </a:cubicBezTo>
                <a:close/>
                <a:moveTo>
                  <a:pt x="f1116" y="f806"/>
                </a:moveTo>
                <a:cubicBezTo>
                  <a:pt x="f1117" y="f805"/>
                  <a:pt x="f878" y="f805"/>
                  <a:pt x="f877" y="f805"/>
                </a:cubicBezTo>
                <a:cubicBezTo>
                  <a:pt x="f876" y="f805"/>
                  <a:pt x="f1111" y="f816"/>
                  <a:pt x="f1111" y="f816"/>
                </a:cubicBezTo>
                <a:cubicBezTo>
                  <a:pt x="f860" y="f816"/>
                  <a:pt x="f861" y="f816"/>
                  <a:pt x="f862" y="f816"/>
                </a:cubicBezTo>
                <a:cubicBezTo>
                  <a:pt x="f864" y="f816"/>
                  <a:pt x="f1110" y="f816"/>
                  <a:pt x="f866" y="f816"/>
                </a:cubicBezTo>
                <a:cubicBezTo>
                  <a:pt x="f868" y="f816"/>
                  <a:pt x="f870" y="f787"/>
                  <a:pt x="f1109" y="f787"/>
                </a:cubicBezTo>
                <a:cubicBezTo>
                  <a:pt x="f871" y="f787"/>
                  <a:pt x="f873" y="f787"/>
                  <a:pt x="f872" y="f816"/>
                </a:cubicBezTo>
                <a:cubicBezTo>
                  <a:pt x="f871" y="f805"/>
                  <a:pt x="f1109" y="f805"/>
                  <a:pt x="f870" y="f805"/>
                </a:cubicBezTo>
                <a:cubicBezTo>
                  <a:pt x="f868" y="f805"/>
                  <a:pt x="f866" y="f805"/>
                  <a:pt x="f1110" y="f805"/>
                </a:cubicBezTo>
                <a:cubicBezTo>
                  <a:pt x="f864" y="f805"/>
                  <a:pt x="f862" y="f805"/>
                  <a:pt x="f861" y="f786"/>
                </a:cubicBezTo>
                <a:cubicBezTo>
                  <a:pt x="f861" y="f786"/>
                  <a:pt x="f860" y="f785"/>
                  <a:pt x="f1111" y="f806"/>
                </a:cubicBezTo>
                <a:cubicBezTo>
                  <a:pt x="f876" y="f806"/>
                  <a:pt x="f876" y="f786"/>
                  <a:pt x="f877" y="f786"/>
                </a:cubicBezTo>
                <a:cubicBezTo>
                  <a:pt x="f878" y="f786"/>
                  <a:pt x="f1116" y="f785"/>
                  <a:pt x="f1116" y="f806"/>
                </a:cubicBezTo>
                <a:close/>
                <a:moveTo>
                  <a:pt x="f1047" y="f1118"/>
                </a:moveTo>
                <a:cubicBezTo>
                  <a:pt x="f1042" y="f1119"/>
                  <a:pt x="f1047" y="f1119"/>
                  <a:pt x="f1043" y="f1120"/>
                </a:cubicBezTo>
                <a:cubicBezTo>
                  <a:pt x="f1121" y="f1122"/>
                  <a:pt x="f1047" y="f1123"/>
                  <a:pt x="f1043" y="f1124"/>
                </a:cubicBezTo>
                <a:cubicBezTo>
                  <a:pt x="f1043" y="f1125"/>
                  <a:pt x="f1121" y="f1125"/>
                  <a:pt x="f1044" y="f1124"/>
                </a:cubicBezTo>
                <a:cubicBezTo>
                  <a:pt x="f1076" y="f1123"/>
                  <a:pt x="f1076" y="f1120"/>
                  <a:pt x="f1046" y="f1120"/>
                </a:cubicBezTo>
                <a:cubicBezTo>
                  <a:pt x="f1075" y="f1120"/>
                  <a:pt x="f1126" y="f1120"/>
                  <a:pt x="f1127" y="f1119"/>
                </a:cubicBezTo>
                <a:cubicBezTo>
                  <a:pt x="f1128" y="f1118"/>
                  <a:pt x="f1127" y="f1129"/>
                  <a:pt x="f1127" y="f1130"/>
                </a:cubicBezTo>
                <a:cubicBezTo>
                  <a:pt x="f1127" y="f1131"/>
                  <a:pt x="f1128" y="f1132"/>
                  <a:pt x="f1128" y="f1133"/>
                </a:cubicBezTo>
                <a:cubicBezTo>
                  <a:pt x="f1134" y="f1133"/>
                  <a:pt x="f1134" y="f1135"/>
                  <a:pt x="f1134" y="f1135"/>
                </a:cubicBezTo>
                <a:cubicBezTo>
                  <a:pt x="f1136" y="f1137"/>
                  <a:pt x="f1134" y="f1137"/>
                  <a:pt x="f1136" y="f1138"/>
                </a:cubicBezTo>
                <a:cubicBezTo>
                  <a:pt x="f1136" y="f1139"/>
                  <a:pt x="f1140" y="f1139"/>
                  <a:pt x="f1141" y="f1142"/>
                </a:cubicBezTo>
                <a:cubicBezTo>
                  <a:pt x="f1141" y="f1143"/>
                  <a:pt x="f1140" y="f1144"/>
                  <a:pt x="f1136" y="f1144"/>
                </a:cubicBezTo>
                <a:cubicBezTo>
                  <a:pt x="f1128" y="f1144"/>
                  <a:pt x="f1127" y="f1139"/>
                  <a:pt x="f1075" y="f1139"/>
                </a:cubicBezTo>
                <a:cubicBezTo>
                  <a:pt x="f1145" y="f1138"/>
                  <a:pt x="f1076" y="f1139"/>
                  <a:pt x="f1045" y="f1137"/>
                </a:cubicBezTo>
                <a:cubicBezTo>
                  <a:pt x="f1044" y="f1135"/>
                  <a:pt x="f1121" y="f1133"/>
                  <a:pt x="f1043" y="f1131"/>
                </a:cubicBezTo>
                <a:cubicBezTo>
                  <a:pt x="f1043" y="f1130"/>
                  <a:pt x="f1047" y="f1129"/>
                  <a:pt x="f1047" y="f1118"/>
                </a:cubicBezTo>
                <a:close/>
                <a:moveTo>
                  <a:pt x="f1045" y="f1146"/>
                </a:moveTo>
                <a:cubicBezTo>
                  <a:pt x="f1045" y="f1146"/>
                  <a:pt x="f1045" y="f1146"/>
                  <a:pt x="f1045" y="f1146"/>
                </a:cubicBezTo>
                <a:cubicBezTo>
                  <a:pt x="f1076" y="f1147"/>
                  <a:pt x="f1045" y="f1148"/>
                  <a:pt x="f1045" y="f1148"/>
                </a:cubicBezTo>
                <a:cubicBezTo>
                  <a:pt x="f1044" y="f1147"/>
                  <a:pt x="f1044" y="f1146"/>
                  <a:pt x="f1045" y="f1146"/>
                </a:cubicBezTo>
                <a:close/>
                <a:moveTo>
                  <a:pt x="f997" y="f1040"/>
                </a:moveTo>
                <a:cubicBezTo>
                  <a:pt x="f996" y="f982"/>
                  <a:pt x="f995" y="f982"/>
                  <a:pt x="f995" y="f1040"/>
                </a:cubicBezTo>
                <a:cubicBezTo>
                  <a:pt x="f995" y="f1049"/>
                  <a:pt x="f997" y="f1041"/>
                  <a:pt x="f1149" y="f1041"/>
                </a:cubicBezTo>
                <a:cubicBezTo>
                  <a:pt x="f998" y="f1049"/>
                  <a:pt x="f1149" y="f1051"/>
                  <a:pt x="f997" y="f1040"/>
                </a:cubicBezTo>
                <a:close/>
                <a:moveTo>
                  <a:pt x="f1150" y="f1151"/>
                </a:moveTo>
                <a:cubicBezTo>
                  <a:pt x="f1150" y="f1152"/>
                  <a:pt x="f1150" y="f1152"/>
                  <a:pt x="f1153" y="f1154"/>
                </a:cubicBezTo>
                <a:cubicBezTo>
                  <a:pt x="f1155" y="f1154"/>
                  <a:pt x="f1155" y="f1154"/>
                  <a:pt x="f1156" y="f1154"/>
                </a:cubicBezTo>
                <a:cubicBezTo>
                  <a:pt x="f1157" y="f1154"/>
                  <a:pt x="f1158" y="f1154"/>
                  <a:pt x="f1159" y="f1160"/>
                </a:cubicBezTo>
                <a:cubicBezTo>
                  <a:pt x="f1161" y="f1162"/>
                  <a:pt x="f1163" y="f1164"/>
                  <a:pt x="f1164" y="f1165"/>
                </a:cubicBezTo>
                <a:cubicBezTo>
                  <a:pt x="f1164" y="f1165"/>
                  <a:pt x="f1165" y="f1166"/>
                  <a:pt x="f1166" y="f1166"/>
                </a:cubicBezTo>
                <a:cubicBezTo>
                  <a:pt x="f1162" y="f1166"/>
                  <a:pt x="f1166" y="f1164"/>
                  <a:pt x="f1166" y="f1164"/>
                </a:cubicBezTo>
                <a:cubicBezTo>
                  <a:pt x="f1165" y="f1167"/>
                  <a:pt x="f1165" y="f1163"/>
                  <a:pt x="f1165" y="f1161"/>
                </a:cubicBezTo>
                <a:cubicBezTo>
                  <a:pt x="f1164" y="f1159"/>
                  <a:pt x="f1164" y="f1159"/>
                  <a:pt x="f1167" y="f1158"/>
                </a:cubicBezTo>
                <a:cubicBezTo>
                  <a:pt x="f1167" y="f1156"/>
                  <a:pt x="f1168" y="f1153"/>
                  <a:pt x="f1161" y="f1150"/>
                </a:cubicBezTo>
                <a:cubicBezTo>
                  <a:pt x="f1158" y="f1169"/>
                  <a:pt x="f1156" y="f1170"/>
                  <a:pt x="f1150" y="f1170"/>
                </a:cubicBezTo>
                <a:cubicBezTo>
                  <a:pt x="f1169" y="f1170"/>
                  <a:pt x="f1171" y="f1169"/>
                  <a:pt x="f1172" y="f1173"/>
                </a:cubicBezTo>
                <a:cubicBezTo>
                  <a:pt x="f1174" y="f1173"/>
                  <a:pt x="f1175" y="f1169"/>
                  <a:pt x="f1176" y="f1170"/>
                </a:cubicBezTo>
                <a:cubicBezTo>
                  <a:pt x="f1177" y="f1170"/>
                  <a:pt x="f1178" y="f1170"/>
                  <a:pt x="f1179" y="f1170"/>
                </a:cubicBezTo>
                <a:cubicBezTo>
                  <a:pt x="f1180" y="f1170"/>
                  <a:pt x="f1181" y="f1150"/>
                  <a:pt x="f1182" y="f1150"/>
                </a:cubicBezTo>
                <a:cubicBezTo>
                  <a:pt x="f1183" y="f1153"/>
                  <a:pt x="f1184" y="f1153"/>
                  <a:pt x="f1185" y="f1155"/>
                </a:cubicBezTo>
                <a:cubicBezTo>
                  <a:pt x="f1186" y="f1155"/>
                  <a:pt x="f1187" y="f1156"/>
                  <a:pt x="f1188" y="f1156"/>
                </a:cubicBezTo>
                <a:cubicBezTo>
                  <a:pt x="f1189" y="f1157"/>
                  <a:pt x="f1190" y="f1157"/>
                  <a:pt x="f1190" y="f1158"/>
                </a:cubicBezTo>
                <a:cubicBezTo>
                  <a:pt x="f1191" y="f1159"/>
                  <a:pt x="f1191" y="f1168"/>
                  <a:pt x="f1192" y="f1168"/>
                </a:cubicBezTo>
                <a:cubicBezTo>
                  <a:pt x="f1193" y="f1167"/>
                  <a:pt x="f1194" y="f1168"/>
                  <a:pt x="f1195" y="f1168"/>
                </a:cubicBezTo>
                <a:cubicBezTo>
                  <a:pt x="f1196" y="f1168"/>
                  <a:pt x="f1197" y="f1167"/>
                  <a:pt x="f1198" y="f1168"/>
                </a:cubicBezTo>
                <a:cubicBezTo>
                  <a:pt x="f1199" y="f1168"/>
                  <a:pt x="f1200" y="f1163"/>
                  <a:pt x="f1201" y="f1164"/>
                </a:cubicBezTo>
                <a:cubicBezTo>
                  <a:pt x="f1201" y="f1166"/>
                  <a:pt x="f1198" y="f1162"/>
                  <a:pt x="f1202" y="f1154"/>
                </a:cubicBezTo>
                <a:cubicBezTo>
                  <a:pt x="f1197" y="f1152"/>
                  <a:pt x="f1196" y="f1203"/>
                  <a:pt x="f1198" y="f1204"/>
                </a:cubicBezTo>
                <a:cubicBezTo>
                  <a:pt x="f1199" y="f1205"/>
                  <a:pt x="f1201" y="f1205"/>
                  <a:pt x="f1206" y="f1205"/>
                </a:cubicBezTo>
                <a:cubicBezTo>
                  <a:pt x="f1206" y="f1207"/>
                  <a:pt x="f1200" y="f1208"/>
                  <a:pt x="f1200" y="f1208"/>
                </a:cubicBezTo>
                <a:cubicBezTo>
                  <a:pt x="f1209" y="f1210"/>
                  <a:pt x="f1211" y="f1212"/>
                  <a:pt x="f1213" y="f1214"/>
                </a:cubicBezTo>
                <a:cubicBezTo>
                  <a:pt x="f1215" y="f1216"/>
                  <a:pt x="f1215" y="f1217"/>
                  <a:pt x="f1218" y="f1219"/>
                </a:cubicBezTo>
                <a:cubicBezTo>
                  <a:pt x="f1220" y="f1221"/>
                  <a:pt x="f1222" y="f1221"/>
                  <a:pt x="f1223" y="f1221"/>
                </a:cubicBezTo>
                <a:cubicBezTo>
                  <a:pt x="f1224" y="f1225"/>
                  <a:pt x="f1226" y="f1227"/>
                  <a:pt x="f1228" y="f1227"/>
                </a:cubicBezTo>
                <a:cubicBezTo>
                  <a:pt x="f1228" y="f1227"/>
                  <a:pt x="f1223" y="f1229"/>
                  <a:pt x="f1223" y="f1229"/>
                </a:cubicBezTo>
                <a:cubicBezTo>
                  <a:pt x="f1222" y="f1230"/>
                  <a:pt x="f1220" y="f1230"/>
                  <a:pt x="f1218" y="f1225"/>
                </a:cubicBezTo>
                <a:cubicBezTo>
                  <a:pt x="f1213" y="f1225"/>
                  <a:pt x="f1211" y="f1221"/>
                  <a:pt x="f1209" y="f1219"/>
                </a:cubicBezTo>
                <a:cubicBezTo>
                  <a:pt x="f1200" y="f1217"/>
                  <a:pt x="f1206" y="f1216"/>
                  <a:pt x="f1198" y="f1214"/>
                </a:cubicBezTo>
                <a:cubicBezTo>
                  <a:pt x="f1197" y="f1210"/>
                  <a:pt x="f1231" y="f1210"/>
                  <a:pt x="f1194" y="f1212"/>
                </a:cubicBezTo>
                <a:cubicBezTo>
                  <a:pt x="f1192" y="f1208"/>
                  <a:pt x="f1232" y="f1205"/>
                  <a:pt x="f1190" y="f1205"/>
                </a:cubicBezTo>
                <a:cubicBezTo>
                  <a:pt x="f1187" y="f1205"/>
                  <a:pt x="f1185" y="f1207"/>
                  <a:pt x="f1184" y="f1205"/>
                </a:cubicBezTo>
                <a:cubicBezTo>
                  <a:pt x="f1181" y="f1205"/>
                  <a:pt x="f1179" y="f1207"/>
                  <a:pt x="f1177" y="f1207"/>
                </a:cubicBezTo>
                <a:cubicBezTo>
                  <a:pt x="f1176" y="f1207"/>
                  <a:pt x="f1233" y="f1207"/>
                  <a:pt x="f1175" y="f1208"/>
                </a:cubicBezTo>
                <a:cubicBezTo>
                  <a:pt x="f1234" y="f1208"/>
                  <a:pt x="f1234" y="f1212"/>
                  <a:pt x="f1174" y="f1212"/>
                </a:cubicBezTo>
                <a:cubicBezTo>
                  <a:pt x="f1172" y="f1212"/>
                  <a:pt x="f1235" y="f1208"/>
                  <a:pt x="f1235" y="f1207"/>
                </a:cubicBezTo>
                <a:cubicBezTo>
                  <a:pt x="f1235" y="f1205"/>
                  <a:pt x="f1235" y="f1204"/>
                  <a:pt x="f1172" y="f1203"/>
                </a:cubicBezTo>
                <a:cubicBezTo>
                  <a:pt x="f1171" y="f1151"/>
                  <a:pt x="f1169" y="f1203"/>
                  <a:pt x="f1150" y="f1151"/>
                </a:cubicBezTo>
                <a:close/>
                <a:moveTo>
                  <a:pt x="f1236" y="f788"/>
                </a:moveTo>
                <a:cubicBezTo>
                  <a:pt x="f1237" y="f788"/>
                  <a:pt x="f1238" y="f787"/>
                  <a:pt x="f1239" y="f788"/>
                </a:cubicBezTo>
                <a:cubicBezTo>
                  <a:pt x="f1239" y="f788"/>
                  <a:pt x="f1239" y="f804"/>
                  <a:pt x="f1239" y="f804"/>
                </a:cubicBezTo>
                <a:cubicBezTo>
                  <a:pt x="f1239" y="f804"/>
                  <a:pt x="f1240" y="f789"/>
                  <a:pt x="f1240" y="f789"/>
                </a:cubicBezTo>
                <a:cubicBezTo>
                  <a:pt x="f1239" y="f790"/>
                  <a:pt x="f1239" y="f789"/>
                  <a:pt x="f1239" y="f789"/>
                </a:cubicBezTo>
                <a:cubicBezTo>
                  <a:pt x="f1238" y="f804"/>
                  <a:pt x="f1238" y="f804"/>
                  <a:pt x="f1237" y="f804"/>
                </a:cubicBezTo>
                <a:cubicBezTo>
                  <a:pt x="f1237" y="f789"/>
                  <a:pt x="f1241" y="f804"/>
                  <a:pt x="f1242" y="f804"/>
                </a:cubicBezTo>
                <a:cubicBezTo>
                  <a:pt x="f1242" y="f804"/>
                  <a:pt x="f1243" y="f788"/>
                  <a:pt x="f1242" y="f787"/>
                </a:cubicBezTo>
                <a:cubicBezTo>
                  <a:pt x="f1242" y="f787"/>
                  <a:pt x="f1241" y="f788"/>
                  <a:pt x="f1236" y="f788"/>
                </a:cubicBezTo>
                <a:close/>
                <a:moveTo>
                  <a:pt x="f915" y="f1090"/>
                </a:moveTo>
                <a:cubicBezTo>
                  <a:pt x="f945" y="f1092"/>
                  <a:pt x="f916" y="f1093"/>
                  <a:pt x="f916" y="f1095"/>
                </a:cubicBezTo>
                <a:cubicBezTo>
                  <a:pt x="f916" y="f766"/>
                  <a:pt x="f916" y="f765"/>
                  <a:pt x="f943" y="f765"/>
                </a:cubicBezTo>
                <a:cubicBezTo>
                  <a:pt x="f394" y="f766"/>
                  <a:pt x="f943" y="f1094"/>
                  <a:pt x="f943" y="f1093"/>
                </a:cubicBezTo>
                <a:cubicBezTo>
                  <a:pt x="f943" y="f1092"/>
                  <a:pt x="f916" y="f1091"/>
                  <a:pt x="f916" y="f1091"/>
                </a:cubicBezTo>
                <a:cubicBezTo>
                  <a:pt x="f943" y="f1090"/>
                  <a:pt x="f395" y="f1090"/>
                  <a:pt x="f395" y="f1089"/>
                </a:cubicBezTo>
                <a:cubicBezTo>
                  <a:pt x="f395" y="f1097"/>
                  <a:pt x="f943" y="f1096"/>
                  <a:pt x="f943" y="f1097"/>
                </a:cubicBezTo>
                <a:cubicBezTo>
                  <a:pt x="f916" y="f1244"/>
                  <a:pt x="f916" y="f1245"/>
                  <a:pt x="f916" y="f1246"/>
                </a:cubicBezTo>
                <a:cubicBezTo>
                  <a:pt x="f916" y="f1247"/>
                  <a:pt x="f945" y="f1088"/>
                  <a:pt x="f915" y="f1087"/>
                </a:cubicBezTo>
                <a:cubicBezTo>
                  <a:pt x="f915" y="f1084"/>
                  <a:pt x="f949" y="f1085"/>
                  <a:pt x="f949" y="f1086"/>
                </a:cubicBezTo>
                <a:cubicBezTo>
                  <a:pt x="f949" y="f1248"/>
                  <a:pt x="f949" y="f1249"/>
                  <a:pt x="f949" y="f1250"/>
                </a:cubicBezTo>
                <a:cubicBezTo>
                  <a:pt x="f914" y="f1249"/>
                  <a:pt x="f914" y="f1085"/>
                  <a:pt x="f914" y="f1084"/>
                </a:cubicBezTo>
                <a:cubicBezTo>
                  <a:pt x="f914" y="f1088"/>
                  <a:pt x="f914" y="f1246"/>
                  <a:pt x="f914" y="f1244"/>
                </a:cubicBezTo>
                <a:cubicBezTo>
                  <a:pt x="f914" y="f1096"/>
                  <a:pt x="f949" y="f1089"/>
                  <a:pt x="f915" y="f1090"/>
                </a:cubicBezTo>
                <a:close/>
                <a:moveTo>
                  <a:pt x="f827" y="f1246"/>
                </a:moveTo>
                <a:cubicBezTo>
                  <a:pt x="f827" y="f1251"/>
                  <a:pt x="f827" y="f1251"/>
                  <a:pt x="f827" y="f1251"/>
                </a:cubicBezTo>
                <a:cubicBezTo>
                  <a:pt x="f827" y="f1251"/>
                  <a:pt x="f827" y="f1251"/>
                  <a:pt x="f827" y="f1251"/>
                </a:cubicBezTo>
                <a:cubicBezTo>
                  <a:pt x="f827" y="f1087"/>
                  <a:pt x="f825" y="f1246"/>
                  <a:pt x="f827" y="f1246"/>
                </a:cubicBezTo>
                <a:close/>
                <a:moveTo>
                  <a:pt x="f823" y="f1252"/>
                </a:moveTo>
                <a:cubicBezTo>
                  <a:pt x="f823" y="f1253"/>
                  <a:pt x="f822" y="f1253"/>
                  <a:pt x="f822" y="f1254"/>
                </a:cubicBezTo>
                <a:cubicBezTo>
                  <a:pt x="f822" y="f1254"/>
                  <a:pt x="f822" y="f1255"/>
                  <a:pt x="f615" y="f1255"/>
                </a:cubicBezTo>
                <a:cubicBezTo>
                  <a:pt x="f615" y="f1255"/>
                  <a:pt x="f609" y="f1256"/>
                  <a:pt x="f609" y="f1256"/>
                </a:cubicBezTo>
                <a:cubicBezTo>
                  <a:pt x="f614" y="f1254"/>
                  <a:pt x="f609" y="f1253"/>
                  <a:pt x="f615" y="f1252"/>
                </a:cubicBezTo>
                <a:cubicBezTo>
                  <a:pt x="f822" y="f1257"/>
                  <a:pt x="f823" y="f1258"/>
                  <a:pt x="f824" y="f1259"/>
                </a:cubicBezTo>
                <a:cubicBezTo>
                  <a:pt x="f821" y="f1260"/>
                  <a:pt x="f616" y="f1250"/>
                  <a:pt x="f955" y="f1249"/>
                </a:cubicBezTo>
                <a:cubicBezTo>
                  <a:pt x="f955" y="f1249"/>
                  <a:pt x="f818" y="f1084"/>
                  <a:pt x="f825" y="f1084"/>
                </a:cubicBezTo>
                <a:cubicBezTo>
                  <a:pt x="f826" y="f1085"/>
                  <a:pt x="f617" y="f1248"/>
                  <a:pt x="f617" y="f1249"/>
                </a:cubicBezTo>
                <a:cubicBezTo>
                  <a:pt x="f819" y="f1250"/>
                  <a:pt x="f616" y="f1260"/>
                  <a:pt x="f820" y="f1261"/>
                </a:cubicBezTo>
                <a:cubicBezTo>
                  <a:pt x="f821" y="f1258"/>
                  <a:pt x="f821" y="f1257"/>
                  <a:pt x="f823" y="f1252"/>
                </a:cubicBezTo>
                <a:close/>
                <a:moveTo>
                  <a:pt x="f617" y="f1081"/>
                </a:moveTo>
                <a:cubicBezTo>
                  <a:pt x="f819" y="f1255"/>
                  <a:pt x="f617" y="f1254"/>
                  <a:pt x="f818" y="f1252"/>
                </a:cubicBezTo>
                <a:cubicBezTo>
                  <a:pt x="f818" y="f1252"/>
                  <a:pt x="f818" y="f1258"/>
                  <a:pt x="f825" y="f1258"/>
                </a:cubicBezTo>
                <a:cubicBezTo>
                  <a:pt x="f826" y="f1258"/>
                  <a:pt x="f825" y="f1252"/>
                  <a:pt x="f825" y="f1253"/>
                </a:cubicBezTo>
                <a:cubicBezTo>
                  <a:pt x="f825" y="f1253"/>
                  <a:pt x="f818" y="f1082"/>
                  <a:pt x="f617" y="f1081"/>
                </a:cubicBezTo>
                <a:close/>
                <a:moveTo>
                  <a:pt x="f826" y="f1254"/>
                </a:moveTo>
                <a:cubicBezTo>
                  <a:pt x="f826" y="f1253"/>
                  <a:pt x="f909" y="f1257"/>
                  <a:pt x="f910" y="f1257"/>
                </a:cubicBezTo>
                <a:cubicBezTo>
                  <a:pt x="f910" y="f1252"/>
                  <a:pt x="f826" y="f1255"/>
                  <a:pt x="f826" y="f1254"/>
                </a:cubicBezTo>
                <a:close/>
                <a:moveTo>
                  <a:pt x="f911" y="f1261"/>
                </a:moveTo>
                <a:cubicBezTo>
                  <a:pt x="f911" y="f1261"/>
                  <a:pt x="f911" y="f1259"/>
                  <a:pt x="f910" y="f1258"/>
                </a:cubicBezTo>
                <a:cubicBezTo>
                  <a:pt x="f909" y="f1258"/>
                  <a:pt x="f910" y="f1250"/>
                  <a:pt x="f911" y="f1250"/>
                </a:cubicBezTo>
                <a:cubicBezTo>
                  <a:pt x="f912" y="f1249"/>
                  <a:pt x="f911" y="f1260"/>
                  <a:pt x="f911" y="f1261"/>
                </a:cubicBezTo>
                <a:close/>
                <a:moveTo>
                  <a:pt x="f898" y="f775"/>
                </a:moveTo>
                <a:cubicBezTo>
                  <a:pt x="f898" y="f776"/>
                  <a:pt x="f904" y="f778"/>
                  <a:pt x="f904" y="f776"/>
                </a:cubicBezTo>
                <a:cubicBezTo>
                  <a:pt x="f904" y="f776"/>
                  <a:pt x="f904" y="f775"/>
                  <a:pt x="f901" y="f775"/>
                </a:cubicBezTo>
                <a:cubicBezTo>
                  <a:pt x="f901" y="f775"/>
                  <a:pt x="f900" y="f774"/>
                  <a:pt x="f898" y="f775"/>
                </a:cubicBezTo>
                <a:close/>
                <a:moveTo>
                  <a:pt x="f617" y="f1247"/>
                </a:moveTo>
                <a:cubicBezTo>
                  <a:pt x="f617" y="f1246"/>
                  <a:pt x="f617" y="f1244"/>
                  <a:pt x="f818" y="f1245"/>
                </a:cubicBezTo>
                <a:cubicBezTo>
                  <a:pt x="f825" y="f1245"/>
                  <a:pt x="f818" y="f1247"/>
                  <a:pt x="f818" y="f1247"/>
                </a:cubicBezTo>
                <a:cubicBezTo>
                  <a:pt x="f617" y="f1247"/>
                  <a:pt x="f617" y="f1247"/>
                  <a:pt x="f617" y="f1247"/>
                </a:cubicBezTo>
                <a:close/>
                <a:moveTo>
                  <a:pt x="f1262" y="f815"/>
                </a:moveTo>
                <a:cubicBezTo>
                  <a:pt x="f1117" y="f807"/>
                  <a:pt x="f1262" y="f813"/>
                  <a:pt x="f1263" y="f813"/>
                </a:cubicBezTo>
                <a:cubicBezTo>
                  <a:pt x="f1243" y="f782"/>
                  <a:pt x="f1242" y="f782"/>
                  <a:pt x="f1241" y="f880"/>
                </a:cubicBezTo>
                <a:cubicBezTo>
                  <a:pt x="f1236" y="f880"/>
                  <a:pt x="f1238" y="f880"/>
                  <a:pt x="f1237" y="f782"/>
                </a:cubicBezTo>
                <a:cubicBezTo>
                  <a:pt x="f1236" y="f782"/>
                  <a:pt x="f1241" y="f813"/>
                  <a:pt x="f1241" y="f813"/>
                </a:cubicBezTo>
                <a:cubicBezTo>
                  <a:pt x="f1242" y="f813"/>
                  <a:pt x="f1243" y="f813"/>
                  <a:pt x="f1243" y="f783"/>
                </a:cubicBezTo>
                <a:cubicBezTo>
                  <a:pt x="f1263" y="f783"/>
                  <a:pt x="f1263" y="f815"/>
                  <a:pt x="f1262" y="f815"/>
                </a:cubicBezTo>
                <a:close/>
                <a:moveTo>
                  <a:pt x="f822" y="f767"/>
                </a:moveTo>
                <a:cubicBezTo>
                  <a:pt x="f615" y="f771"/>
                  <a:pt x="f890" y="f775"/>
                  <a:pt x="f906" y="f775"/>
                </a:cubicBezTo>
                <a:cubicBezTo>
                  <a:pt x="f892" y="f775"/>
                  <a:pt x="f610" y="f772"/>
                  <a:pt x="f614" y="f770"/>
                </a:cubicBezTo>
                <a:cubicBezTo>
                  <a:pt x="f615" y="f771"/>
                  <a:pt x="f822" y="f767"/>
                  <a:pt x="f823" y="f882"/>
                </a:cubicBezTo>
                <a:cubicBezTo>
                  <a:pt x="f823" y="f1077"/>
                  <a:pt x="f616" y="f809"/>
                  <a:pt x="f955" y="f809"/>
                </a:cubicBezTo>
                <a:cubicBezTo>
                  <a:pt x="f819" y="f808"/>
                  <a:pt x="f616" y="f1079"/>
                  <a:pt x="f616" y="f1078"/>
                </a:cubicBezTo>
                <a:cubicBezTo>
                  <a:pt x="f821" y="f1077"/>
                  <a:pt x="f823" y="f881"/>
                  <a:pt x="f822" y="f767"/>
                </a:cubicBezTo>
                <a:close/>
                <a:moveTo>
                  <a:pt x="f978" y="f947"/>
                </a:moveTo>
                <a:cubicBezTo>
                  <a:pt x="f976" y="f946"/>
                  <a:pt x="f974" y="f948"/>
                  <a:pt x="f984" y="f952"/>
                </a:cubicBezTo>
                <a:cubicBezTo>
                  <a:pt x="f972" y="f953"/>
                  <a:pt x="f971" y="f953"/>
                  <a:pt x="f971" y="f956"/>
                </a:cubicBezTo>
                <a:cubicBezTo>
                  <a:pt x="f972" y="f956"/>
                  <a:pt x="f973" y="f952"/>
                  <a:pt x="f975" y="f952"/>
                </a:cubicBezTo>
                <a:cubicBezTo>
                  <a:pt x="f976" y="f951"/>
                  <a:pt x="f1039" y="f952"/>
                  <a:pt x="f977" y="f951"/>
                </a:cubicBezTo>
                <a:cubicBezTo>
                  <a:pt x="f978" y="f950"/>
                  <a:pt x="f980" y="f947"/>
                  <a:pt x="f978" y="f947"/>
                </a:cubicBezTo>
                <a:close/>
                <a:moveTo>
                  <a:pt x="f1062" y="f964"/>
                </a:moveTo>
                <a:cubicBezTo>
                  <a:pt x="f1064" y="f965"/>
                  <a:pt x="f1068" y="f963"/>
                  <a:pt x="f1264" y="f988"/>
                </a:cubicBezTo>
                <a:cubicBezTo>
                  <a:pt x="f1065" y="f988"/>
                  <a:pt x="f1065" y="f963"/>
                  <a:pt x="f1063" y="f963"/>
                </a:cubicBezTo>
                <a:cubicBezTo>
                  <a:pt x="f1063" y="f963"/>
                  <a:pt x="f1066" y="f963"/>
                  <a:pt x="f1067" y="f963"/>
                </a:cubicBezTo>
                <a:cubicBezTo>
                  <a:pt x="f1022" y="f964"/>
                  <a:pt x="f1265" y="f986"/>
                  <a:pt x="f1063" y="f967"/>
                </a:cubicBezTo>
                <a:cubicBezTo>
                  <a:pt x="f1065" y="f967"/>
                  <a:pt x="f1065" y="f987"/>
                  <a:pt x="f1065" y="f966"/>
                </a:cubicBezTo>
                <a:cubicBezTo>
                  <a:pt x="f1068" y="f964"/>
                  <a:pt x="f1068" y="f967"/>
                  <a:pt x="f1068" y="f986"/>
                </a:cubicBezTo>
                <a:cubicBezTo>
                  <a:pt x="f1061" y="f968"/>
                  <a:pt x="f1062" y="f967"/>
                  <a:pt x="f1061" y="f987"/>
                </a:cubicBezTo>
                <a:cubicBezTo>
                  <a:pt x="f1061" y="f966"/>
                  <a:pt x="f1060" y="f964"/>
                  <a:pt x="f1069" y="f964"/>
                </a:cubicBezTo>
                <a:cubicBezTo>
                  <a:pt x="f1059" y="f963"/>
                  <a:pt x="f1059" y="f988"/>
                  <a:pt x="f1069" y="f988"/>
                </a:cubicBezTo>
                <a:cubicBezTo>
                  <a:pt x="f1060" y="f988"/>
                  <a:pt x="f1061" y="f964"/>
                  <a:pt x="f1062" y="f964"/>
                </a:cubicBezTo>
                <a:close/>
                <a:moveTo>
                  <a:pt x="f1062" y="f952"/>
                </a:moveTo>
                <a:cubicBezTo>
                  <a:pt x="f1068" y="f952"/>
                  <a:pt x="f1068" y="f954"/>
                  <a:pt x="f1062" y="f956"/>
                </a:cubicBezTo>
                <a:cubicBezTo>
                  <a:pt x="f1062" y="f957"/>
                  <a:pt x="f1061" y="f957"/>
                  <a:pt x="f1061" y="f956"/>
                </a:cubicBezTo>
                <a:cubicBezTo>
                  <a:pt x="f1061" y="f954"/>
                  <a:pt x="f1061" y="f952"/>
                  <a:pt x="f1061" y="f952"/>
                </a:cubicBezTo>
                <a:cubicBezTo>
                  <a:pt x="f1061" y="f951"/>
                  <a:pt x="f1062" y="f951"/>
                  <a:pt x="f1062" y="f952"/>
                </a:cubicBezTo>
                <a:close/>
                <a:moveTo>
                  <a:pt x="f1060" y="f1146"/>
                </a:moveTo>
                <a:cubicBezTo>
                  <a:pt x="f1061" y="f1146"/>
                  <a:pt x="f1061" y="f1144"/>
                  <a:pt x="f1060" y="f1144"/>
                </a:cubicBezTo>
                <a:cubicBezTo>
                  <a:pt x="f1060" y="f1143"/>
                  <a:pt x="f1069" y="f1143"/>
                  <a:pt x="f1069" y="f1142"/>
                </a:cubicBezTo>
                <a:cubicBezTo>
                  <a:pt x="f1059" y="f1142"/>
                  <a:pt x="f1059" y="f1135"/>
                  <a:pt x="f1266" y="f1138"/>
                </a:cubicBezTo>
                <a:cubicBezTo>
                  <a:pt x="f1058" y="f1142"/>
                  <a:pt x="f1059" y="f1143"/>
                  <a:pt x="f1069" y="f1144"/>
                </a:cubicBezTo>
                <a:cubicBezTo>
                  <a:pt x="f1069" y="f1144"/>
                  <a:pt x="f1069" y="f1147"/>
                  <a:pt x="f1060" y="f1146"/>
                </a:cubicBezTo>
                <a:close/>
                <a:moveTo>
                  <a:pt x="f1069" y="f929"/>
                </a:moveTo>
                <a:cubicBezTo>
                  <a:pt x="f1060" y="f929"/>
                  <a:pt x="f1061" y="f931"/>
                  <a:pt x="f1069" y="f931"/>
                </a:cubicBezTo>
                <a:cubicBezTo>
                  <a:pt x="f1266" y="f930"/>
                  <a:pt x="f1266" y="f927"/>
                  <a:pt x="f1069" y="f929"/>
                </a:cubicBezTo>
                <a:close/>
                <a:moveTo>
                  <a:pt x="f1071" y="f1032"/>
                </a:moveTo>
                <a:cubicBezTo>
                  <a:pt x="f1057" y="f1032"/>
                  <a:pt x="f1070" y="f1032"/>
                  <a:pt x="f1070" y="f1032"/>
                </a:cubicBezTo>
                <a:cubicBezTo>
                  <a:pt x="f1058" y="f1032"/>
                  <a:pt x="f1266" y="f1267"/>
                  <a:pt x="f1266" y="f1267"/>
                </a:cubicBezTo>
                <a:cubicBezTo>
                  <a:pt x="f1059" y="f1267"/>
                  <a:pt x="f1059" y="f1032"/>
                  <a:pt x="f1266" y="f1033"/>
                </a:cubicBezTo>
                <a:cubicBezTo>
                  <a:pt x="f1058" y="f1054"/>
                  <a:pt x="f1057" y="f1054"/>
                  <a:pt x="f1071" y="f1054"/>
                </a:cubicBezTo>
                <a:cubicBezTo>
                  <a:pt x="f1268" y="f1033"/>
                  <a:pt x="f1268" y="f1032"/>
                  <a:pt x="f1071" y="f1032"/>
                </a:cubicBezTo>
                <a:close/>
                <a:moveTo>
                  <a:pt x="f1069" y="f939"/>
                </a:moveTo>
                <a:cubicBezTo>
                  <a:pt x="f1060" y="f941"/>
                  <a:pt x="f1060" y="f942"/>
                  <a:pt x="f1062" y="f942"/>
                </a:cubicBezTo>
                <a:cubicBezTo>
                  <a:pt x="f1064" y="f942"/>
                  <a:pt x="f1064" y="f938"/>
                  <a:pt x="f1065" y="f940"/>
                </a:cubicBezTo>
                <a:cubicBezTo>
                  <a:pt x="f1066" y="f941"/>
                  <a:pt x="f1066" y="f961"/>
                  <a:pt x="f1065" y="f960"/>
                </a:cubicBezTo>
                <a:cubicBezTo>
                  <a:pt x="f1064" y="f960"/>
                  <a:pt x="f1064" y="f961"/>
                  <a:pt x="f1068" y="f961"/>
                </a:cubicBezTo>
                <a:cubicBezTo>
                  <a:pt x="f1062" y="f942"/>
                  <a:pt x="f1061" y="f961"/>
                  <a:pt x="f1060" y="f960"/>
                </a:cubicBezTo>
                <a:cubicBezTo>
                  <a:pt x="f1069" y="f944"/>
                  <a:pt x="f1059" y="f947"/>
                  <a:pt x="f1058" y="f946"/>
                </a:cubicBezTo>
                <a:cubicBezTo>
                  <a:pt x="f1070" y="f946"/>
                  <a:pt x="f1058" y="f944"/>
                  <a:pt x="f1070" y="f961"/>
                </a:cubicBezTo>
                <a:cubicBezTo>
                  <a:pt x="f1070" y="f942"/>
                  <a:pt x="f1070" y="f942"/>
                  <a:pt x="f1057" y="f941"/>
                </a:cubicBezTo>
                <a:cubicBezTo>
                  <a:pt x="f1268" y="f937"/>
                  <a:pt x="f1059" y="f935"/>
                  <a:pt x="f1069" y="f939"/>
                </a:cubicBezTo>
                <a:close/>
                <a:moveTo>
                  <a:pt x="f1006" y="f958"/>
                </a:moveTo>
                <a:cubicBezTo>
                  <a:pt x="f1269" y="f958"/>
                  <a:pt x="f1008" y="f956"/>
                  <a:pt x="f1009" y="f956"/>
                </a:cubicBezTo>
                <a:cubicBezTo>
                  <a:pt x="f1023" y="f956"/>
                  <a:pt x="f1011" y="f956"/>
                  <a:pt x="f1010" y="f954"/>
                </a:cubicBezTo>
                <a:cubicBezTo>
                  <a:pt x="f1010" y="f954"/>
                  <a:pt x="f1010" y="f953"/>
                  <a:pt x="f1011" y="f952"/>
                </a:cubicBezTo>
                <a:cubicBezTo>
                  <a:pt x="f1023" y="f953"/>
                  <a:pt x="f1009" y="f954"/>
                  <a:pt x="f1269" y="f954"/>
                </a:cubicBezTo>
                <a:cubicBezTo>
                  <a:pt x="f1269" y="f954"/>
                  <a:pt x="f1025" y="f957"/>
                  <a:pt x="f1006" y="f958"/>
                </a:cubicBezTo>
                <a:close/>
                <a:moveTo>
                  <a:pt x="f1008" y="f931"/>
                </a:moveTo>
                <a:cubicBezTo>
                  <a:pt x="f1269" y="f932"/>
                  <a:pt x="f1008" y="f933"/>
                  <a:pt x="f1009" y="f932"/>
                </a:cubicBezTo>
                <a:cubicBezTo>
                  <a:pt x="f1009" y="f932"/>
                  <a:pt x="f1008" y="f930"/>
                  <a:pt x="f1008" y="f931"/>
                </a:cubicBezTo>
                <a:close/>
                <a:moveTo>
                  <a:pt x="f1008" y="f922"/>
                </a:moveTo>
                <a:cubicBezTo>
                  <a:pt x="f1024" y="f921"/>
                  <a:pt x="f1269" y="f923"/>
                  <a:pt x="f1024" y="f924"/>
                </a:cubicBezTo>
                <a:cubicBezTo>
                  <a:pt x="f1024" y="f925"/>
                  <a:pt x="f1025" y="f926"/>
                  <a:pt x="f1006" y="f927"/>
                </a:cubicBezTo>
                <a:cubicBezTo>
                  <a:pt x="f1024" y="f928"/>
                  <a:pt x="f1269" y="f925"/>
                  <a:pt x="f1269" y="f924"/>
                </a:cubicBezTo>
                <a:cubicBezTo>
                  <a:pt x="f1008" y="f923"/>
                  <a:pt x="f1023" y="f922"/>
                  <a:pt x="f1008" y="f922"/>
                </a:cubicBezTo>
                <a:close/>
                <a:moveTo>
                  <a:pt x="f1019" y="f888"/>
                </a:moveTo>
                <a:cubicBezTo>
                  <a:pt x="f1018" y="f888"/>
                  <a:pt x="f1017" y="f888"/>
                  <a:pt x="f1017" y="f919"/>
                </a:cubicBezTo>
                <a:cubicBezTo>
                  <a:pt x="f1017" y="f889"/>
                  <a:pt x="f1017" y="f891"/>
                  <a:pt x="f1015" y="f891"/>
                </a:cubicBezTo>
                <a:cubicBezTo>
                  <a:pt x="f1270" y="f891"/>
                  <a:pt x="f1270" y="f891"/>
                  <a:pt x="f1270" y="f889"/>
                </a:cubicBezTo>
                <a:cubicBezTo>
                  <a:pt x="f1270" y="f919"/>
                  <a:pt x="f1015" y="f1271"/>
                  <a:pt x="f1016" y="f886"/>
                </a:cubicBezTo>
                <a:cubicBezTo>
                  <a:pt x="f1018" y="f885"/>
                  <a:pt x="f1019" y="f883"/>
                  <a:pt x="f1020" y="f921"/>
                </a:cubicBezTo>
                <a:cubicBezTo>
                  <a:pt x="f1021" y="f923"/>
                  <a:pt x="f1265" y="f923"/>
                  <a:pt x="f1067" y="f925"/>
                </a:cubicBezTo>
                <a:cubicBezTo>
                  <a:pt x="f1066" y="f925"/>
                  <a:pt x="f1063" y="f926"/>
                  <a:pt x="f1063" y="f927"/>
                </a:cubicBezTo>
                <a:cubicBezTo>
                  <a:pt x="f1264" y="f927"/>
                  <a:pt x="f1264" y="f925"/>
                  <a:pt x="f1065" y="f925"/>
                </a:cubicBezTo>
                <a:cubicBezTo>
                  <a:pt x="f1065" y="f924"/>
                  <a:pt x="f1065" y="f924"/>
                  <a:pt x="f1065" y="f924"/>
                </a:cubicBezTo>
                <a:cubicBezTo>
                  <a:pt x="f1063" y="f923"/>
                  <a:pt x="f1063" y="f923"/>
                  <a:pt x="f1063" y="f923"/>
                </a:cubicBezTo>
                <a:cubicBezTo>
                  <a:pt x="f1063" y="f922"/>
                  <a:pt x="f1066" y="f921"/>
                  <a:pt x="f1067" y="f921"/>
                </a:cubicBezTo>
                <a:cubicBezTo>
                  <a:pt x="f1265" y="f921"/>
                  <a:pt x="f1022" y="f922"/>
                  <a:pt x="f1021" y="f922"/>
                </a:cubicBezTo>
                <a:cubicBezTo>
                  <a:pt x="f1021" y="f921"/>
                  <a:pt x="f1021" y="f920"/>
                  <a:pt x="f1021" y="f883"/>
                </a:cubicBezTo>
                <a:cubicBezTo>
                  <a:pt x="f1021" y="f885"/>
                  <a:pt x="f1021" y="f1271"/>
                  <a:pt x="f1019" y="f888"/>
                </a:cubicBezTo>
                <a:close/>
                <a:moveTo>
                  <a:pt x="f1014" y="f1056"/>
                </a:moveTo>
                <a:cubicBezTo>
                  <a:pt x="f1014" y="f1071"/>
                  <a:pt x="f1014" y="f1071"/>
                  <a:pt x="f1013" y="f1071"/>
                </a:cubicBezTo>
                <a:cubicBezTo>
                  <a:pt x="f1013" y="f1071"/>
                  <a:pt x="f1013" y="f1056"/>
                  <a:pt x="f1272" y="f1056"/>
                </a:cubicBezTo>
                <a:cubicBezTo>
                  <a:pt x="f1272" y="f1056"/>
                  <a:pt x="f1012" y="f1056"/>
                  <a:pt x="f1010" y="f1056"/>
                </a:cubicBezTo>
                <a:cubicBezTo>
                  <a:pt x="f1011" y="f1268"/>
                  <a:pt x="f1011" y="f1072"/>
                  <a:pt x="f1010" y="f1055"/>
                </a:cubicBezTo>
                <a:cubicBezTo>
                  <a:pt x="f1012" y="f1073"/>
                  <a:pt x="f1272" y="f1073"/>
                  <a:pt x="f1272" y="f1273"/>
                </a:cubicBezTo>
                <a:cubicBezTo>
                  <a:pt x="f1013" y="f1028"/>
                  <a:pt x="f1272" y="f1029"/>
                  <a:pt x="f1272" y="f1029"/>
                </a:cubicBezTo>
                <a:cubicBezTo>
                  <a:pt x="f1274" y="f1031"/>
                  <a:pt x="f1274" y="f1030"/>
                  <a:pt x="f1274" y="f1030"/>
                </a:cubicBezTo>
                <a:cubicBezTo>
                  <a:pt x="f1014" y="f1028"/>
                  <a:pt x="f1014" y="f1028"/>
                  <a:pt x="f1015" y="f1273"/>
                </a:cubicBezTo>
                <a:cubicBezTo>
                  <a:pt x="f1015" y="f1073"/>
                  <a:pt x="f1017" y="f1055"/>
                  <a:pt x="f1016" y="f1072"/>
                </a:cubicBezTo>
                <a:cubicBezTo>
                  <a:pt x="f1015" y="f1268"/>
                  <a:pt x="f1270" y="f1072"/>
                  <a:pt x="f1014" y="f1056"/>
                </a:cubicBezTo>
                <a:close/>
                <a:moveTo>
                  <a:pt x="f1073" y="f991"/>
                </a:moveTo>
                <a:cubicBezTo>
                  <a:pt x="f1273" y="f991"/>
                  <a:pt x="f1028" y="f1052"/>
                  <a:pt x="f1030" y="f1052"/>
                </a:cubicBezTo>
                <a:cubicBezTo>
                  <a:pt x="f1030" y="f1052"/>
                  <a:pt x="f1031" y="f1052"/>
                  <a:pt x="f1031" y="f1275"/>
                </a:cubicBezTo>
                <a:cubicBezTo>
                  <a:pt x="f1267" y="f1276"/>
                  <a:pt x="f1055" y="f1038"/>
                  <a:pt x="f1073" y="f991"/>
                </a:cubicBezTo>
                <a:close/>
                <a:moveTo>
                  <a:pt x="f1267" y="f929"/>
                </a:moveTo>
                <a:cubicBezTo>
                  <a:pt x="f1033" y="f929"/>
                  <a:pt x="f1054" y="f927"/>
                  <a:pt x="f1035" y="f926"/>
                </a:cubicBezTo>
                <a:cubicBezTo>
                  <a:pt x="f1036" y="f925"/>
                  <a:pt x="f1037" y="f926"/>
                  <a:pt x="f1276" y="f924"/>
                </a:cubicBezTo>
                <a:cubicBezTo>
                  <a:pt x="f1275" y="f922"/>
                  <a:pt x="f1053" y="f923"/>
                  <a:pt x="f1277" y="f924"/>
                </a:cubicBezTo>
                <a:cubicBezTo>
                  <a:pt x="f1036" y="f924"/>
                  <a:pt x="f1035" y="f924"/>
                  <a:pt x="f1034" y="f925"/>
                </a:cubicBezTo>
                <a:cubicBezTo>
                  <a:pt x="f1054" y="f925"/>
                  <a:pt x="f1033" y="f926"/>
                  <a:pt x="f1032" y="f927"/>
                </a:cubicBezTo>
                <a:cubicBezTo>
                  <a:pt x="f1032" y="f927"/>
                  <a:pt x="f1031" y="f929"/>
                  <a:pt x="f1267" y="f929"/>
                </a:cubicBezTo>
                <a:close/>
                <a:moveTo>
                  <a:pt x="f971" y="f942"/>
                </a:moveTo>
                <a:cubicBezTo>
                  <a:pt x="f985" y="f942"/>
                  <a:pt x="f985" y="f942"/>
                  <a:pt x="f970" y="f961"/>
                </a:cubicBezTo>
                <a:cubicBezTo>
                  <a:pt x="f970" y="f961"/>
                  <a:pt x="f985" y="f944"/>
                  <a:pt x="f985" y="f944"/>
                </a:cubicBezTo>
                <a:cubicBezTo>
                  <a:pt x="f971" y="f946"/>
                  <a:pt x="f971" y="f959"/>
                  <a:pt x="f972" y="f946"/>
                </a:cubicBezTo>
                <a:cubicBezTo>
                  <a:pt x="f984" y="f944"/>
                  <a:pt x="f972" y="f960"/>
                  <a:pt x="f971" y="f961"/>
                </a:cubicBezTo>
                <a:cubicBezTo>
                  <a:pt x="f971" y="f961"/>
                  <a:pt x="f971" y="f942"/>
                  <a:pt x="f971" y="f942"/>
                </a:cubicBezTo>
                <a:close/>
                <a:moveTo>
                  <a:pt x="f1039" y="f1278"/>
                </a:moveTo>
                <a:cubicBezTo>
                  <a:pt x="f976" y="f1279"/>
                  <a:pt x="f974" y="f1280"/>
                  <a:pt x="f974" y="f1229"/>
                </a:cubicBezTo>
                <a:cubicBezTo>
                  <a:pt x="f975" y="f1230"/>
                  <a:pt x="f975" y="f1225"/>
                  <a:pt x="f975" y="f1221"/>
                </a:cubicBezTo>
                <a:cubicBezTo>
                  <a:pt x="f975" y="f1217"/>
                  <a:pt x="f975" y="f1210"/>
                  <a:pt x="f976" y="f1212"/>
                </a:cubicBezTo>
                <a:cubicBezTo>
                  <a:pt x="f983" y="f1212"/>
                  <a:pt x="f1039" y="f1219"/>
                  <a:pt x="f976" y="f1221"/>
                </a:cubicBezTo>
                <a:cubicBezTo>
                  <a:pt x="f976" y="f1229"/>
                  <a:pt x="f976" y="f1227"/>
                  <a:pt x="f983" y="f1281"/>
                </a:cubicBezTo>
                <a:cubicBezTo>
                  <a:pt x="f983" y="f1281"/>
                  <a:pt x="f977" y="f1282"/>
                  <a:pt x="f1039" y="f1278"/>
                </a:cubicBezTo>
                <a:close/>
                <a:moveTo>
                  <a:pt x="f1030" y="f905"/>
                </a:moveTo>
                <a:cubicBezTo>
                  <a:pt x="f1029" y="f902"/>
                  <a:pt x="f1029" y="f902"/>
                  <a:pt x="f1029" y="f899"/>
                </a:cubicBezTo>
                <a:cubicBezTo>
                  <a:pt x="f1031" y="f897"/>
                  <a:pt x="f1031" y="f896"/>
                  <a:pt x="f1267" y="f896"/>
                </a:cubicBezTo>
                <a:cubicBezTo>
                  <a:pt x="f1054" y="f896"/>
                  <a:pt x="f1033" y="f905"/>
                  <a:pt x="f1054" y="f1283"/>
                </a:cubicBezTo>
                <a:cubicBezTo>
                  <a:pt x="f1034" y="f1284"/>
                  <a:pt x="f1035" y="f1284"/>
                  <a:pt x="f1035" y="f1285"/>
                </a:cubicBezTo>
                <a:cubicBezTo>
                  <a:pt x="f1035" y="f1286"/>
                  <a:pt x="f1034" y="f1286"/>
                  <a:pt x="f1034" y="f1287"/>
                </a:cubicBezTo>
                <a:cubicBezTo>
                  <a:pt x="f1054" y="f1288"/>
                  <a:pt x="f1034" y="f1288"/>
                  <a:pt x="f1054" y="f1141"/>
                </a:cubicBezTo>
                <a:cubicBezTo>
                  <a:pt x="f1054" y="f1136"/>
                  <a:pt x="f1032" y="f1136"/>
                  <a:pt x="f1031" y="f1136"/>
                </a:cubicBezTo>
                <a:cubicBezTo>
                  <a:pt x="f1028" y="f1136"/>
                  <a:pt x="f1028" y="f1289"/>
                  <a:pt x="f1030" y="f1290"/>
                </a:cubicBezTo>
                <a:cubicBezTo>
                  <a:pt x="f1030" y="f1291"/>
                  <a:pt x="f1273" y="f1292"/>
                  <a:pt x="f1030" y="f905"/>
                </a:cubicBezTo>
                <a:close/>
                <a:moveTo>
                  <a:pt x="f994" y="f883"/>
                </a:moveTo>
                <a:cubicBezTo>
                  <a:pt x="f993" y="f884"/>
                  <a:pt x="f1293" y="f883"/>
                  <a:pt x="f1293" y="f883"/>
                </a:cubicBezTo>
                <a:cubicBezTo>
                  <a:pt x="f1293" y="f885"/>
                  <a:pt x="f1294" y="f884"/>
                  <a:pt x="f1294" y="f920"/>
                </a:cubicBezTo>
                <a:cubicBezTo>
                  <a:pt x="f1294" y="f921"/>
                  <a:pt x="f992" y="f922"/>
                  <a:pt x="f1293" y="f922"/>
                </a:cubicBezTo>
                <a:cubicBezTo>
                  <a:pt x="f993" y="f922"/>
                  <a:pt x="f993" y="f922"/>
                  <a:pt x="f993" y="f922"/>
                </a:cubicBezTo>
                <a:cubicBezTo>
                  <a:pt x="f994" y="f921"/>
                  <a:pt x="f994" y="f883"/>
                  <a:pt x="f994" y="f883"/>
                </a:cubicBezTo>
                <a:close/>
                <a:moveTo>
                  <a:pt x="f1014" y="f942"/>
                </a:moveTo>
                <a:cubicBezTo>
                  <a:pt x="f1274" y="f942"/>
                  <a:pt x="f1013" y="f961"/>
                  <a:pt x="f1274" y="f960"/>
                </a:cubicBezTo>
                <a:cubicBezTo>
                  <a:pt x="f1274" y="f944"/>
                  <a:pt x="f1274" y="f946"/>
                  <a:pt x="f1014" y="f946"/>
                </a:cubicBezTo>
                <a:cubicBezTo>
                  <a:pt x="f1014" y="f959"/>
                  <a:pt x="f1014" y="f947"/>
                  <a:pt x="f1270" y="f959"/>
                </a:cubicBezTo>
                <a:cubicBezTo>
                  <a:pt x="f1015" y="f959"/>
                  <a:pt x="f1270" y="f944"/>
                  <a:pt x="f1014" y="f944"/>
                </a:cubicBezTo>
                <a:cubicBezTo>
                  <a:pt x="f1014" y="f960"/>
                  <a:pt x="f1014" y="f942"/>
                  <a:pt x="f1014" y="f942"/>
                </a:cubicBezTo>
                <a:close/>
                <a:moveTo>
                  <a:pt x="f1019" y="f929"/>
                </a:moveTo>
                <a:cubicBezTo>
                  <a:pt x="f1018" y="f930"/>
                  <a:pt x="f1018" y="f932"/>
                  <a:pt x="f1019" y="f932"/>
                </a:cubicBezTo>
                <a:cubicBezTo>
                  <a:pt x="f1021" y="f931"/>
                  <a:pt x="f1020" y="f929"/>
                  <a:pt x="f1019" y="f929"/>
                </a:cubicBezTo>
                <a:close/>
                <a:moveTo>
                  <a:pt x="f1011" y="f1121"/>
                </a:moveTo>
                <a:cubicBezTo>
                  <a:pt x="f1009" y="f1045"/>
                  <a:pt x="f1010" y="f1074"/>
                  <a:pt x="f1010" y="f1145"/>
                </a:cubicBezTo>
                <a:cubicBezTo>
                  <a:pt x="f1012" y="f1046"/>
                  <a:pt x="f1012" y="f1075"/>
                  <a:pt x="f1272" y="f1075"/>
                </a:cubicBezTo>
                <a:cubicBezTo>
                  <a:pt x="f1272" y="f1126"/>
                  <a:pt x="f1274" y="f1126"/>
                  <a:pt x="f1274" y="f1075"/>
                </a:cubicBezTo>
                <a:cubicBezTo>
                  <a:pt x="f1274" y="f1075"/>
                  <a:pt x="f1272" y="f1145"/>
                  <a:pt x="f1012" y="f1074"/>
                </a:cubicBezTo>
                <a:cubicBezTo>
                  <a:pt x="f1012" y="f1076"/>
                  <a:pt x="f1012" y="f1043"/>
                  <a:pt x="f1011" y="f1121"/>
                </a:cubicBezTo>
                <a:close/>
                <a:moveTo>
                  <a:pt x="f989" y="f1048"/>
                </a:moveTo>
                <a:cubicBezTo>
                  <a:pt x="f989" y="f1042"/>
                  <a:pt x="f988" y="f1043"/>
                  <a:pt x="f963" y="f1047"/>
                </a:cubicBezTo>
                <a:cubicBezTo>
                  <a:pt x="f965" y="f1047"/>
                  <a:pt x="f963" y="f1041"/>
                  <a:pt x="f988" y="f1049"/>
                </a:cubicBezTo>
                <a:cubicBezTo>
                  <a:pt x="f989" y="f1051"/>
                  <a:pt x="f989" y="f1040"/>
                  <a:pt x="f990" y="f1040"/>
                </a:cubicBezTo>
                <a:cubicBezTo>
                  <a:pt x="f991" y="f982"/>
                  <a:pt x="f1052" y="f982"/>
                  <a:pt x="f1275" y="f982"/>
                </a:cubicBezTo>
                <a:cubicBezTo>
                  <a:pt x="f1038" y="f1050"/>
                  <a:pt x="f1275" y="f979"/>
                  <a:pt x="f1276" y="f978"/>
                </a:cubicBezTo>
                <a:cubicBezTo>
                  <a:pt x="f1053" y="f977"/>
                  <a:pt x="f1036" y="f978"/>
                  <a:pt x="f1034" y="f979"/>
                </a:cubicBezTo>
                <a:cubicBezTo>
                  <a:pt x="f1054" y="f979"/>
                  <a:pt x="f1054" y="f980"/>
                  <a:pt x="f1032" y="f981"/>
                </a:cubicBezTo>
                <a:cubicBezTo>
                  <a:pt x="f1267" y="f1050"/>
                  <a:pt x="f1031" y="f980"/>
                  <a:pt x="f1030" y="f980"/>
                </a:cubicBezTo>
                <a:cubicBezTo>
                  <a:pt x="f1028" y="f980"/>
                  <a:pt x="f1028" y="f1050"/>
                  <a:pt x="f1030" y="f982"/>
                </a:cubicBezTo>
                <a:cubicBezTo>
                  <a:pt x="f1030" y="f982"/>
                  <a:pt x="f1029" y="f982"/>
                  <a:pt x="f1031" y="f982"/>
                </a:cubicBezTo>
                <a:cubicBezTo>
                  <a:pt x="f1032" y="f982"/>
                  <a:pt x="f1034" y="f1040"/>
                  <a:pt x="f1035" y="f1051"/>
                </a:cubicBezTo>
                <a:cubicBezTo>
                  <a:pt x="f1053" y="f1041"/>
                  <a:pt x="f1033" y="f1041"/>
                  <a:pt x="f1035" y="f1042"/>
                </a:cubicBezTo>
                <a:cubicBezTo>
                  <a:pt x="f1035" y="f1042"/>
                  <a:pt x="f1036" y="f1042"/>
                  <a:pt x="f1036" y="f1042"/>
                </a:cubicBezTo>
                <a:cubicBezTo>
                  <a:pt x="f1036" y="f1047"/>
                  <a:pt x="f1036" y="f1047"/>
                  <a:pt x="f1277" y="f1047"/>
                </a:cubicBezTo>
                <a:cubicBezTo>
                  <a:pt x="f1053" y="f1043"/>
                  <a:pt x="f1053" y="f1043"/>
                  <a:pt x="f1037" y="f1043"/>
                </a:cubicBezTo>
                <a:cubicBezTo>
                  <a:pt x="f1276" y="f1043"/>
                  <a:pt x="f1038" y="f1121"/>
                  <a:pt x="f1275" y="f1044"/>
                </a:cubicBezTo>
                <a:cubicBezTo>
                  <a:pt x="f1275" y="f1044"/>
                  <a:pt x="f991" y="f1044"/>
                  <a:pt x="f990" y="f1044"/>
                </a:cubicBezTo>
                <a:cubicBezTo>
                  <a:pt x="f964" y="f1121"/>
                  <a:pt x="f991" y="f1042"/>
                  <a:pt x="f991" y="f1048"/>
                </a:cubicBezTo>
                <a:cubicBezTo>
                  <a:pt x="f1052" y="f1041"/>
                  <a:pt x="f990" y="f1048"/>
                  <a:pt x="f989" y="f1048"/>
                </a:cubicBezTo>
                <a:close/>
                <a:moveTo>
                  <a:pt x="f998" y="f1204"/>
                </a:moveTo>
                <a:cubicBezTo>
                  <a:pt x="f1295" y="f1204"/>
                  <a:pt x="f1000" y="f1151"/>
                  <a:pt x="f1027" y="f1151"/>
                </a:cubicBezTo>
                <a:cubicBezTo>
                  <a:pt x="f1296" y="f1151"/>
                  <a:pt x="f1004" y="f1151"/>
                  <a:pt x="f1005" y="f1152"/>
                </a:cubicBezTo>
                <a:cubicBezTo>
                  <a:pt x="f1025" y="f1152"/>
                  <a:pt x="f1024" y="f1160"/>
                  <a:pt x="f1008" y="f1160"/>
                </a:cubicBezTo>
                <a:cubicBezTo>
                  <a:pt x="f1011" y="f1160"/>
                  <a:pt x="f1012" y="f1160"/>
                  <a:pt x="f1013" y="f1166"/>
                </a:cubicBezTo>
                <a:cubicBezTo>
                  <a:pt x="f1274" y="f1166"/>
                  <a:pt x="f1274" y="f1165"/>
                  <a:pt x="f1270" y="f1165"/>
                </a:cubicBezTo>
                <a:cubicBezTo>
                  <a:pt x="f1015" y="f1165"/>
                  <a:pt x="f1016" y="f1164"/>
                  <a:pt x="f1016" y="f1167"/>
                </a:cubicBezTo>
                <a:cubicBezTo>
                  <a:pt x="f1016" y="f1168"/>
                  <a:pt x="f1270" y="f1168"/>
                  <a:pt x="f1270" y="f1163"/>
                </a:cubicBezTo>
                <a:cubicBezTo>
                  <a:pt x="f1014" y="f1159"/>
                  <a:pt x="f1015" y="f1161"/>
                  <a:pt x="f1016" y="f1163"/>
                </a:cubicBezTo>
                <a:cubicBezTo>
                  <a:pt x="f1018" y="f1168"/>
                  <a:pt x="f1021" y="f1168"/>
                  <a:pt x="f1067" y="f1168"/>
                </a:cubicBezTo>
                <a:cubicBezTo>
                  <a:pt x="f1063" y="f1168"/>
                  <a:pt x="f1065" y="f1163"/>
                  <a:pt x="f1064" y="f1168"/>
                </a:cubicBezTo>
                <a:cubicBezTo>
                  <a:pt x="f1068" y="f1168"/>
                  <a:pt x="f1062" y="f1168"/>
                  <a:pt x="f1061" y="f1167"/>
                </a:cubicBezTo>
                <a:cubicBezTo>
                  <a:pt x="f1060" y="f1164"/>
                  <a:pt x="f1058" y="f1164"/>
                  <a:pt x="f1057" y="f1164"/>
                </a:cubicBezTo>
                <a:cubicBezTo>
                  <a:pt x="f1268" y="f1164"/>
                  <a:pt x="f1073" y="f1167"/>
                  <a:pt x="f1028" y="f1164"/>
                </a:cubicBezTo>
                <a:cubicBezTo>
                  <a:pt x="f1031" y="f1164"/>
                  <a:pt x="f1032" y="f1164"/>
                  <a:pt x="f1034" y="f1164"/>
                </a:cubicBezTo>
                <a:cubicBezTo>
                  <a:pt x="f1035" y="f1165"/>
                  <a:pt x="f1036" y="f1165"/>
                  <a:pt x="f1277" y="f1165"/>
                </a:cubicBezTo>
                <a:cubicBezTo>
                  <a:pt x="f1053" y="f1166"/>
                  <a:pt x="f1277" y="f1162"/>
                  <a:pt x="f1053" y="f1160"/>
                </a:cubicBezTo>
                <a:cubicBezTo>
                  <a:pt x="f1053" y="f1152"/>
                  <a:pt x="f1275" y="f1203"/>
                  <a:pt x="f1037" y="f1205"/>
                </a:cubicBezTo>
                <a:cubicBezTo>
                  <a:pt x="f1037" y="f1205"/>
                  <a:pt x="f1037" y="f1205"/>
                  <a:pt x="f1037" y="f1205"/>
                </a:cubicBezTo>
                <a:cubicBezTo>
                  <a:pt x="f1037" y="f1205"/>
                  <a:pt x="f1277" y="f1203"/>
                  <a:pt x="f1277" y="f1203"/>
                </a:cubicBezTo>
                <a:cubicBezTo>
                  <a:pt x="f1036" y="f1151"/>
                  <a:pt x="f1035" y="f1151"/>
                  <a:pt x="f1034" y="f1151"/>
                </a:cubicBezTo>
                <a:cubicBezTo>
                  <a:pt x="f1054" y="f1152"/>
                  <a:pt x="f1033" y="f1152"/>
                  <a:pt x="f1032" y="f1152"/>
                </a:cubicBezTo>
                <a:cubicBezTo>
                  <a:pt x="f1267" y="f1154"/>
                  <a:pt x="f1029" y="f1160"/>
                  <a:pt x="f1030" y="f1160"/>
                </a:cubicBezTo>
                <a:cubicBezTo>
                  <a:pt x="f1273" y="f1160"/>
                  <a:pt x="f1072" y="f1154"/>
                  <a:pt x="f1055" y="f1151"/>
                </a:cubicBezTo>
                <a:cubicBezTo>
                  <a:pt x="f1055" y="f1203"/>
                  <a:pt x="f1073" y="f1204"/>
                  <a:pt x="f1055" y="f1205"/>
                </a:cubicBezTo>
                <a:cubicBezTo>
                  <a:pt x="f1072" y="f1207"/>
                  <a:pt x="f1268" y="f1205"/>
                  <a:pt x="f1056" y="f1205"/>
                </a:cubicBezTo>
                <a:cubicBezTo>
                  <a:pt x="f1071" y="f1205"/>
                  <a:pt x="f1057" y="f1204"/>
                  <a:pt x="f1070" y="f1204"/>
                </a:cubicBezTo>
                <a:cubicBezTo>
                  <a:pt x="f1058" y="f1203"/>
                  <a:pt x="f1266" y="f1204"/>
                  <a:pt x="f1059" y="f1204"/>
                </a:cubicBezTo>
                <a:cubicBezTo>
                  <a:pt x="f1060" y="f1205"/>
                  <a:pt x="f1062" y="f1205"/>
                  <a:pt x="f1064" y="f1205"/>
                </a:cubicBezTo>
                <a:cubicBezTo>
                  <a:pt x="f1065" y="f1207"/>
                  <a:pt x="f1067" y="f1208"/>
                  <a:pt x="f1022" y="f1208"/>
                </a:cubicBezTo>
                <a:cubicBezTo>
                  <a:pt x="f1017" y="f1208"/>
                  <a:pt x="f1014" y="f1207"/>
                  <a:pt x="f1012" y="f1205"/>
                </a:cubicBezTo>
                <a:cubicBezTo>
                  <a:pt x="f1011" y="f1205"/>
                  <a:pt x="f1008" y="f1205"/>
                  <a:pt x="f1024" y="f1207"/>
                </a:cubicBezTo>
                <a:cubicBezTo>
                  <a:pt x="f1006" y="f1208"/>
                  <a:pt x="f1006" y="f1214"/>
                  <a:pt x="f1005" y="f1214"/>
                </a:cubicBezTo>
                <a:cubicBezTo>
                  <a:pt x="f1005" y="f1216"/>
                  <a:pt x="f1297" y="f1214"/>
                  <a:pt x="f1004" y="f1216"/>
                </a:cubicBezTo>
                <a:cubicBezTo>
                  <a:pt x="f1004" y="f1217"/>
                  <a:pt x="f1005" y="f1217"/>
                  <a:pt x="f1007" y="f1217"/>
                </a:cubicBezTo>
                <a:cubicBezTo>
                  <a:pt x="f1007" y="f1221"/>
                  <a:pt x="f1004" y="f1225"/>
                  <a:pt x="f1297" y="f1225"/>
                </a:cubicBezTo>
                <a:cubicBezTo>
                  <a:pt x="f1296" y="f1230"/>
                  <a:pt x="f1002" y="f1219"/>
                  <a:pt x="f1001" y="f1219"/>
                </a:cubicBezTo>
                <a:cubicBezTo>
                  <a:pt x="f1298" y="f1219"/>
                  <a:pt x="f1295" y="f1219"/>
                  <a:pt x="f999" y="f1219"/>
                </a:cubicBezTo>
                <a:cubicBezTo>
                  <a:pt x="f1299" y="f1221"/>
                  <a:pt x="f999" y="f1225"/>
                  <a:pt x="f1299" y="f1230"/>
                </a:cubicBezTo>
                <a:cubicBezTo>
                  <a:pt x="f998" y="f1227"/>
                  <a:pt x="f1149" y="f1230"/>
                  <a:pt x="f1149" y="f1225"/>
                </a:cubicBezTo>
                <a:cubicBezTo>
                  <a:pt x="f997" y="f1219"/>
                  <a:pt x="f996" y="f1216"/>
                  <a:pt x="f995" y="f1210"/>
                </a:cubicBezTo>
                <a:cubicBezTo>
                  <a:pt x="f994" y="f1212"/>
                  <a:pt x="f992" y="f1207"/>
                  <a:pt x="f992" y="f1205"/>
                </a:cubicBezTo>
                <a:cubicBezTo>
                  <a:pt x="f1293" y="f1203"/>
                  <a:pt x="f1149" y="f1205"/>
                  <a:pt x="f998" y="f1204"/>
                </a:cubicBezTo>
                <a:close/>
                <a:moveTo>
                  <a:pt x="f1251" y="f902"/>
                </a:moveTo>
                <a:cubicBezTo>
                  <a:pt x="f1251" y="f905"/>
                  <a:pt x="f1251" y="f1283"/>
                  <a:pt x="f1246" y="f1292"/>
                </a:cubicBezTo>
                <a:cubicBezTo>
                  <a:pt x="f1246" y="f1284"/>
                  <a:pt x="f1245" y="f1284"/>
                  <a:pt x="f1244" y="f1291"/>
                </a:cubicBezTo>
                <a:cubicBezTo>
                  <a:pt x="f1244" y="f1285"/>
                  <a:pt x="f1244" y="f1290"/>
                  <a:pt x="f1244" y="f1286"/>
                </a:cubicBezTo>
                <a:cubicBezTo>
                  <a:pt x="f1097" y="f1287"/>
                  <a:pt x="f1096" y="f1287"/>
                  <a:pt x="f1089" y="f1286"/>
                </a:cubicBezTo>
                <a:cubicBezTo>
                  <a:pt x="f1089" y="f1290"/>
                  <a:pt x="f1090" y="f1285"/>
                  <a:pt x="f1090" y="f1291"/>
                </a:cubicBezTo>
                <a:cubicBezTo>
                  <a:pt x="f1091" y="f1284"/>
                  <a:pt x="f1091" y="f1292"/>
                  <a:pt x="f1092" y="f1283"/>
                </a:cubicBezTo>
                <a:cubicBezTo>
                  <a:pt x="f1092" y="f905"/>
                  <a:pt x="f766" y="f905"/>
                  <a:pt x="f1095" y="f902"/>
                </a:cubicBezTo>
                <a:cubicBezTo>
                  <a:pt x="f1094" y="f897"/>
                  <a:pt x="f1091" y="f905"/>
                  <a:pt x="f1090" y="f897"/>
                </a:cubicBezTo>
                <a:cubicBezTo>
                  <a:pt x="f1090" y="f896"/>
                  <a:pt x="f1090" y="f896"/>
                  <a:pt x="f1089" y="f908"/>
                </a:cubicBezTo>
                <a:cubicBezTo>
                  <a:pt x="f1096" y="f908"/>
                  <a:pt x="f1097" y="f908"/>
                  <a:pt x="f1244" y="f908"/>
                </a:cubicBezTo>
                <a:cubicBezTo>
                  <a:pt x="f1245" y="f908"/>
                  <a:pt x="f1246" y="f908"/>
                  <a:pt x="f1246" y="f894"/>
                </a:cubicBezTo>
                <a:cubicBezTo>
                  <a:pt x="f1251" y="f894"/>
                  <a:pt x="f1247" y="f893"/>
                  <a:pt x="f1088" y="f913"/>
                </a:cubicBezTo>
                <a:cubicBezTo>
                  <a:pt x="f1088" y="f894"/>
                  <a:pt x="f1247" y="f908"/>
                  <a:pt x="f1251" y="f896"/>
                </a:cubicBezTo>
                <a:cubicBezTo>
                  <a:pt x="f1251" y="f897"/>
                  <a:pt x="f1251" y="f897"/>
                  <a:pt x="f1251" y="f902"/>
                </a:cubicBezTo>
                <a:close/>
                <a:moveTo>
                  <a:pt x="f756" y="f986"/>
                </a:moveTo>
                <a:cubicBezTo>
                  <a:pt x="f756" y="f967"/>
                  <a:pt x="f757" y="f967"/>
                  <a:pt x="f757" y="f967"/>
                </a:cubicBezTo>
                <a:cubicBezTo>
                  <a:pt x="f757" y="f967"/>
                  <a:pt x="f757" y="f986"/>
                  <a:pt x="f757" y="f986"/>
                </a:cubicBezTo>
                <a:cubicBezTo>
                  <a:pt x="f757" y="f986"/>
                  <a:pt x="f757" y="f968"/>
                  <a:pt x="f756" y="f986"/>
                </a:cubicBezTo>
                <a:close/>
                <a:moveTo>
                  <a:pt x="f791" y="f1139"/>
                </a:moveTo>
                <a:cubicBezTo>
                  <a:pt x="f789" y="f1142"/>
                  <a:pt x="f789" y="f1133"/>
                  <a:pt x="f789" y="f1132"/>
                </a:cubicBezTo>
                <a:cubicBezTo>
                  <a:pt x="f790" y="f1131"/>
                  <a:pt x="f790" y="f1130"/>
                  <a:pt x="f791" y="f1129"/>
                </a:cubicBezTo>
                <a:cubicBezTo>
                  <a:pt x="f791" y="f1129"/>
                  <a:pt x="f803" y="f1119"/>
                  <a:pt x="f792" y="f1118"/>
                </a:cubicBezTo>
                <a:cubicBezTo>
                  <a:pt x="f802" y="f1129"/>
                  <a:pt x="f792" y="f1130"/>
                  <a:pt x="f792" y="f1130"/>
                </a:cubicBezTo>
                <a:cubicBezTo>
                  <a:pt x="f803" y="f1131"/>
                  <a:pt x="f791" y="f1131"/>
                  <a:pt x="f791" y="f1132"/>
                </a:cubicBezTo>
                <a:cubicBezTo>
                  <a:pt x="f791" y="f1133"/>
                  <a:pt x="f803" y="f1138"/>
                  <a:pt x="f791" y="f1139"/>
                </a:cubicBezTo>
                <a:close/>
                <a:moveTo>
                  <a:pt x="f1246" y="f888"/>
                </a:moveTo>
                <a:cubicBezTo>
                  <a:pt x="f1246" y="f888"/>
                  <a:pt x="f1246" y="f919"/>
                  <a:pt x="f1244" y="f919"/>
                </a:cubicBezTo>
                <a:cubicBezTo>
                  <a:pt x="f1097" y="f919"/>
                  <a:pt x="f1247" y="f883"/>
                  <a:pt x="f1247" y="f920"/>
                </a:cubicBezTo>
                <a:cubicBezTo>
                  <a:pt x="f1247" y="f920"/>
                  <a:pt x="f1247" y="f922"/>
                  <a:pt x="f1247" y="f922"/>
                </a:cubicBezTo>
                <a:cubicBezTo>
                  <a:pt x="f1087" y="f924"/>
                  <a:pt x="f1087" y="f923"/>
                  <a:pt x="f1084" y="f922"/>
                </a:cubicBezTo>
                <a:cubicBezTo>
                  <a:pt x="f1084" y="f921"/>
                  <a:pt x="f1085" y="f921"/>
                  <a:pt x="f1086" y="f921"/>
                </a:cubicBezTo>
                <a:cubicBezTo>
                  <a:pt x="f1248" y="f921"/>
                  <a:pt x="f1249" y="f920"/>
                  <a:pt x="f1248" y="f883"/>
                </a:cubicBezTo>
                <a:cubicBezTo>
                  <a:pt x="f1086" y="f883"/>
                  <a:pt x="f1084" y="f883"/>
                  <a:pt x="f1084" y="f883"/>
                </a:cubicBezTo>
                <a:cubicBezTo>
                  <a:pt x="f1088" y="f884"/>
                  <a:pt x="f1087" y="f885"/>
                  <a:pt x="f1088" y="f886"/>
                </a:cubicBezTo>
                <a:cubicBezTo>
                  <a:pt x="f1247" y="f1271"/>
                  <a:pt x="f1251" y="f886"/>
                  <a:pt x="f1246" y="f888"/>
                </a:cubicBezTo>
                <a:close/>
                <a:moveTo>
                  <a:pt x="f761" y="f970"/>
                </a:moveTo>
                <a:cubicBezTo>
                  <a:pt x="f761" y="f970"/>
                  <a:pt x="f761" y="f970"/>
                  <a:pt x="f761" y="f969"/>
                </a:cubicBezTo>
                <a:cubicBezTo>
                  <a:pt x="f749" y="f987"/>
                  <a:pt x="f759" y="f968"/>
                  <a:pt x="f755" y="f968"/>
                </a:cubicBezTo>
                <a:cubicBezTo>
                  <a:pt x="f756" y="f968"/>
                  <a:pt x="f757" y="f969"/>
                  <a:pt x="f756" y="f970"/>
                </a:cubicBezTo>
                <a:cubicBezTo>
                  <a:pt x="f755" y="f985"/>
                  <a:pt x="f760" y="f985"/>
                  <a:pt x="f759" y="f971"/>
                </a:cubicBezTo>
                <a:cubicBezTo>
                  <a:pt x="f759" y="f971"/>
                  <a:pt x="f759" y="f984"/>
                  <a:pt x="f754" y="f984"/>
                </a:cubicBezTo>
                <a:cubicBezTo>
                  <a:pt x="f754" y="f973"/>
                  <a:pt x="f753" y="f973"/>
                  <a:pt x="f752" y="f975"/>
                </a:cubicBezTo>
                <a:cubicBezTo>
                  <a:pt x="f761" y="f975"/>
                  <a:pt x="f761" y="f976"/>
                  <a:pt x="f751" y="f976"/>
                </a:cubicBezTo>
                <a:cubicBezTo>
                  <a:pt x="f750" y="f1039"/>
                  <a:pt x="f751" y="f974"/>
                  <a:pt x="f751" y="f975"/>
                </a:cubicBezTo>
                <a:cubicBezTo>
                  <a:pt x="f751" y="f973"/>
                  <a:pt x="f751" y="f984"/>
                  <a:pt x="f761" y="f972"/>
                </a:cubicBezTo>
                <a:cubicBezTo>
                  <a:pt x="f752" y="f972"/>
                  <a:pt x="f753" y="f972"/>
                  <a:pt x="f753" y="f985"/>
                </a:cubicBezTo>
                <a:cubicBezTo>
                  <a:pt x="f752" y="f985"/>
                  <a:pt x="f752" y="f985"/>
                  <a:pt x="f761" y="f970"/>
                </a:cubicBezTo>
                <a:close/>
                <a:moveTo>
                  <a:pt x="f998" y="f1300"/>
                </a:moveTo>
                <a:cubicBezTo>
                  <a:pt x="f1299" y="f1301"/>
                  <a:pt x="f1295" y="f1302"/>
                  <a:pt x="f1000" y="f1302"/>
                </a:cubicBezTo>
                <a:cubicBezTo>
                  <a:pt x="f1027" y="f1303"/>
                  <a:pt x="f1002" y="f1301"/>
                  <a:pt x="f1003" y="f1300"/>
                </a:cubicBezTo>
                <a:cubicBezTo>
                  <a:pt x="f1004" y="f1304"/>
                  <a:pt x="f1004" y="f1305"/>
                  <a:pt x="f1003" y="f1306"/>
                </a:cubicBezTo>
                <a:cubicBezTo>
                  <a:pt x="f1002" y="f1307"/>
                  <a:pt x="f1027" y="f1308"/>
                  <a:pt x="f1000" y="f1308"/>
                </a:cubicBezTo>
                <a:cubicBezTo>
                  <a:pt x="f1295" y="f1308"/>
                  <a:pt x="f1295" y="f1308"/>
                  <a:pt x="f999" y="f1309"/>
                </a:cubicBezTo>
                <a:cubicBezTo>
                  <a:pt x="f1299" y="f1310"/>
                  <a:pt x="f998" y="f1311"/>
                  <a:pt x="f1149" y="f1310"/>
                </a:cubicBezTo>
                <a:cubicBezTo>
                  <a:pt x="f1149" y="f1309"/>
                  <a:pt x="f1149" y="f1307"/>
                  <a:pt x="f1149" y="f1306"/>
                </a:cubicBezTo>
                <a:cubicBezTo>
                  <a:pt x="f1149" y="f1312"/>
                  <a:pt x="f1149" y="f1313"/>
                  <a:pt x="f998" y="f1300"/>
                </a:cubicBezTo>
                <a:close/>
                <a:moveTo>
                  <a:pt x="f1293" y="f1301"/>
                </a:moveTo>
                <a:cubicBezTo>
                  <a:pt x="f992" y="f1303"/>
                  <a:pt x="f801" y="f1303"/>
                  <a:pt x="f797" y="f1314"/>
                </a:cubicBezTo>
                <a:cubicBezTo>
                  <a:pt x="f798" y="f1315"/>
                  <a:pt x="f795" y="f1315"/>
                  <a:pt x="f794" y="f1315"/>
                </a:cubicBezTo>
                <a:cubicBezTo>
                  <a:pt x="f793" y="f1315"/>
                  <a:pt x="f802" y="f1316"/>
                  <a:pt x="f803" y="f1317"/>
                </a:cubicBezTo>
                <a:cubicBezTo>
                  <a:pt x="f791" y="f1318"/>
                  <a:pt x="f789" y="f1317"/>
                  <a:pt x="f804" y="f1317"/>
                </a:cubicBezTo>
                <a:cubicBezTo>
                  <a:pt x="f816" y="f1318"/>
                  <a:pt x="f789" y="f1319"/>
                  <a:pt x="f790" y="f1320"/>
                </a:cubicBezTo>
                <a:cubicBezTo>
                  <a:pt x="f791" y="f1320"/>
                  <a:pt x="f803" y="f1321"/>
                  <a:pt x="f803" y="f1322"/>
                </a:cubicBezTo>
                <a:cubicBezTo>
                  <a:pt x="f792" y="f1323"/>
                  <a:pt x="f792" y="f1324"/>
                  <a:pt x="f802" y="f1324"/>
                </a:cubicBezTo>
                <a:cubicBezTo>
                  <a:pt x="f794" y="f1324"/>
                  <a:pt x="f795" y="f1323"/>
                  <a:pt x="f797" y="f1322"/>
                </a:cubicBezTo>
                <a:cubicBezTo>
                  <a:pt x="f801" y="f1321"/>
                  <a:pt x="f800" y="f1319"/>
                  <a:pt x="f1294" y="f1325"/>
                </a:cubicBezTo>
                <a:cubicBezTo>
                  <a:pt x="f1293" y="f1317"/>
                  <a:pt x="f995" y="f1317"/>
                  <a:pt x="f996" y="f1315"/>
                </a:cubicBezTo>
                <a:cubicBezTo>
                  <a:pt x="f997" y="f1303"/>
                  <a:pt x="f997" y="f1301"/>
                  <a:pt x="f995" y="f1304"/>
                </a:cubicBezTo>
                <a:cubicBezTo>
                  <a:pt x="f995" y="f1304"/>
                  <a:pt x="f994" y="f1313"/>
                  <a:pt x="f993" y="f1313"/>
                </a:cubicBezTo>
                <a:cubicBezTo>
                  <a:pt x="f1293" y="f1312"/>
                  <a:pt x="f992" y="f1305"/>
                  <a:pt x="f1294" y="f1312"/>
                </a:cubicBezTo>
                <a:cubicBezTo>
                  <a:pt x="f801" y="f1313"/>
                  <a:pt x="f1293" y="f1300"/>
                  <a:pt x="f1293" y="f1301"/>
                </a:cubicBezTo>
                <a:close/>
                <a:moveTo>
                  <a:pt x="f775" y="f1301"/>
                </a:moveTo>
                <a:cubicBezTo>
                  <a:pt x="f776" y="f1302"/>
                  <a:pt x="f776" y="f1314"/>
                  <a:pt x="f777" y="f1315"/>
                </a:cubicBezTo>
                <a:cubicBezTo>
                  <a:pt x="f811" y="f1316"/>
                  <a:pt x="f812" y="f1314"/>
                  <a:pt x="f782" y="f1303"/>
                </a:cubicBezTo>
                <a:cubicBezTo>
                  <a:pt x="f813" y="f1303"/>
                  <a:pt x="f783" y="f1303"/>
                  <a:pt x="f815" y="f1303"/>
                </a:cubicBezTo>
                <a:cubicBezTo>
                  <a:pt x="f807" y="f1303"/>
                  <a:pt x="f784" y="f1303"/>
                  <a:pt x="f817" y="f1302"/>
                </a:cubicBezTo>
                <a:cubicBezTo>
                  <a:pt x="f806" y="f1300"/>
                  <a:pt x="f786" y="f1303"/>
                  <a:pt x="f816" y="f1303"/>
                </a:cubicBezTo>
                <a:cubicBezTo>
                  <a:pt x="f788" y="f1314"/>
                  <a:pt x="f789" y="f1302"/>
                  <a:pt x="f791" y="f1302"/>
                </a:cubicBezTo>
                <a:cubicBezTo>
                  <a:pt x="f803" y="f1302"/>
                  <a:pt x="f792" y="f1301"/>
                  <a:pt x="f802" y="f1301"/>
                </a:cubicBezTo>
                <a:cubicBezTo>
                  <a:pt x="f793" y="f1300"/>
                  <a:pt x="f793" y="f1304"/>
                  <a:pt x="f793" y="f1312"/>
                </a:cubicBezTo>
                <a:cubicBezTo>
                  <a:pt x="f794" y="f1306"/>
                  <a:pt x="f798" y="f1305"/>
                  <a:pt x="f797" y="f1307"/>
                </a:cubicBezTo>
                <a:cubicBezTo>
                  <a:pt x="f801" y="f1307"/>
                  <a:pt x="f796" y="f1308"/>
                  <a:pt x="f796" y="f1310"/>
                </a:cubicBezTo>
                <a:cubicBezTo>
                  <a:pt x="f801" y="f1310"/>
                  <a:pt x="f801" y="f1310"/>
                  <a:pt x="f801" y="f1310"/>
                </a:cubicBezTo>
                <a:cubicBezTo>
                  <a:pt x="f794" y="f1310"/>
                  <a:pt x="f794" y="f1310"/>
                  <a:pt x="f794" y="f1310"/>
                </a:cubicBezTo>
                <a:cubicBezTo>
                  <a:pt x="f793" y="f1310"/>
                  <a:pt x="f793" y="f1310"/>
                  <a:pt x="f793" y="f1310"/>
                </a:cubicBezTo>
                <a:cubicBezTo>
                  <a:pt x="f802" y="f1309"/>
                  <a:pt x="f792" y="f1308"/>
                  <a:pt x="f803" y="f1308"/>
                </a:cubicBezTo>
                <a:cubicBezTo>
                  <a:pt x="f791" y="f1307"/>
                  <a:pt x="f790" y="f1307"/>
                  <a:pt x="f789" y="f1307"/>
                </a:cubicBezTo>
                <a:cubicBezTo>
                  <a:pt x="f787" y="f1307"/>
                  <a:pt x="f805" y="f1307"/>
                  <a:pt x="f806" y="f1307"/>
                </a:cubicBezTo>
                <a:cubicBezTo>
                  <a:pt x="f785" y="f1307"/>
                  <a:pt x="f784" y="f1307"/>
                  <a:pt x="f807" y="f1307"/>
                </a:cubicBezTo>
                <a:cubicBezTo>
                  <a:pt x="f783" y="f1307"/>
                  <a:pt x="f815" y="f1308"/>
                  <a:pt x="f813" y="f1309"/>
                </a:cubicBezTo>
                <a:cubicBezTo>
                  <a:pt x="f782" y="f1309"/>
                  <a:pt x="f880" y="f1309"/>
                  <a:pt x="f880" y="f1308"/>
                </a:cubicBezTo>
                <a:cubicBezTo>
                  <a:pt x="f812" y="f1306"/>
                  <a:pt x="f812" y="f1306"/>
                  <a:pt x="f781" y="f1307"/>
                </a:cubicBezTo>
                <a:cubicBezTo>
                  <a:pt x="f780" y="f1307"/>
                  <a:pt x="f780" y="f1307"/>
                  <a:pt x="f780" y="f1307"/>
                </a:cubicBezTo>
                <a:cubicBezTo>
                  <a:pt x="f811" y="f1307"/>
                  <a:pt x="f779" y="f1307"/>
                  <a:pt x="f779" y="f1306"/>
                </a:cubicBezTo>
                <a:cubicBezTo>
                  <a:pt x="f779" y="f1305"/>
                  <a:pt x="f779" y="f1312"/>
                  <a:pt x="f778" y="f1312"/>
                </a:cubicBezTo>
                <a:cubicBezTo>
                  <a:pt x="f776" y="f1305"/>
                  <a:pt x="f775" y="f1307"/>
                  <a:pt x="f774" y="f1308"/>
                </a:cubicBezTo>
                <a:cubicBezTo>
                  <a:pt x="f769" y="f1308"/>
                  <a:pt x="f769" y="f1306"/>
                  <a:pt x="f769" y="f1312"/>
                </a:cubicBezTo>
                <a:cubicBezTo>
                  <a:pt x="f769" y="f1313"/>
                  <a:pt x="f774" y="f1300"/>
                  <a:pt x="f775" y="f1301"/>
                </a:cubicBezTo>
                <a:close/>
                <a:moveTo>
                  <a:pt x="f856" y="f1326"/>
                </a:moveTo>
                <a:cubicBezTo>
                  <a:pt x="f851" y="f1326"/>
                  <a:pt x="f851" y="f1326"/>
                  <a:pt x="f851" y="f1326"/>
                </a:cubicBezTo>
                <a:cubicBezTo>
                  <a:pt x="f849" y="f1326"/>
                  <a:pt x="f847" y="f1326"/>
                  <a:pt x="f859" y="f1326"/>
                </a:cubicBezTo>
                <a:cubicBezTo>
                  <a:pt x="f844" y="f1326"/>
                  <a:pt x="f841" y="f1327"/>
                  <a:pt x="f839" y="f1327"/>
                </a:cubicBezTo>
                <a:cubicBezTo>
                  <a:pt x="f838" y="f1326"/>
                  <a:pt x="f837" y="f1328"/>
                  <a:pt x="f837" y="f1328"/>
                </a:cubicBezTo>
                <a:cubicBezTo>
                  <a:pt x="f836" y="f1329"/>
                  <a:pt x="f836" y="f1330"/>
                  <a:pt x="f836" y="f1331"/>
                </a:cubicBezTo>
                <a:cubicBezTo>
                  <a:pt x="f836" y="f1332"/>
                  <a:pt x="f834" y="f1333"/>
                  <a:pt x="f828" y="f1332"/>
                </a:cubicBezTo>
                <a:cubicBezTo>
                  <a:pt x="f829" y="f1332"/>
                  <a:pt x="f829" y="f1334"/>
                  <a:pt x="f829" y="f1334"/>
                </a:cubicBezTo>
                <a:cubicBezTo>
                  <a:pt x="f830" y="f1335"/>
                  <a:pt x="f832" y="f1335"/>
                  <a:pt x="f832" y="f1336"/>
                </a:cubicBezTo>
                <a:cubicBezTo>
                  <a:pt x="f832" y="f1337"/>
                  <a:pt x="f829" y="f1338"/>
                  <a:pt x="f828" y="f1338"/>
                </a:cubicBezTo>
                <a:cubicBezTo>
                  <a:pt x="f833" y="f1339"/>
                  <a:pt x="f833" y="f1339"/>
                  <a:pt x="f835" y="f1340"/>
                </a:cubicBezTo>
                <a:cubicBezTo>
                  <a:pt x="f836" y="f1340"/>
                  <a:pt x="f837" y="f1341"/>
                  <a:pt x="f835" y="f1341"/>
                </a:cubicBezTo>
                <a:cubicBezTo>
                  <a:pt x="f834" y="f1342"/>
                  <a:pt x="f834" y="f1341"/>
                  <a:pt x="f833" y="f1340"/>
                </a:cubicBezTo>
                <a:cubicBezTo>
                  <a:pt x="f828" y="f1340"/>
                  <a:pt x="f829" y="f1340"/>
                  <a:pt x="f830" y="f1339"/>
                </a:cubicBezTo>
                <a:cubicBezTo>
                  <a:pt x="f831" y="f1338"/>
                  <a:pt x="f831" y="f1338"/>
                  <a:pt x="f832" y="f1338"/>
                </a:cubicBezTo>
                <a:cubicBezTo>
                  <a:pt x="f1343" y="f1338"/>
                  <a:pt x="f1344" y="f1338"/>
                  <a:pt x="f1345" y="f1338"/>
                </a:cubicBezTo>
                <a:cubicBezTo>
                  <a:pt x="f1346" y="f1339"/>
                  <a:pt x="f1347" y="f1338"/>
                  <a:pt x="f1348" y="f1338"/>
                </a:cubicBezTo>
                <a:cubicBezTo>
                  <a:pt x="f1349" y="f1339"/>
                  <a:pt x="f1349" y="f1341"/>
                  <a:pt x="f1350" y="f1342"/>
                </a:cubicBezTo>
                <a:cubicBezTo>
                  <a:pt x="f758" y="f1351"/>
                  <a:pt x="f756" y="f1352"/>
                  <a:pt x="f755" y="f1353"/>
                </a:cubicBezTo>
                <a:cubicBezTo>
                  <a:pt x="f755" y="f1354"/>
                  <a:pt x="f757" y="f1355"/>
                  <a:pt x="f1350" y="f1356"/>
                </a:cubicBezTo>
                <a:cubicBezTo>
                  <a:pt x="f1349" y="f1356"/>
                  <a:pt x="f1348" y="f1357"/>
                  <a:pt x="f1347" y="f1357"/>
                </a:cubicBezTo>
                <a:cubicBezTo>
                  <a:pt x="f1346" y="f1357"/>
                  <a:pt x="f1345" y="f1358"/>
                  <a:pt x="f1343" y="f1359"/>
                </a:cubicBezTo>
                <a:cubicBezTo>
                  <a:pt x="f832" y="f1357"/>
                  <a:pt x="f832" y="f1356"/>
                  <a:pt x="f832" y="f1355"/>
                </a:cubicBezTo>
                <a:cubicBezTo>
                  <a:pt x="f831" y="f1354"/>
                  <a:pt x="f829" y="f1355"/>
                  <a:pt x="f828" y="f1355"/>
                </a:cubicBezTo>
                <a:cubicBezTo>
                  <a:pt x="f833" y="f1355"/>
                  <a:pt x="f833" y="f1360"/>
                  <a:pt x="f834" y="f1360"/>
                </a:cubicBezTo>
                <a:cubicBezTo>
                  <a:pt x="f835" y="f1360"/>
                  <a:pt x="f835" y="f1354"/>
                  <a:pt x="f835" y="f1360"/>
                </a:cubicBezTo>
                <a:cubicBezTo>
                  <a:pt x="f836" y="f1360"/>
                  <a:pt x="f836" y="f1360"/>
                  <a:pt x="f837" y="f1353"/>
                </a:cubicBezTo>
                <a:cubicBezTo>
                  <a:pt x="f838" y="f1352"/>
                  <a:pt x="f836" y="f1361"/>
                  <a:pt x="f838" y="f1341"/>
                </a:cubicBezTo>
                <a:cubicBezTo>
                  <a:pt x="f839" y="f1341"/>
                  <a:pt x="f839" y="f1342"/>
                  <a:pt x="f840" y="f1341"/>
                </a:cubicBezTo>
                <a:cubicBezTo>
                  <a:pt x="f840" y="f1341"/>
                  <a:pt x="f840" y="f1340"/>
                  <a:pt x="f840" y="f1339"/>
                </a:cubicBezTo>
                <a:cubicBezTo>
                  <a:pt x="f840" y="f1338"/>
                  <a:pt x="f840" y="f1338"/>
                  <a:pt x="f842" y="f1337"/>
                </a:cubicBezTo>
                <a:cubicBezTo>
                  <a:pt x="f843" y="f1337"/>
                  <a:pt x="f843" y="f1338"/>
                  <a:pt x="f843" y="f1337"/>
                </a:cubicBezTo>
                <a:cubicBezTo>
                  <a:pt x="f844" y="f1337"/>
                  <a:pt x="f844" y="f1337"/>
                  <a:pt x="f844" y="f1336"/>
                </a:cubicBezTo>
                <a:cubicBezTo>
                  <a:pt x="f845" y="f1335"/>
                  <a:pt x="f859" y="f1335"/>
                  <a:pt x="f846" y="f1336"/>
                </a:cubicBezTo>
                <a:cubicBezTo>
                  <a:pt x="f858" y="f1337"/>
                  <a:pt x="f858" y="f1338"/>
                  <a:pt x="f847" y="f1337"/>
                </a:cubicBezTo>
                <a:cubicBezTo>
                  <a:pt x="f848" y="f1337"/>
                  <a:pt x="f849" y="f1336"/>
                  <a:pt x="f849" y="f1335"/>
                </a:cubicBezTo>
                <a:cubicBezTo>
                  <a:pt x="f849" y="f1334"/>
                  <a:pt x="f849" y="f1362"/>
                  <a:pt x="f857" y="f1332"/>
                </a:cubicBezTo>
                <a:cubicBezTo>
                  <a:pt x="f850" y="f1332"/>
                  <a:pt x="f851" y="f1334"/>
                  <a:pt x="f851" y="f1332"/>
                </a:cubicBezTo>
                <a:cubicBezTo>
                  <a:pt x="f856" y="f1333"/>
                  <a:pt x="f849" y="f1331"/>
                  <a:pt x="f857" y="f1329"/>
                </a:cubicBezTo>
                <a:cubicBezTo>
                  <a:pt x="f850" y="f1330"/>
                  <a:pt x="f856" y="f1330"/>
                  <a:pt x="f856" y="f1329"/>
                </a:cubicBezTo>
                <a:cubicBezTo>
                  <a:pt x="f852" y="f1331"/>
                  <a:pt x="f852" y="f1331"/>
                  <a:pt x="f854" y="f1329"/>
                </a:cubicBezTo>
                <a:cubicBezTo>
                  <a:pt x="f854" y="f1330"/>
                  <a:pt x="f1363" y="f1330"/>
                  <a:pt x="f1363" y="f1328"/>
                </a:cubicBezTo>
                <a:cubicBezTo>
                  <a:pt x="f1363" y="f1326"/>
                  <a:pt x="f853" y="f1327"/>
                  <a:pt x="f856" y="f1326"/>
                </a:cubicBezTo>
                <a:close/>
                <a:moveTo>
                  <a:pt x="f395" y="f1364"/>
                </a:moveTo>
                <a:cubicBezTo>
                  <a:pt x="f943" y="f1364"/>
                  <a:pt x="f916" y="f1365"/>
                  <a:pt x="f945" y="f1365"/>
                </a:cubicBezTo>
                <a:cubicBezTo>
                  <a:pt x="f949" y="f1366"/>
                  <a:pt x="f912" y="f1366"/>
                  <a:pt x="f910" y="f1367"/>
                </a:cubicBezTo>
                <a:cubicBezTo>
                  <a:pt x="f909" y="f1367"/>
                  <a:pt x="f827" y="f1368"/>
                  <a:pt x="f826" y="f1368"/>
                </a:cubicBezTo>
                <a:cubicBezTo>
                  <a:pt x="f825" y="f1369"/>
                  <a:pt x="f818" y="f1369"/>
                  <a:pt x="f617" y="f1369"/>
                </a:cubicBezTo>
                <a:cubicBezTo>
                  <a:pt x="f955" y="f1370"/>
                  <a:pt x="f616" y="f1371"/>
                  <a:pt x="f821" y="f1371"/>
                </a:cubicBezTo>
                <a:cubicBezTo>
                  <a:pt x="f823" y="f1372"/>
                  <a:pt x="f615" y="f1373"/>
                  <a:pt x="f609" y="f1374"/>
                </a:cubicBezTo>
                <a:cubicBezTo>
                  <a:pt x="f614" y="f1375"/>
                  <a:pt x="f613" y="f1376"/>
                  <a:pt x="f609" y="f1377"/>
                </a:cubicBezTo>
                <a:cubicBezTo>
                  <a:pt x="f615" y="f1377"/>
                  <a:pt x="f615" y="f1378"/>
                  <a:pt x="f822" y="f1378"/>
                </a:cubicBezTo>
                <a:cubicBezTo>
                  <a:pt x="f823" y="f1379"/>
                  <a:pt x="f821" y="f1379"/>
                  <a:pt x="f820" y="f1378"/>
                </a:cubicBezTo>
                <a:cubicBezTo>
                  <a:pt x="f955" y="f1378"/>
                  <a:pt x="f617" y="f1379"/>
                  <a:pt x="f825" y="f1375"/>
                </a:cubicBezTo>
                <a:cubicBezTo>
                  <a:pt x="f826" y="f1375"/>
                  <a:pt x="f827" y="f1374"/>
                  <a:pt x="f909" y="f1374"/>
                </a:cubicBezTo>
                <a:cubicBezTo>
                  <a:pt x="f910" y="f1374"/>
                  <a:pt x="f911" y="f1374"/>
                  <a:pt x="f912" y="f1374"/>
                </a:cubicBezTo>
                <a:cubicBezTo>
                  <a:pt x="f914" y="f1373"/>
                  <a:pt x="f949" y="f1372"/>
                  <a:pt x="f949" y="f1371"/>
                </a:cubicBezTo>
                <a:cubicBezTo>
                  <a:pt x="f915" y="f1380"/>
                  <a:pt x="f915" y="f1370"/>
                  <a:pt x="f945" y="f1369"/>
                </a:cubicBezTo>
                <a:cubicBezTo>
                  <a:pt x="f943" y="f1369"/>
                  <a:pt x="f943" y="f1368"/>
                  <a:pt x="f395" y="f1366"/>
                </a:cubicBezTo>
                <a:cubicBezTo>
                  <a:pt x="f395" y="f1366"/>
                  <a:pt x="f393" y="f1364"/>
                  <a:pt x="f395" y="f1364"/>
                </a:cubicBezTo>
                <a:close/>
                <a:moveTo>
                  <a:pt x="f895" y="f1381"/>
                </a:moveTo>
                <a:cubicBezTo>
                  <a:pt x="f895" y="f1382"/>
                  <a:pt x="f892" y="f1382"/>
                  <a:pt x="f906" y="f1383"/>
                </a:cubicBezTo>
                <a:cubicBezTo>
                  <a:pt x="f890" y="f1384"/>
                  <a:pt x="f907" y="f1384"/>
                  <a:pt x="f907" y="f1385"/>
                </a:cubicBezTo>
                <a:cubicBezTo>
                  <a:pt x="f887" y="f1386"/>
                  <a:pt x="f887" y="f1387"/>
                  <a:pt x="f887" y="f1376"/>
                </a:cubicBezTo>
                <a:cubicBezTo>
                  <a:pt x="f887" y="f1378"/>
                  <a:pt x="f887" y="f1375"/>
                  <a:pt x="f611" y="f1374"/>
                </a:cubicBezTo>
                <a:cubicBezTo>
                  <a:pt x="f610" y="f1374"/>
                  <a:pt x="f615" y="f1373"/>
                  <a:pt x="f615" y="f1371"/>
                </a:cubicBezTo>
                <a:cubicBezTo>
                  <a:pt x="f614" y="f1371"/>
                  <a:pt x="f610" y="f1371"/>
                  <a:pt x="f611" y="f1371"/>
                </a:cubicBezTo>
                <a:cubicBezTo>
                  <a:pt x="f613" y="f1372"/>
                  <a:pt x="f887" y="f1372"/>
                  <a:pt x="f907" y="f1372"/>
                </a:cubicBezTo>
                <a:cubicBezTo>
                  <a:pt x="f892" y="f1372"/>
                  <a:pt x="f898" y="f1380"/>
                  <a:pt x="f904" y="f1370"/>
                </a:cubicBezTo>
                <a:cubicBezTo>
                  <a:pt x="f1388" y="f1370"/>
                  <a:pt x="f1389" y="f1380"/>
                  <a:pt x="f1390" y="f1372"/>
                </a:cubicBezTo>
                <a:cubicBezTo>
                  <a:pt x="f1391" y="f1374"/>
                  <a:pt x="f1392" y="f1379"/>
                  <a:pt x="f1239" y="f1378"/>
                </a:cubicBezTo>
                <a:cubicBezTo>
                  <a:pt x="f1237" y="f1376"/>
                  <a:pt x="f1236" y="f1387"/>
                  <a:pt x="f1242" y="f1393"/>
                </a:cubicBezTo>
                <a:cubicBezTo>
                  <a:pt x="f1263" y="f1393"/>
                  <a:pt x="f1394" y="f1386"/>
                  <a:pt x="f1115" y="f1386"/>
                </a:cubicBezTo>
                <a:cubicBezTo>
                  <a:pt x="f878" y="f1386"/>
                  <a:pt x="f1111" y="f1386"/>
                  <a:pt x="f860" y="f1383"/>
                </a:cubicBezTo>
                <a:cubicBezTo>
                  <a:pt x="f861" y="f1382"/>
                  <a:pt x="f860" y="f1395"/>
                  <a:pt x="f861" y="f1396"/>
                </a:cubicBezTo>
                <a:cubicBezTo>
                  <a:pt x="f862" y="f1397"/>
                  <a:pt x="f864" y="f1398"/>
                  <a:pt x="f861" y="f1399"/>
                </a:cubicBezTo>
                <a:cubicBezTo>
                  <a:pt x="f860" y="f1400"/>
                  <a:pt x="f1111" y="f1399"/>
                  <a:pt x="f876" y="f1399"/>
                </a:cubicBezTo>
                <a:cubicBezTo>
                  <a:pt x="f877" y="f1400"/>
                  <a:pt x="f878" y="f1400"/>
                  <a:pt x="f879" y="f1401"/>
                </a:cubicBezTo>
                <a:cubicBezTo>
                  <a:pt x="f1115" y="f1401"/>
                  <a:pt x="f1116" y="f1402"/>
                  <a:pt x="f1117" y="f1401"/>
                </a:cubicBezTo>
                <a:cubicBezTo>
                  <a:pt x="f1394" y="f1401"/>
                  <a:pt x="f1394" y="f1399"/>
                  <a:pt x="f1262" y="f1399"/>
                </a:cubicBezTo>
                <a:cubicBezTo>
                  <a:pt x="f1263" y="f1398"/>
                  <a:pt x="f1243" y="f1398"/>
                  <a:pt x="f1243" y="f1403"/>
                </a:cubicBezTo>
                <a:cubicBezTo>
                  <a:pt x="f1242" y="f1404"/>
                  <a:pt x="f1243" y="f1404"/>
                  <a:pt x="f1263" y="f1397"/>
                </a:cubicBezTo>
                <a:cubicBezTo>
                  <a:pt x="f1394" y="f1396"/>
                  <a:pt x="f1263" y="f1395"/>
                  <a:pt x="f1242" y="f1405"/>
                </a:cubicBezTo>
                <a:cubicBezTo>
                  <a:pt x="f1241" y="f1381"/>
                  <a:pt x="f1236" y="f1381"/>
                  <a:pt x="f1237" y="f1381"/>
                </a:cubicBezTo>
                <a:cubicBezTo>
                  <a:pt x="f1238" y="f1382"/>
                  <a:pt x="f1239" y="f1383"/>
                  <a:pt x="f1239" y="f1384"/>
                </a:cubicBezTo>
                <a:cubicBezTo>
                  <a:pt x="f1240" y="f1385"/>
                  <a:pt x="f1392" y="f1393"/>
                  <a:pt x="f1391" y="f1386"/>
                </a:cubicBezTo>
                <a:cubicBezTo>
                  <a:pt x="f1390" y="f1385"/>
                  <a:pt x="f1391" y="f1384"/>
                  <a:pt x="f1391" y="f1383"/>
                </a:cubicBezTo>
                <a:cubicBezTo>
                  <a:pt x="f1391" y="f1382"/>
                  <a:pt x="f1392" y="f1382"/>
                  <a:pt x="f1240" y="f1381"/>
                </a:cubicBezTo>
                <a:cubicBezTo>
                  <a:pt x="f1239" y="f1405"/>
                  <a:pt x="f1238" y="f1405"/>
                  <a:pt x="f1239" y="f1395"/>
                </a:cubicBezTo>
                <a:cubicBezTo>
                  <a:pt x="f1239" y="f1396"/>
                  <a:pt x="f1392" y="f1406"/>
                  <a:pt x="f1392" y="f1396"/>
                </a:cubicBezTo>
                <a:cubicBezTo>
                  <a:pt x="f1391" y="f1396"/>
                  <a:pt x="f1392" y="f1397"/>
                  <a:pt x="f1392" y="f1404"/>
                </a:cubicBezTo>
                <a:cubicBezTo>
                  <a:pt x="f1239" y="f1403"/>
                  <a:pt x="f1238" y="f1401"/>
                  <a:pt x="f1238" y="f1407"/>
                </a:cubicBezTo>
                <a:cubicBezTo>
                  <a:pt x="f1239" y="f1408"/>
                  <a:pt x="f1390" y="f1408"/>
                  <a:pt x="f1409" y="f1410"/>
                </a:cubicBezTo>
                <a:cubicBezTo>
                  <a:pt x="f903" y="f1407"/>
                  <a:pt x="f1388" y="f1401"/>
                  <a:pt x="f903" y="f1399"/>
                </a:cubicBezTo>
                <a:cubicBezTo>
                  <a:pt x="f903" y="f1398"/>
                  <a:pt x="f904" y="f1398"/>
                  <a:pt x="f901" y="f1403"/>
                </a:cubicBezTo>
                <a:cubicBezTo>
                  <a:pt x="f900" y="f1403"/>
                  <a:pt x="f901" y="f1404"/>
                  <a:pt x="f900" y="f1397"/>
                </a:cubicBezTo>
                <a:cubicBezTo>
                  <a:pt x="f898" y="f1396"/>
                  <a:pt x="f890" y="f1411"/>
                  <a:pt x="f892" y="f1395"/>
                </a:cubicBezTo>
                <a:cubicBezTo>
                  <a:pt x="f895" y="f1405"/>
                  <a:pt x="f898" y="f1395"/>
                  <a:pt x="f895" y="f1381"/>
                </a:cubicBezTo>
                <a:close/>
                <a:moveTo>
                  <a:pt x="f914" y="f1384"/>
                </a:moveTo>
                <a:cubicBezTo>
                  <a:pt x="f912" y="f1384"/>
                  <a:pt x="f911" y="f1384"/>
                  <a:pt x="f910" y="f1384"/>
                </a:cubicBezTo>
                <a:cubicBezTo>
                  <a:pt x="f909" y="f1383"/>
                  <a:pt x="f827" y="f1405"/>
                  <a:pt x="f825" y="f1395"/>
                </a:cubicBezTo>
                <a:cubicBezTo>
                  <a:pt x="f818" y="f1406"/>
                  <a:pt x="f955" y="f1395"/>
                  <a:pt x="f820" y="f1395"/>
                </a:cubicBezTo>
                <a:cubicBezTo>
                  <a:pt x="f823" y="f1395"/>
                  <a:pt x="f824" y="f1381"/>
                  <a:pt x="f821" y="f1383"/>
                </a:cubicBezTo>
                <a:cubicBezTo>
                  <a:pt x="f820" y="f1383"/>
                  <a:pt x="f820" y="f1384"/>
                  <a:pt x="f821" y="f1385"/>
                </a:cubicBezTo>
                <a:cubicBezTo>
                  <a:pt x="f824" y="f1385"/>
                  <a:pt x="f823" y="f1385"/>
                  <a:pt x="f822" y="f1384"/>
                </a:cubicBezTo>
                <a:cubicBezTo>
                  <a:pt x="f615" y="f1384"/>
                  <a:pt x="f609" y="f1384"/>
                  <a:pt x="f614" y="f1384"/>
                </a:cubicBezTo>
                <a:cubicBezTo>
                  <a:pt x="f610" y="f1384"/>
                  <a:pt x="f611" y="f1383"/>
                  <a:pt x="f613" y="f1382"/>
                </a:cubicBezTo>
                <a:cubicBezTo>
                  <a:pt x="f613" y="f1381"/>
                  <a:pt x="f887" y="f1381"/>
                  <a:pt x="f907" y="f1381"/>
                </a:cubicBezTo>
                <a:cubicBezTo>
                  <a:pt x="f890" y="f1405"/>
                  <a:pt x="f890" y="f1395"/>
                  <a:pt x="f890" y="f1406"/>
                </a:cubicBezTo>
                <a:cubicBezTo>
                  <a:pt x="f906" y="f1411"/>
                  <a:pt x="f892" y="f1397"/>
                  <a:pt x="f906" y="f1403"/>
                </a:cubicBezTo>
                <a:cubicBezTo>
                  <a:pt x="f890" y="f1399"/>
                  <a:pt x="f612" y="f1399"/>
                  <a:pt x="f613" y="f1401"/>
                </a:cubicBezTo>
                <a:cubicBezTo>
                  <a:pt x="f613" y="f1402"/>
                  <a:pt x="f611" y="f1402"/>
                  <a:pt x="f611" y="f1407"/>
                </a:cubicBezTo>
                <a:cubicBezTo>
                  <a:pt x="f610" y="f1412"/>
                  <a:pt x="f610" y="f1410"/>
                  <a:pt x="f610" y="f1408"/>
                </a:cubicBezTo>
                <a:cubicBezTo>
                  <a:pt x="f614" y="f1413"/>
                  <a:pt x="f822" y="f1414"/>
                  <a:pt x="f823" y="f1408"/>
                </a:cubicBezTo>
                <a:cubicBezTo>
                  <a:pt x="f824" y="f1412"/>
                  <a:pt x="f609" y="f1407"/>
                  <a:pt x="f823" y="f1401"/>
                </a:cubicBezTo>
                <a:cubicBezTo>
                  <a:pt x="f821" y="f1400"/>
                  <a:pt x="f616" y="f1398"/>
                  <a:pt x="f819" y="f1403"/>
                </a:cubicBezTo>
                <a:cubicBezTo>
                  <a:pt x="f617" y="f1397"/>
                  <a:pt x="f826" y="f1404"/>
                  <a:pt x="f827" y="f1397"/>
                </a:cubicBezTo>
                <a:cubicBezTo>
                  <a:pt x="f910" y="f1396"/>
                  <a:pt x="f910" y="f1406"/>
                  <a:pt x="f912" y="f1406"/>
                </a:cubicBezTo>
                <a:cubicBezTo>
                  <a:pt x="f915" y="f1395"/>
                  <a:pt x="f915" y="f1405"/>
                  <a:pt x="f949" y="f1382"/>
                </a:cubicBezTo>
                <a:cubicBezTo>
                  <a:pt x="f949" y="f1383"/>
                  <a:pt x="f949" y="f1383"/>
                  <a:pt x="f914" y="f1384"/>
                </a:cubicBezTo>
                <a:close/>
                <a:moveTo>
                  <a:pt x="f895" y="f1400"/>
                </a:moveTo>
                <a:cubicBezTo>
                  <a:pt x="f898" y="f1400"/>
                  <a:pt x="f900" y="f1401"/>
                  <a:pt x="f900" y="f1402"/>
                </a:cubicBezTo>
                <a:cubicBezTo>
                  <a:pt x="f900" y="f1407"/>
                  <a:pt x="f895" y="f1412"/>
                  <a:pt x="f898" y="f1408"/>
                </a:cubicBezTo>
                <a:cubicBezTo>
                  <a:pt x="f898" y="f1415"/>
                  <a:pt x="f900" y="f1415"/>
                  <a:pt x="f901" y="f1408"/>
                </a:cubicBezTo>
                <a:cubicBezTo>
                  <a:pt x="f901" y="f1408"/>
                  <a:pt x="f901" y="f1410"/>
                  <a:pt x="f904" y="f1410"/>
                </a:cubicBezTo>
                <a:cubicBezTo>
                  <a:pt x="f1388" y="f1412"/>
                  <a:pt x="f1409" y="f1415"/>
                  <a:pt x="f1389" y="f1415"/>
                </a:cubicBezTo>
                <a:cubicBezTo>
                  <a:pt x="f1391" y="f1413"/>
                  <a:pt x="f1240" y="f1414"/>
                  <a:pt x="f1238" y="f1416"/>
                </a:cubicBezTo>
                <a:cubicBezTo>
                  <a:pt x="f1236" y="f1417"/>
                  <a:pt x="f1241" y="f1418"/>
                  <a:pt x="f1242" y="f1419"/>
                </a:cubicBezTo>
                <a:cubicBezTo>
                  <a:pt x="f1243" y="f1420"/>
                  <a:pt x="f1394" y="f1421"/>
                  <a:pt x="f1262" y="f1422"/>
                </a:cubicBezTo>
                <a:cubicBezTo>
                  <a:pt x="f1263" y="f1423"/>
                  <a:pt x="f1241" y="f1421"/>
                  <a:pt x="f1236" y="f1424"/>
                </a:cubicBezTo>
                <a:cubicBezTo>
                  <a:pt x="f1238" y="f1424"/>
                  <a:pt x="f1240" y="f1424"/>
                  <a:pt x="f1391" y="f1420"/>
                </a:cubicBezTo>
                <a:cubicBezTo>
                  <a:pt x="f1389" y="f1419"/>
                  <a:pt x="f1388" y="f1425"/>
                  <a:pt x="f904" y="f1417"/>
                </a:cubicBezTo>
                <a:cubicBezTo>
                  <a:pt x="f898" y="f1414"/>
                  <a:pt x="f892" y="f1415"/>
                  <a:pt x="f895" y="f1402"/>
                </a:cubicBezTo>
                <a:cubicBezTo>
                  <a:pt x="f895" y="f1402"/>
                  <a:pt x="f892" y="f1401"/>
                  <a:pt x="f895" y="f1400"/>
                </a:cubicBezTo>
                <a:close/>
                <a:moveTo>
                  <a:pt x="f383" y="f1426"/>
                </a:moveTo>
                <a:cubicBezTo>
                  <a:pt x="f385" y="f1426"/>
                  <a:pt x="f386" y="f1427"/>
                  <a:pt x="f388" y="f1428"/>
                </a:cubicBezTo>
                <a:cubicBezTo>
                  <a:pt x="f389" y="f1429"/>
                  <a:pt x="f392" y="f1429"/>
                  <a:pt x="f397" y="f1366"/>
                </a:cubicBezTo>
                <a:cubicBezTo>
                  <a:pt x="f396" y="f1368"/>
                  <a:pt x="f391" y="f1368"/>
                  <a:pt x="f392" y="f1370"/>
                </a:cubicBezTo>
                <a:cubicBezTo>
                  <a:pt x="f390" y="f1370"/>
                  <a:pt x="f390" y="f1380"/>
                  <a:pt x="f1430" y="f1371"/>
                </a:cubicBezTo>
                <a:cubicBezTo>
                  <a:pt x="f1430" y="f1371"/>
                  <a:pt x="f388" y="f1371"/>
                  <a:pt x="f387" y="f1371"/>
                </a:cubicBezTo>
                <a:cubicBezTo>
                  <a:pt x="f386" y="f1371"/>
                  <a:pt x="f386" y="f1380"/>
                  <a:pt x="f385" y="f1370"/>
                </a:cubicBezTo>
                <a:cubicBezTo>
                  <a:pt x="f385" y="f1369"/>
                  <a:pt x="f384" y="f1369"/>
                  <a:pt x="f383" y="f1369"/>
                </a:cubicBezTo>
                <a:cubicBezTo>
                  <a:pt x="f381" y="f1368"/>
                  <a:pt x="f376" y="f1429"/>
                  <a:pt x="f400" y="f1427"/>
                </a:cubicBezTo>
                <a:cubicBezTo>
                  <a:pt x="f380" y="f1426"/>
                  <a:pt x="f398" y="f1426"/>
                  <a:pt x="f383" y="f1426"/>
                </a:cubicBezTo>
                <a:close/>
                <a:moveTo>
                  <a:pt x="f755" y="f1431"/>
                </a:moveTo>
                <a:cubicBezTo>
                  <a:pt x="f759" y="f1358"/>
                  <a:pt x="f760" y="f1356"/>
                  <a:pt x="f754" y="f1355"/>
                </a:cubicBezTo>
                <a:cubicBezTo>
                  <a:pt x="f752" y="f1354"/>
                  <a:pt x="f751" y="f1356"/>
                  <a:pt x="f762" y="f1356"/>
                </a:cubicBezTo>
                <a:cubicBezTo>
                  <a:pt x="f763" y="f1356"/>
                  <a:pt x="f746" y="f1359"/>
                  <a:pt x="f748" y="f1432"/>
                </a:cubicBezTo>
                <a:cubicBezTo>
                  <a:pt x="f763" y="f1432"/>
                  <a:pt x="f749" y="f1432"/>
                  <a:pt x="f762" y="f1432"/>
                </a:cubicBezTo>
                <a:cubicBezTo>
                  <a:pt x="f762" y="f1431"/>
                  <a:pt x="f762" y="f1431"/>
                  <a:pt x="f750" y="f1433"/>
                </a:cubicBezTo>
                <a:cubicBezTo>
                  <a:pt x="f751" y="f1434"/>
                  <a:pt x="f761" y="f1434"/>
                  <a:pt x="f752" y="f1435"/>
                </a:cubicBezTo>
                <a:cubicBezTo>
                  <a:pt x="f754" y="f1435"/>
                  <a:pt x="f759" y="f1436"/>
                  <a:pt x="f755" y="f1437"/>
                </a:cubicBezTo>
                <a:cubicBezTo>
                  <a:pt x="f756" y="f1438"/>
                  <a:pt x="f1350" y="f1324"/>
                  <a:pt x="f1350" y="f1437"/>
                </a:cubicBezTo>
                <a:cubicBezTo>
                  <a:pt x="f1350" y="f1434"/>
                  <a:pt x="f756" y="f1433"/>
                  <a:pt x="f755" y="f1431"/>
                </a:cubicBezTo>
                <a:close/>
                <a:moveTo>
                  <a:pt x="f364" y="f1439"/>
                </a:moveTo>
                <a:cubicBezTo>
                  <a:pt x="f365" y="f1440"/>
                  <a:pt x="f366" y="f1441"/>
                  <a:pt x="f368" y="f1442"/>
                </a:cubicBezTo>
                <a:cubicBezTo>
                  <a:pt x="f369" y="f1443"/>
                  <a:pt x="f370" y="f1444"/>
                  <a:pt x="f369" y="f1445"/>
                </a:cubicBezTo>
                <a:cubicBezTo>
                  <a:pt x="f369" y="f1446"/>
                  <a:pt x="f368" y="f1445"/>
                  <a:pt x="f367" y="f1447"/>
                </a:cubicBezTo>
                <a:cubicBezTo>
                  <a:pt x="f367" y="f1448"/>
                  <a:pt x="f368" y="f1448"/>
                  <a:pt x="f369" y="f1449"/>
                </a:cubicBezTo>
                <a:cubicBezTo>
                  <a:pt x="f369" y="f1426"/>
                  <a:pt x="f370" y="f1450"/>
                  <a:pt x="f369" y="f1450"/>
                </a:cubicBezTo>
                <a:cubicBezTo>
                  <a:pt x="f366" y="f1428"/>
                  <a:pt x="f471" y="f1441"/>
                  <a:pt x="f363" y="f1451"/>
                </a:cubicBezTo>
                <a:cubicBezTo>
                  <a:pt x="f363" y="f1440"/>
                  <a:pt x="f363" y="f1439"/>
                  <a:pt x="f363" y="f1439"/>
                </a:cubicBezTo>
                <a:cubicBezTo>
                  <a:pt x="f471" y="f1452"/>
                  <a:pt x="f917" y="f1439"/>
                  <a:pt x="f364" y="f1439"/>
                </a:cubicBezTo>
                <a:close/>
                <a:moveTo>
                  <a:pt x="f1093" y="f1359"/>
                </a:moveTo>
                <a:cubicBezTo>
                  <a:pt x="f1092" y="f1359"/>
                  <a:pt x="f1092" y="f1357"/>
                  <a:pt x="f1092" y="f1357"/>
                </a:cubicBezTo>
                <a:cubicBezTo>
                  <a:pt x="f1091" y="f1356"/>
                  <a:pt x="f1091" y="f1357"/>
                  <a:pt x="f1089" y="f1357"/>
                </a:cubicBezTo>
                <a:cubicBezTo>
                  <a:pt x="f1096" y="f1357"/>
                  <a:pt x="f1096" y="f1356"/>
                  <a:pt x="f1097" y="f1356"/>
                </a:cubicBezTo>
                <a:cubicBezTo>
                  <a:pt x="f1244" y="f1355"/>
                  <a:pt x="f1245" y="f1354"/>
                  <a:pt x="f1246" y="f1355"/>
                </a:cubicBezTo>
                <a:cubicBezTo>
                  <a:pt x="f1251" y="f1355"/>
                  <a:pt x="f1251" y="f1356"/>
                  <a:pt x="f1247" y="f1357"/>
                </a:cubicBezTo>
                <a:cubicBezTo>
                  <a:pt x="f1247" y="f1358"/>
                  <a:pt x="f1084" y="f1432"/>
                  <a:pt x="f1087" y="f1434"/>
                </a:cubicBezTo>
                <a:cubicBezTo>
                  <a:pt x="f1088" y="f1435"/>
                  <a:pt x="f1247" y="f1435"/>
                  <a:pt x="f1251" y="f1435"/>
                </a:cubicBezTo>
                <a:cubicBezTo>
                  <a:pt x="f1246" y="f1435"/>
                  <a:pt x="f1245" y="f1434"/>
                  <a:pt x="f1244" y="f1433"/>
                </a:cubicBezTo>
                <a:cubicBezTo>
                  <a:pt x="f1244" y="f1433"/>
                  <a:pt x="f1096" y="f1433"/>
                  <a:pt x="f1089" y="f1433"/>
                </a:cubicBezTo>
                <a:cubicBezTo>
                  <a:pt x="f1089" y="f1431"/>
                  <a:pt x="f1090" y="f1431"/>
                  <a:pt x="f1091" y="f1431"/>
                </a:cubicBezTo>
                <a:cubicBezTo>
                  <a:pt x="f1092" y="f1431"/>
                  <a:pt x="f1092" y="f1431"/>
                  <a:pt x="f1092" y="f1431"/>
                </a:cubicBezTo>
                <a:cubicBezTo>
                  <a:pt x="f1093" y="f1431"/>
                  <a:pt x="f1094" y="f1431"/>
                  <a:pt x="f1094" y="f1432"/>
                </a:cubicBezTo>
                <a:cubicBezTo>
                  <a:pt x="f1094" y="f1358"/>
                  <a:pt x="f1093" y="f1358"/>
                  <a:pt x="f1093" y="f1359"/>
                </a:cubicBezTo>
                <a:close/>
                <a:moveTo>
                  <a:pt x="f1453" y="f1323"/>
                </a:moveTo>
                <a:cubicBezTo>
                  <a:pt x="f1454" y="f1323"/>
                  <a:pt x="f1455" y="f1324"/>
                  <a:pt x="f1456" y="f1324"/>
                </a:cubicBezTo>
                <a:cubicBezTo>
                  <a:pt x="f1456" y="f1438"/>
                  <a:pt x="f1457" y="f1324"/>
                  <a:pt x="f1457" y="f1437"/>
                </a:cubicBezTo>
                <a:cubicBezTo>
                  <a:pt x="f1457" y="f1436"/>
                  <a:pt x="f1454" y="f1438"/>
                  <a:pt x="f1458" y="f1436"/>
                </a:cubicBezTo>
                <a:cubicBezTo>
                  <a:pt x="f1459" y="f1435"/>
                  <a:pt x="f1453" y="f1432"/>
                  <a:pt x="f1453" y="f1358"/>
                </a:cubicBezTo>
                <a:cubicBezTo>
                  <a:pt x="f1453" y="f1356"/>
                  <a:pt x="f1454" y="f1356"/>
                  <a:pt x="f1456" y="f1354"/>
                </a:cubicBezTo>
                <a:cubicBezTo>
                  <a:pt x="f1460" y="f1360"/>
                  <a:pt x="f1457" y="f1360"/>
                  <a:pt x="f1457" y="f1353"/>
                </a:cubicBezTo>
                <a:cubicBezTo>
                  <a:pt x="f1461" y="f1352"/>
                  <a:pt x="f1462" y="f1351"/>
                  <a:pt x="f1463" y="f1361"/>
                </a:cubicBezTo>
                <a:cubicBezTo>
                  <a:pt x="f1464" y="f1361"/>
                  <a:pt x="f1465" y="f1361"/>
                  <a:pt x="f1466" y="f1342"/>
                </a:cubicBezTo>
                <a:cubicBezTo>
                  <a:pt x="f1467" y="f1342"/>
                  <a:pt x="f1468" y="f1339"/>
                  <a:pt x="f1469" y="f1340"/>
                </a:cubicBezTo>
                <a:cubicBezTo>
                  <a:pt x="f1469" y="f1342"/>
                  <a:pt x="f1470" y="f1342"/>
                  <a:pt x="f1468" y="f1361"/>
                </a:cubicBezTo>
                <a:cubicBezTo>
                  <a:pt x="f1466" y="f1352"/>
                  <a:pt x="f1467" y="f1352"/>
                  <a:pt x="f1470" y="f1351"/>
                </a:cubicBezTo>
                <a:cubicBezTo>
                  <a:pt x="f1469" y="f1351"/>
                  <a:pt x="f1471" y="f1351"/>
                  <a:pt x="f1472" y="f1361"/>
                </a:cubicBezTo>
                <a:cubicBezTo>
                  <a:pt x="f1473" y="f1361"/>
                  <a:pt x="f1473" y="f1342"/>
                  <a:pt x="f1474" y="f1341"/>
                </a:cubicBezTo>
                <a:cubicBezTo>
                  <a:pt x="f1475" y="f1340"/>
                  <a:pt x="f1476" y="f1341"/>
                  <a:pt x="f1477" y="f1340"/>
                </a:cubicBezTo>
                <a:cubicBezTo>
                  <a:pt x="f1478" y="f1340"/>
                  <a:pt x="f1478" y="f1338"/>
                  <a:pt x="f1479" y="f1338"/>
                </a:cubicBezTo>
                <a:cubicBezTo>
                  <a:pt x="f1480" y="f1337"/>
                  <a:pt x="f1481" y="f1337"/>
                  <a:pt x="f1482" y="f1336"/>
                </a:cubicBezTo>
                <a:cubicBezTo>
                  <a:pt x="f1482" y="f1335"/>
                  <a:pt x="f1481" y="f1334"/>
                  <a:pt x="f1481" y="f1362"/>
                </a:cubicBezTo>
                <a:cubicBezTo>
                  <a:pt x="f1482" y="f1333"/>
                  <a:pt x="f1483" y="f1332"/>
                  <a:pt x="f1484" y="f1332"/>
                </a:cubicBezTo>
                <a:cubicBezTo>
                  <a:pt x="f1485" y="f1332"/>
                  <a:pt x="f1485" y="f1486"/>
                  <a:pt x="f1487" y="f1333"/>
                </a:cubicBezTo>
                <a:cubicBezTo>
                  <a:pt x="f1488" y="f1331"/>
                  <a:pt x="f1489" y="f1332"/>
                  <a:pt x="f1490" y="f1332"/>
                </a:cubicBezTo>
                <a:cubicBezTo>
                  <a:pt x="f1491" y="f1332"/>
                  <a:pt x="f1492" y="f1331"/>
                  <a:pt x="f1493" y="f1332"/>
                </a:cubicBezTo>
                <a:cubicBezTo>
                  <a:pt x="f1494" y="f1334"/>
                  <a:pt x="f1494" y="f1336"/>
                  <a:pt x="f1493" y="f1338"/>
                </a:cubicBezTo>
                <a:cubicBezTo>
                  <a:pt x="f1495" y="f1340"/>
                  <a:pt x="f1493" y="f1342"/>
                  <a:pt x="f1495" y="f1351"/>
                </a:cubicBezTo>
                <a:cubicBezTo>
                  <a:pt x="f1496" y="f1352"/>
                  <a:pt x="f1497" y="f1353"/>
                  <a:pt x="f1498" y="f1360"/>
                </a:cubicBezTo>
                <a:cubicBezTo>
                  <a:pt x="f1499" y="f1354"/>
                  <a:pt x="f1491" y="f1360"/>
                  <a:pt x="f1500" y="f1354"/>
                </a:cubicBezTo>
                <a:cubicBezTo>
                  <a:pt x="f1501" y="f1355"/>
                  <a:pt x="f1502" y="f1357"/>
                  <a:pt x="f1490" y="f1359"/>
                </a:cubicBezTo>
                <a:cubicBezTo>
                  <a:pt x="f1489" y="f1358"/>
                  <a:pt x="f1488" y="f1358"/>
                  <a:pt x="f1503" y="f1432"/>
                </a:cubicBezTo>
                <a:cubicBezTo>
                  <a:pt x="f1487" y="f1431"/>
                  <a:pt x="f1484" y="f1433"/>
                  <a:pt x="f1483" y="f1434"/>
                </a:cubicBezTo>
                <a:cubicBezTo>
                  <a:pt x="f1483" y="f1434"/>
                  <a:pt x="f1483" y="f1434"/>
                  <a:pt x="f1504" y="f1434"/>
                </a:cubicBezTo>
                <a:cubicBezTo>
                  <a:pt x="f1482" y="f1437"/>
                  <a:pt x="f1479" y="f1324"/>
                  <a:pt x="f1477" y="f1321"/>
                </a:cubicBezTo>
                <a:cubicBezTo>
                  <a:pt x="f1505" y="f1320"/>
                  <a:pt x="f1476" y="f1320"/>
                  <a:pt x="f1506" y="f1320"/>
                </a:cubicBezTo>
                <a:cubicBezTo>
                  <a:pt x="f1507" y="f1320"/>
                  <a:pt x="f1507" y="f1319"/>
                  <a:pt x="f1475" y="f1325"/>
                </a:cubicBezTo>
                <a:cubicBezTo>
                  <a:pt x="f1473" y="f1317"/>
                  <a:pt x="f1470" y="f1314"/>
                  <a:pt x="f1465" y="f1315"/>
                </a:cubicBezTo>
                <a:cubicBezTo>
                  <a:pt x="f1465" y="f1316"/>
                  <a:pt x="f1464" y="f1317"/>
                  <a:pt x="f1463" y="f1317"/>
                </a:cubicBezTo>
                <a:cubicBezTo>
                  <a:pt x="f1462" y="f1318"/>
                  <a:pt x="f1508" y="f1317"/>
                  <a:pt x="f1461" y="f1318"/>
                </a:cubicBezTo>
                <a:cubicBezTo>
                  <a:pt x="f1460" y="f1318"/>
                  <a:pt x="f1457" y="f1320"/>
                  <a:pt x="f1455" y="f1320"/>
                </a:cubicBezTo>
                <a:cubicBezTo>
                  <a:pt x="f1454" y="f1321"/>
                  <a:pt x="f1453" y="f1320"/>
                  <a:pt x="f1458" y="f1321"/>
                </a:cubicBezTo>
                <a:cubicBezTo>
                  <a:pt x="f1459" y="f1322"/>
                  <a:pt x="f1453" y="f1322"/>
                  <a:pt x="f1453" y="f1323"/>
                </a:cubicBezTo>
                <a:close/>
                <a:moveTo>
                  <a:pt x="f1509" y="f1402"/>
                </a:moveTo>
                <a:cubicBezTo>
                  <a:pt x="f1510" y="f1401"/>
                  <a:pt x="f1511" y="f1399"/>
                  <a:pt x="f1512" y="f1398"/>
                </a:cubicBezTo>
                <a:cubicBezTo>
                  <a:pt x="f1513" y="f1403"/>
                  <a:pt x="f1514" y="f1403"/>
                  <a:pt x="f1515" y="f1404"/>
                </a:cubicBezTo>
                <a:cubicBezTo>
                  <a:pt x="f1516" y="f1397"/>
                  <a:pt x="f1517" y="f1411"/>
                  <a:pt x="f1518" y="f1396"/>
                </a:cubicBezTo>
                <a:cubicBezTo>
                  <a:pt x="f1519" y="f1406"/>
                  <a:pt x="f1520" y="f1406"/>
                  <a:pt x="f1521" y="f1411"/>
                </a:cubicBezTo>
                <a:cubicBezTo>
                  <a:pt x="f1522" y="f1397"/>
                  <a:pt x="f1523" y="f1397"/>
                  <a:pt x="f1524" y="f1397"/>
                </a:cubicBezTo>
                <a:cubicBezTo>
                  <a:pt x="f1525" y="f1397"/>
                  <a:pt x="f1526" y="f1404"/>
                  <a:pt x="f1527" y="f1403"/>
                </a:cubicBezTo>
                <a:cubicBezTo>
                  <a:pt x="f1528" y="f1399"/>
                  <a:pt x="f1529" y="f1400"/>
                  <a:pt x="f1530" y="f1401"/>
                </a:cubicBezTo>
                <a:cubicBezTo>
                  <a:pt x="f1531" y="f1401"/>
                  <a:pt x="f1532" y="f1402"/>
                  <a:pt x="f1533" y="f1412"/>
                </a:cubicBezTo>
                <a:cubicBezTo>
                  <a:pt x="f1534" y="f1410"/>
                  <a:pt x="f1535" y="f1415"/>
                  <a:pt x="f1536" y="f1413"/>
                </a:cubicBezTo>
                <a:cubicBezTo>
                  <a:pt x="f1537" y="f1416"/>
                  <a:pt x="f1538" y="f1539"/>
                  <a:pt x="f1540" y="f1417"/>
                </a:cubicBezTo>
                <a:cubicBezTo>
                  <a:pt x="f1541" y="f1425"/>
                  <a:pt x="f1540" y="f1425"/>
                  <a:pt x="f1541" y="f1419"/>
                </a:cubicBezTo>
                <a:cubicBezTo>
                  <a:pt x="f1541" y="f1420"/>
                  <a:pt x="f1542" y="f1420"/>
                  <a:pt x="f1543" y="f1420"/>
                </a:cubicBezTo>
                <a:cubicBezTo>
                  <a:pt x="f1544" y="f1419"/>
                  <a:pt x="f1543" y="f1418"/>
                  <a:pt x="f1543" y="f1425"/>
                </a:cubicBezTo>
                <a:cubicBezTo>
                  <a:pt x="f1542" y="f1417"/>
                  <a:pt x="f1542" y="f1539"/>
                  <a:pt x="f1545" y="f1416"/>
                </a:cubicBezTo>
                <a:cubicBezTo>
                  <a:pt x="f1545" y="f1414"/>
                  <a:pt x="f1541" y="f1414"/>
                  <a:pt x="f1540" y="f1413"/>
                </a:cubicBezTo>
                <a:cubicBezTo>
                  <a:pt x="f1540" y="f1415"/>
                  <a:pt x="f1540" y="f1410"/>
                  <a:pt x="f1541" y="f1410"/>
                </a:cubicBezTo>
                <a:cubicBezTo>
                  <a:pt x="f1545" y="f1408"/>
                  <a:pt x="f1542" y="f1415"/>
                  <a:pt x="f1542" y="f1413"/>
                </a:cubicBezTo>
                <a:cubicBezTo>
                  <a:pt x="f1543" y="f1414"/>
                  <a:pt x="f1544" y="f1414"/>
                  <a:pt x="f1546" y="f1416"/>
                </a:cubicBezTo>
                <a:cubicBezTo>
                  <a:pt x="f1547" y="f1539"/>
                  <a:pt x="f1547" y="f1418"/>
                  <a:pt x="f1546" y="f1419"/>
                </a:cubicBezTo>
                <a:cubicBezTo>
                  <a:pt x="f1544" y="f1548"/>
                  <a:pt x="f1543" y="f1424"/>
                  <a:pt x="f1545" y="f1421"/>
                </a:cubicBezTo>
                <a:cubicBezTo>
                  <a:pt x="f1540" y="f1423"/>
                  <a:pt x="f1549" y="f1550"/>
                  <a:pt x="f1537" y="f1551"/>
                </a:cubicBezTo>
                <a:cubicBezTo>
                  <a:pt x="f1534" y="f1552"/>
                  <a:pt x="f1533" y="f1553"/>
                  <a:pt x="f1531" y="f1554"/>
                </a:cubicBezTo>
                <a:cubicBezTo>
                  <a:pt x="f1530" y="f1555"/>
                  <a:pt x="f1529" y="f1556"/>
                  <a:pt x="f1528" y="f1557"/>
                </a:cubicBezTo>
                <a:cubicBezTo>
                  <a:pt x="f1558" y="f1559"/>
                  <a:pt x="f1527" y="f1559"/>
                  <a:pt x="f1526" y="f1560"/>
                </a:cubicBezTo>
                <a:cubicBezTo>
                  <a:pt x="f1561" y="f1560"/>
                  <a:pt x="f1525" y="f1562"/>
                  <a:pt x="f1563" y="f1562"/>
                </a:cubicBezTo>
                <a:cubicBezTo>
                  <a:pt x="f1564" y="f1565"/>
                  <a:pt x="f1566" y="f1562"/>
                  <a:pt x="f1521" y="f1562"/>
                </a:cubicBezTo>
                <a:cubicBezTo>
                  <a:pt x="f1520" y="f1562"/>
                  <a:pt x="f1519" y="f1560"/>
                  <a:pt x="f1518" y="f1559"/>
                </a:cubicBezTo>
                <a:cubicBezTo>
                  <a:pt x="f1517" y="f1557"/>
                  <a:pt x="f1567" y="f1556"/>
                  <a:pt x="f1514" y="f1554"/>
                </a:cubicBezTo>
                <a:cubicBezTo>
                  <a:pt x="f1513" y="f1568"/>
                  <a:pt x="f1569" y="f1551"/>
                  <a:pt x="f1511" y="f1423"/>
                </a:cubicBezTo>
                <a:cubicBezTo>
                  <a:pt x="f1511" y="f1422"/>
                  <a:pt x="f1510" y="f1424"/>
                  <a:pt x="f1510" y="f1548"/>
                </a:cubicBezTo>
                <a:cubicBezTo>
                  <a:pt x="f1510" y="f1420"/>
                  <a:pt x="f1509" y="f1419"/>
                  <a:pt x="f1570" y="f1418"/>
                </a:cubicBezTo>
                <a:cubicBezTo>
                  <a:pt x="f1571" y="f1417"/>
                  <a:pt x="f1572" y="f1414"/>
                  <a:pt x="f1571" y="f1415"/>
                </a:cubicBezTo>
                <a:cubicBezTo>
                  <a:pt x="f1571" y="f1410"/>
                  <a:pt x="f1570" y="f1407"/>
                  <a:pt x="f1509" y="f1402"/>
                </a:cubicBezTo>
                <a:close/>
                <a:moveTo>
                  <a:pt x="f1573" y="f1308"/>
                </a:moveTo>
                <a:cubicBezTo>
                  <a:pt x="f1574" y="f1307"/>
                  <a:pt x="f1575" y="f1307"/>
                  <a:pt x="f1576" y="f1307"/>
                </a:cubicBezTo>
                <a:cubicBezTo>
                  <a:pt x="f1577" y="f1306"/>
                  <a:pt x="f1578" y="f1306"/>
                  <a:pt x="f1579" y="f1312"/>
                </a:cubicBezTo>
                <a:cubicBezTo>
                  <a:pt x="f1580" y="f1313"/>
                  <a:pt x="f1580" y="f1304"/>
                  <a:pt x="f1581" y="f1304"/>
                </a:cubicBezTo>
                <a:cubicBezTo>
                  <a:pt x="f1582" y="f1300"/>
                  <a:pt x="f1583" y="f1300"/>
                  <a:pt x="f1584" y="f1304"/>
                </a:cubicBezTo>
                <a:cubicBezTo>
                  <a:pt x="f1585" y="f1313"/>
                  <a:pt x="f1586" y="f1305"/>
                  <a:pt x="f1585" y="f1307"/>
                </a:cubicBezTo>
                <a:cubicBezTo>
                  <a:pt x="f1587" y="f1310"/>
                  <a:pt x="f1588" y="f1309"/>
                  <a:pt x="f1589" y="f1309"/>
                </a:cubicBezTo>
                <a:cubicBezTo>
                  <a:pt x="f1590" y="f1308"/>
                  <a:pt x="f1591" y="f1309"/>
                  <a:pt x="f1592" y="f1307"/>
                </a:cubicBezTo>
                <a:cubicBezTo>
                  <a:pt x="f1593" y="f1307"/>
                  <a:pt x="f1594" y="f1306"/>
                  <a:pt x="f1593" y="f1305"/>
                </a:cubicBezTo>
                <a:cubicBezTo>
                  <a:pt x="f1593" y="f1305"/>
                  <a:pt x="f1592" y="f1305"/>
                  <a:pt x="f1592" y="f1312"/>
                </a:cubicBezTo>
                <a:cubicBezTo>
                  <a:pt x="f1592" y="f1312"/>
                  <a:pt x="f1592" y="f1313"/>
                  <a:pt x="f1593" y="f1313"/>
                </a:cubicBezTo>
                <a:cubicBezTo>
                  <a:pt x="f1594" y="f1304"/>
                  <a:pt x="f1595" y="f1312"/>
                  <a:pt x="f1596" y="f1304"/>
                </a:cubicBezTo>
                <a:cubicBezTo>
                  <a:pt x="f1597" y="f1304"/>
                  <a:pt x="f1597" y="f1300"/>
                  <a:pt x="f1598" y="f1300"/>
                </a:cubicBezTo>
                <a:cubicBezTo>
                  <a:pt x="f1599" y="f1300"/>
                  <a:pt x="f1599" y="f1304"/>
                  <a:pt x="f1599" y="f1313"/>
                </a:cubicBezTo>
                <a:cubicBezTo>
                  <a:pt x="f1598" y="f1312"/>
                  <a:pt x="f1597" y="f1312"/>
                  <a:pt x="f1596" y="f1312"/>
                </a:cubicBezTo>
                <a:cubicBezTo>
                  <a:pt x="f1600" y="f1305"/>
                  <a:pt x="f1600" y="f1306"/>
                  <a:pt x="f1596" y="f1306"/>
                </a:cubicBezTo>
                <a:cubicBezTo>
                  <a:pt x="f1599" y="f1307"/>
                  <a:pt x="f1599" y="f1312"/>
                  <a:pt x="f1601" y="f1313"/>
                </a:cubicBezTo>
                <a:cubicBezTo>
                  <a:pt x="f1602" y="f1304"/>
                  <a:pt x="f1602" y="f1300"/>
                  <a:pt x="f1603" y="f1304"/>
                </a:cubicBezTo>
                <a:cubicBezTo>
                  <a:pt x="f1604" y="f1313"/>
                  <a:pt x="f1605" y="f1313"/>
                  <a:pt x="f1606" y="f1313"/>
                </a:cubicBezTo>
                <a:cubicBezTo>
                  <a:pt x="f1607" y="f1304"/>
                  <a:pt x="f1608" y="f1300"/>
                  <a:pt x="f1609" y="f1300"/>
                </a:cubicBezTo>
                <a:cubicBezTo>
                  <a:pt x="f1610" y="f1301"/>
                  <a:pt x="f1608" y="f1305"/>
                  <a:pt x="f1607" y="f1305"/>
                </a:cubicBezTo>
                <a:cubicBezTo>
                  <a:pt x="f1606" y="f1306"/>
                  <a:pt x="f1606" y="f1307"/>
                  <a:pt x="f1604" y="f1307"/>
                </a:cubicBezTo>
                <a:cubicBezTo>
                  <a:pt x="f1604" y="f1308"/>
                  <a:pt x="f1611" y="f1307"/>
                  <a:pt x="f1612" y="f1308"/>
                </a:cubicBezTo>
                <a:cubicBezTo>
                  <a:pt x="f1605" y="f1310"/>
                  <a:pt x="f1607" y="f1307"/>
                  <a:pt x="f1613" y="f1306"/>
                </a:cubicBezTo>
                <a:cubicBezTo>
                  <a:pt x="f1610" y="f1305"/>
                  <a:pt x="f1614" y="f1307"/>
                  <a:pt x="f1615" y="f1312"/>
                </a:cubicBezTo>
                <a:cubicBezTo>
                  <a:pt x="f1616" y="f1313"/>
                  <a:pt x="f1617" y="f1313"/>
                  <a:pt x="f1617" y="f1313"/>
                </a:cubicBezTo>
                <a:cubicBezTo>
                  <a:pt x="f1618" y="f1313"/>
                  <a:pt x="f1619" y="f1313"/>
                  <a:pt x="f1620" y="f1313"/>
                </a:cubicBezTo>
                <a:cubicBezTo>
                  <a:pt x="f1621" y="f1304"/>
                  <a:pt x="f1622" y="f1300"/>
                  <a:pt x="f1623" y="f1300"/>
                </a:cubicBezTo>
                <a:cubicBezTo>
                  <a:pt x="f1624" y="f1300"/>
                  <a:pt x="f1625" y="f1302"/>
                  <a:pt x="f1626" y="f1304"/>
                </a:cubicBezTo>
                <a:cubicBezTo>
                  <a:pt x="f1627" y="f1313"/>
                  <a:pt x="f1624" y="f1312"/>
                  <a:pt x="f1628" y="f1312"/>
                </a:cubicBezTo>
                <a:cubicBezTo>
                  <a:pt x="f1621" y="f1312"/>
                  <a:pt x="f1618" y="f1312"/>
                  <a:pt x="f1617" y="f1305"/>
                </a:cubicBezTo>
                <a:cubicBezTo>
                  <a:pt x="f1616" y="f1307"/>
                  <a:pt x="f1618" y="f1306"/>
                  <a:pt x="f1619" y="f1306"/>
                </a:cubicBezTo>
                <a:cubicBezTo>
                  <a:pt x="f1620" y="f1305"/>
                  <a:pt x="f1620" y="f1305"/>
                  <a:pt x="f1621" y="f1305"/>
                </a:cubicBezTo>
                <a:cubicBezTo>
                  <a:pt x="f1628" y="f1305"/>
                  <a:pt x="f1623" y="f1306"/>
                  <a:pt x="f1626" y="f1312"/>
                </a:cubicBezTo>
                <a:cubicBezTo>
                  <a:pt x="f1626" y="f1312"/>
                  <a:pt x="f1629" y="f1312"/>
                  <a:pt x="f1629" y="f1313"/>
                </a:cubicBezTo>
                <a:cubicBezTo>
                  <a:pt x="f1625" y="f1313"/>
                  <a:pt x="f1625" y="f1313"/>
                  <a:pt x="f1625" y="f1313"/>
                </a:cubicBezTo>
                <a:cubicBezTo>
                  <a:pt x="f1630" y="f1304"/>
                  <a:pt x="f1631" y="f1305"/>
                  <a:pt x="f1630" y="f1308"/>
                </a:cubicBezTo>
                <a:cubicBezTo>
                  <a:pt x="f1632" y="f1309"/>
                  <a:pt x="f1633" y="f1309"/>
                  <a:pt x="f1634" y="f1309"/>
                </a:cubicBezTo>
                <a:cubicBezTo>
                  <a:pt x="f1635" y="f1309"/>
                  <a:pt x="f1636" y="f1307"/>
                  <a:pt x="f1636" y="f1309"/>
                </a:cubicBezTo>
                <a:cubicBezTo>
                  <a:pt x="f1636" y="f1310"/>
                  <a:pt x="f1636" y="f1310"/>
                  <a:pt x="f1637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39" y="f1310"/>
                  <a:pt x="f1639" y="f1308"/>
                  <a:pt x="f1573" y="f1308"/>
                </a:cubicBezTo>
                <a:close/>
                <a:moveTo>
                  <a:pt x="f1640" y="f1310"/>
                </a:moveTo>
                <a:cubicBezTo>
                  <a:pt x="f1641" y="f1310"/>
                  <a:pt x="f1642" y="f1310"/>
                  <a:pt x="f1643" y="f1309"/>
                </a:cubicBezTo>
                <a:cubicBezTo>
                  <a:pt x="f1644" y="f1309"/>
                  <a:pt x="f1645" y="f1309"/>
                  <a:pt x="f1646" y="f1308"/>
                </a:cubicBezTo>
                <a:cubicBezTo>
                  <a:pt x="f1647" y="f1308"/>
                  <a:pt x="f1648" y="f1307"/>
                  <a:pt x="f1649" y="f1306"/>
                </a:cubicBezTo>
                <a:cubicBezTo>
                  <a:pt x="f1650" y="f1306"/>
                  <a:pt x="f1638" y="f1313"/>
                  <a:pt x="f1638" y="f1305"/>
                </a:cubicBezTo>
                <a:cubicBezTo>
                  <a:pt x="f1639" y="f1307"/>
                  <a:pt x="f1649" y="f1309"/>
                  <a:pt x="f1648" y="f1310"/>
                </a:cubicBezTo>
                <a:cubicBezTo>
                  <a:pt x="f1651" y="f1310"/>
                  <a:pt x="f1651" y="f1310"/>
                  <a:pt x="f1651" y="f1310"/>
                </a:cubicBezTo>
                <a:cubicBezTo>
                  <a:pt x="f1651" y="f1310"/>
                  <a:pt x="f1651" y="f1310"/>
                  <a:pt x="f1640" y="f1310"/>
                </a:cubicBezTo>
                <a:close/>
                <a:moveTo>
                  <a:pt x="f1652" y="f1653"/>
                </a:moveTo>
                <a:cubicBezTo>
                  <a:pt x="f1654" y="f1655"/>
                  <a:pt x="f1656" y="f1657"/>
                  <a:pt x="f1658" y="f1655"/>
                </a:cubicBezTo>
                <a:cubicBezTo>
                  <a:pt x="f1659" y="f1653"/>
                  <a:pt x="f1660" y="f1661"/>
                  <a:pt x="f1662" y="f1663"/>
                </a:cubicBezTo>
                <a:cubicBezTo>
                  <a:pt x="f1664" y="f743"/>
                  <a:pt x="f1665" y="f744"/>
                  <a:pt x="f1666" y="f744"/>
                </a:cubicBezTo>
                <a:cubicBezTo>
                  <a:pt x="f1667" y="f665"/>
                  <a:pt x="f1668" y="f1669"/>
                  <a:pt x="f1670" y="f1663"/>
                </a:cubicBezTo>
                <a:cubicBezTo>
                  <a:pt x="f1671" y="f1661"/>
                  <a:pt x="f1672" y="f1661"/>
                  <a:pt x="f1673" y="f1653"/>
                </a:cubicBezTo>
                <a:cubicBezTo>
                  <a:pt x="f1674" y="f1653"/>
                  <a:pt x="f1675" y="f1655"/>
                  <a:pt x="f1676" y="f1677"/>
                </a:cubicBezTo>
                <a:cubicBezTo>
                  <a:pt x="f1678" y="f1657"/>
                  <a:pt x="f1679" y="f1657"/>
                  <a:pt x="f7" y="f1680"/>
                </a:cubicBezTo>
                <a:cubicBezTo>
                  <a:pt x="f7" y="f1310"/>
                  <a:pt x="f7" y="f1310"/>
                  <a:pt x="f7" y="f1310"/>
                </a:cubicBezTo>
                <a:cubicBezTo>
                  <a:pt x="f1681" y="f1310"/>
                  <a:pt x="f1681" y="f1310"/>
                  <a:pt x="f1681" y="f1310"/>
                </a:cubicBezTo>
                <a:cubicBezTo>
                  <a:pt x="f1681" y="f1310"/>
                  <a:pt x="f1681" y="f1310"/>
                  <a:pt x="f1681" y="f1309"/>
                </a:cubicBezTo>
                <a:cubicBezTo>
                  <a:pt x="f1681" y="f1307"/>
                  <a:pt x="f1682" y="f1306"/>
                  <a:pt x="f1683" y="f1312"/>
                </a:cubicBezTo>
                <a:cubicBezTo>
                  <a:pt x="f1684" y="f1301"/>
                  <a:pt x="f1681" y="f1316"/>
                  <a:pt x="f1685" y="f1325"/>
                </a:cubicBezTo>
                <a:cubicBezTo>
                  <a:pt x="f1684" y="f1320"/>
                  <a:pt x="f1686" y="f1322"/>
                  <a:pt x="f1686" y="f1324"/>
                </a:cubicBezTo>
                <a:cubicBezTo>
                  <a:pt x="f1686" y="f1437"/>
                  <a:pt x="f1687" y="f1434"/>
                  <a:pt x="f1686" y="f1433"/>
                </a:cubicBezTo>
                <a:cubicBezTo>
                  <a:pt x="f1685" y="f1433"/>
                  <a:pt x="f1683" y="f1433"/>
                  <a:pt x="f1682" y="f1431"/>
                </a:cubicBezTo>
                <a:cubicBezTo>
                  <a:pt x="f1682" y="f1431"/>
                  <a:pt x="f1688" y="f1358"/>
                  <a:pt x="f1688" y="f1358"/>
                </a:cubicBezTo>
                <a:cubicBezTo>
                  <a:pt x="f1681" y="f1357"/>
                  <a:pt x="f1682" y="f1355"/>
                  <a:pt x="f1683" y="f1354"/>
                </a:cubicBezTo>
                <a:cubicBezTo>
                  <a:pt x="f1685" y="f1353"/>
                  <a:pt x="f1686" y="f1352"/>
                  <a:pt x="f1689" y="f1353"/>
                </a:cubicBezTo>
                <a:cubicBezTo>
                  <a:pt x="f1687" y="f1353"/>
                  <a:pt x="f1687" y="f1360"/>
                  <a:pt x="f1690" y="f1354"/>
                </a:cubicBezTo>
                <a:cubicBezTo>
                  <a:pt x="f1690" y="f1354"/>
                  <a:pt x="f1690" y="f1355"/>
                  <a:pt x="f1691" y="f1356"/>
                </a:cubicBezTo>
                <a:cubicBezTo>
                  <a:pt x="f1692" y="f1359"/>
                  <a:pt x="f1693" y="f1360"/>
                  <a:pt x="f1692" y="f1353"/>
                </a:cubicBezTo>
                <a:cubicBezTo>
                  <a:pt x="f1692" y="f1352"/>
                  <a:pt x="f1694" y="f1351"/>
                  <a:pt x="f1694" y="f1342"/>
                </a:cubicBezTo>
                <a:cubicBezTo>
                  <a:pt x="f1695" y="f1340"/>
                  <a:pt x="f1696" y="f1337"/>
                  <a:pt x="f1696" y="f1335"/>
                </a:cubicBezTo>
                <a:cubicBezTo>
                  <a:pt x="f1696" y="f1332"/>
                  <a:pt x="f1696" y="f1333"/>
                  <a:pt x="f1695" y="f1330"/>
                </a:cubicBezTo>
                <a:cubicBezTo>
                  <a:pt x="f1695" y="f1328"/>
                  <a:pt x="f1694" y="f1565"/>
                  <a:pt x="f1692" y="f1327"/>
                </a:cubicBezTo>
                <a:cubicBezTo>
                  <a:pt x="f1692" y="f1326"/>
                  <a:pt x="f1692" y="f1328"/>
                  <a:pt x="f1692" y="f1330"/>
                </a:cubicBezTo>
                <a:cubicBezTo>
                  <a:pt x="f1693" y="f1329"/>
                  <a:pt x="f1697" y="f1329"/>
                  <a:pt x="f1697" y="f1331"/>
                </a:cubicBezTo>
                <a:cubicBezTo>
                  <a:pt x="f1691" y="f1331"/>
                  <a:pt x="f1691" y="f1486"/>
                  <a:pt x="f1690" y="f1486"/>
                </a:cubicBezTo>
                <a:cubicBezTo>
                  <a:pt x="f1687" y="f1332"/>
                  <a:pt x="f1689" y="f1486"/>
                  <a:pt x="f1686" y="f1333"/>
                </a:cubicBezTo>
                <a:cubicBezTo>
                  <a:pt x="f1685" y="f1331"/>
                  <a:pt x="f1683" y="f1333"/>
                  <a:pt x="f1681" y="f1331"/>
                </a:cubicBezTo>
                <a:cubicBezTo>
                  <a:pt x="f1698" y="f1329"/>
                  <a:pt x="f1699" y="f1330"/>
                  <a:pt x="f1700" y="f1330"/>
                </a:cubicBezTo>
                <a:cubicBezTo>
                  <a:pt x="f1701" y="f1328"/>
                  <a:pt x="f1701" y="f1327"/>
                  <a:pt x="f1702" y="f1565"/>
                </a:cubicBezTo>
                <a:cubicBezTo>
                  <a:pt x="f1703" y="f1562"/>
                  <a:pt x="f1704" y="f1565"/>
                  <a:pt x="f1705" y="f1560"/>
                </a:cubicBezTo>
                <a:cubicBezTo>
                  <a:pt x="f1706" y="f1560"/>
                  <a:pt x="f1707" y="f1559"/>
                  <a:pt x="f1708" y="f1560"/>
                </a:cubicBezTo>
                <a:cubicBezTo>
                  <a:pt x="f1709" y="f1560"/>
                  <a:pt x="f1709" y="f1562"/>
                  <a:pt x="f1710" y="f1562"/>
                </a:cubicBezTo>
                <a:cubicBezTo>
                  <a:pt x="f1711" y="f1565"/>
                  <a:pt x="f1712" y="f1556"/>
                  <a:pt x="f1712" y="f1555"/>
                </a:cubicBezTo>
                <a:cubicBezTo>
                  <a:pt x="f1710" y="f1553"/>
                  <a:pt x="f1708" y="f1568"/>
                  <a:pt x="f1709" y="f1551"/>
                </a:cubicBezTo>
                <a:cubicBezTo>
                  <a:pt x="f1709" y="f1422"/>
                  <a:pt x="f1710" y="f1421"/>
                  <a:pt x="f1711" y="f1424"/>
                </a:cubicBezTo>
                <a:cubicBezTo>
                  <a:pt x="f1711" y="f1548"/>
                  <a:pt x="f1713" y="f1420"/>
                  <a:pt x="f1713" y="f1419"/>
                </a:cubicBezTo>
                <a:cubicBezTo>
                  <a:pt x="f1714" y="f1418"/>
                  <a:pt x="f1715" y="f1418"/>
                  <a:pt x="f1716" y="f1425"/>
                </a:cubicBezTo>
                <a:cubicBezTo>
                  <a:pt x="f1717" y="f1425"/>
                  <a:pt x="f1717" y="f1417"/>
                  <a:pt x="f1718" y="f1539"/>
                </a:cubicBezTo>
                <a:cubicBezTo>
                  <a:pt x="f1719" y="f1414"/>
                  <a:pt x="f1719" y="f1415"/>
                  <a:pt x="f1720" y="f1408"/>
                </a:cubicBezTo>
                <a:cubicBezTo>
                  <a:pt x="f1721" y="f1412"/>
                  <a:pt x="f1722" y="f1410"/>
                  <a:pt x="f1723" y="f1410"/>
                </a:cubicBezTo>
                <a:cubicBezTo>
                  <a:pt x="f1724" y="f1412"/>
                  <a:pt x="f1725" y="f1407"/>
                  <a:pt x="f1726" y="f1407"/>
                </a:cubicBezTo>
                <a:cubicBezTo>
                  <a:pt x="f1727" y="f1402"/>
                  <a:pt x="f1728" y="f1407"/>
                  <a:pt x="f1729" y="f1412"/>
                </a:cubicBezTo>
                <a:cubicBezTo>
                  <a:pt x="f1730" y="f1412"/>
                  <a:pt x="f1731" y="f1412"/>
                  <a:pt x="f1732" y="f1402"/>
                </a:cubicBezTo>
                <a:cubicBezTo>
                  <a:pt x="f1732" y="f1401"/>
                  <a:pt x="f1733" y="f1402"/>
                  <a:pt x="f1733" y="f1402"/>
                </a:cubicBezTo>
                <a:cubicBezTo>
                  <a:pt x="f1734" y="f1401"/>
                  <a:pt x="f1734" y="f1400"/>
                  <a:pt x="f1735" y="f1400"/>
                </a:cubicBezTo>
                <a:cubicBezTo>
                  <a:pt x="f1733" y="f1399"/>
                  <a:pt x="f1731" y="f1399"/>
                  <a:pt x="f1731" y="f1398"/>
                </a:cubicBezTo>
                <a:cubicBezTo>
                  <a:pt x="f1731" y="f1404"/>
                  <a:pt x="f1733" y="f1404"/>
                  <a:pt x="f1735" y="f1397"/>
                </a:cubicBezTo>
                <a:cubicBezTo>
                  <a:pt x="f1730" y="f1411"/>
                  <a:pt x="f1734" y="f1395"/>
                  <a:pt x="f1730" y="f1381"/>
                </a:cubicBezTo>
                <a:cubicBezTo>
                  <a:pt x="f1729" y="f1385"/>
                  <a:pt x="f1736" y="f1393"/>
                  <a:pt x="f1726" y="f1377"/>
                </a:cubicBezTo>
                <a:cubicBezTo>
                  <a:pt x="f1725" y="f1378"/>
                  <a:pt x="f1724" y="f1379"/>
                  <a:pt x="f1724" y="f1374"/>
                </a:cubicBezTo>
                <a:cubicBezTo>
                  <a:pt x="f1723" y="f1372"/>
                  <a:pt x="f1723" y="f1380"/>
                  <a:pt x="f1721" y="f1369"/>
                </a:cubicBezTo>
                <a:cubicBezTo>
                  <a:pt x="f1720" y="f1368"/>
                  <a:pt x="f1737" y="f1365"/>
                  <a:pt x="f1717" y="f1367"/>
                </a:cubicBezTo>
                <a:cubicBezTo>
                  <a:pt x="f1716" y="f1368"/>
                  <a:pt x="f1715" y="f1370"/>
                  <a:pt x="f1713" y="f1380"/>
                </a:cubicBezTo>
                <a:cubicBezTo>
                  <a:pt x="f1713" y="f1371"/>
                  <a:pt x="f1711" y="f1371"/>
                  <a:pt x="f1712" y="f1372"/>
                </a:cubicBezTo>
                <a:cubicBezTo>
                  <a:pt x="f1710" y="f1373"/>
                  <a:pt x="f1709" y="f1373"/>
                  <a:pt x="f1708" y="f1374"/>
                </a:cubicBezTo>
                <a:cubicBezTo>
                  <a:pt x="f1707" y="f1379"/>
                  <a:pt x="f1706" y="f1377"/>
                  <a:pt x="f1738" y="f1376"/>
                </a:cubicBezTo>
                <a:cubicBezTo>
                  <a:pt x="f1739" y="f1393"/>
                  <a:pt x="f1740" y="f1386"/>
                  <a:pt x="f1741" y="f1384"/>
                </a:cubicBezTo>
                <a:cubicBezTo>
                  <a:pt x="f1701" y="f1384"/>
                  <a:pt x="f1742" y="f1383"/>
                  <a:pt x="f1743" y="f1383"/>
                </a:cubicBezTo>
                <a:cubicBezTo>
                  <a:pt x="f1700" y="f1382"/>
                  <a:pt x="f1744" y="f1381"/>
                  <a:pt x="f1699" y="f1405"/>
                </a:cubicBezTo>
                <a:cubicBezTo>
                  <a:pt x="f1745" y="f1406"/>
                  <a:pt x="f1746" y="f1411"/>
                  <a:pt x="f1688" y="f1397"/>
                </a:cubicBezTo>
                <a:cubicBezTo>
                  <a:pt x="f1682" y="f1404"/>
                  <a:pt x="f1683" y="f1403"/>
                  <a:pt x="f1685" y="f1398"/>
                </a:cubicBezTo>
                <a:cubicBezTo>
                  <a:pt x="f1686" y="f1399"/>
                  <a:pt x="f1689" y="f1399"/>
                  <a:pt x="f1690" y="f1399"/>
                </a:cubicBezTo>
                <a:cubicBezTo>
                  <a:pt x="f1693" y="f1400"/>
                  <a:pt x="f1694" y="f1400"/>
                  <a:pt x="f1747" y="f1401"/>
                </a:cubicBezTo>
                <a:cubicBezTo>
                  <a:pt x="f1748" y="f1401"/>
                  <a:pt x="f1749" y="f1402"/>
                  <a:pt x="f1750" y="f1407"/>
                </a:cubicBezTo>
                <a:cubicBezTo>
                  <a:pt x="f1751" y="f1410"/>
                  <a:pt x="f1752" y="f1408"/>
                  <a:pt x="f1753" y="f1415"/>
                </a:cubicBezTo>
                <a:cubicBezTo>
                  <a:pt x="f1754" y="f1415"/>
                  <a:pt x="f1755" y="f1413"/>
                  <a:pt x="f1756" y="f1413"/>
                </a:cubicBezTo>
                <a:cubicBezTo>
                  <a:pt x="f1757" y="f1413"/>
                  <a:pt x="f1758" y="f1416"/>
                  <a:pt x="f1759" y="f1539"/>
                </a:cubicBezTo>
                <a:cubicBezTo>
                  <a:pt x="f1760" y="f1417"/>
                  <a:pt x="f1761" y="f1418"/>
                  <a:pt x="f1762" y="f1419"/>
                </a:cubicBezTo>
                <a:cubicBezTo>
                  <a:pt x="f1763" y="f1420"/>
                  <a:pt x="f1764" y="f1420"/>
                  <a:pt x="f1765" y="f1548"/>
                </a:cubicBezTo>
                <a:cubicBezTo>
                  <a:pt x="f1766" y="f1424"/>
                  <a:pt x="f1767" y="f1421"/>
                  <a:pt x="f1768" y="f1421"/>
                </a:cubicBezTo>
                <a:cubicBezTo>
                  <a:pt x="f1769" y="f1421"/>
                  <a:pt x="f1770" y="f1422"/>
                  <a:pt x="f1771" y="f1423"/>
                </a:cubicBezTo>
                <a:cubicBezTo>
                  <a:pt x="f1772" y="f1423"/>
                  <a:pt x="f1773" y="f1422"/>
                  <a:pt x="f1774" y="f1421"/>
                </a:cubicBezTo>
                <a:cubicBezTo>
                  <a:pt x="f1775" y="f1548"/>
                  <a:pt x="f1776" y="f1419"/>
                  <a:pt x="f1777" y="f1424"/>
                </a:cubicBezTo>
                <a:cubicBezTo>
                  <a:pt x="f1777" y="f1421"/>
                  <a:pt x="f1777" y="f1423"/>
                  <a:pt x="f1777" y="f1423"/>
                </a:cubicBezTo>
                <a:cubicBezTo>
                  <a:pt x="f1775" y="f1550"/>
                  <a:pt x="f1774" y="f1423"/>
                  <a:pt x="f1778" y="f1423"/>
                </a:cubicBezTo>
                <a:cubicBezTo>
                  <a:pt x="f1773" y="f1423"/>
                  <a:pt x="f1772" y="f1550"/>
                  <a:pt x="f1773" y="f1551"/>
                </a:cubicBezTo>
                <a:cubicBezTo>
                  <a:pt x="f1778" y="f1552"/>
                  <a:pt x="f1774" y="f1552"/>
                  <a:pt x="f1775" y="f1552"/>
                </a:cubicBezTo>
                <a:cubicBezTo>
                  <a:pt x="f1776" y="f1568"/>
                  <a:pt x="f1779" y="f1554"/>
                  <a:pt x="f1780" y="f1554"/>
                </a:cubicBezTo>
                <a:cubicBezTo>
                  <a:pt x="f1781" y="f1555"/>
                  <a:pt x="f1782" y="f1556"/>
                  <a:pt x="f1783" y="f1557"/>
                </a:cubicBezTo>
                <a:cubicBezTo>
                  <a:pt x="f1784" y="f1562"/>
                  <a:pt x="f1785" y="f1327"/>
                  <a:pt x="f1786" y="f1326"/>
                </a:cubicBezTo>
                <a:cubicBezTo>
                  <a:pt x="f1787" y="f1328"/>
                  <a:pt x="f1788" y="f1330"/>
                  <a:pt x="f1789" y="f1330"/>
                </a:cubicBezTo>
                <a:cubicBezTo>
                  <a:pt x="f1790" y="f1329"/>
                  <a:pt x="f1791" y="f1331"/>
                  <a:pt x="f1792" y="f1333"/>
                </a:cubicBezTo>
                <a:cubicBezTo>
                  <a:pt x="f1793" y="f1333"/>
                  <a:pt x="f1794" y="f1333"/>
                  <a:pt x="f1795" y="f1486"/>
                </a:cubicBezTo>
                <a:cubicBezTo>
                  <a:pt x="f1796" y="f1332"/>
                  <a:pt x="f1797" y="f1332"/>
                  <a:pt x="f1798" y="f1332"/>
                </a:cubicBezTo>
                <a:cubicBezTo>
                  <a:pt x="f1799" y="f1332"/>
                  <a:pt x="f1800" y="f1332"/>
                  <a:pt x="f1801" y="f1332"/>
                </a:cubicBezTo>
                <a:cubicBezTo>
                  <a:pt x="f1802" y="f1362"/>
                  <a:pt x="f1803" y="f1334"/>
                  <a:pt x="f1804" y="f1334"/>
                </a:cubicBezTo>
                <a:cubicBezTo>
                  <a:pt x="f1805" y="f1335"/>
                  <a:pt x="f1806" y="f1335"/>
                  <a:pt x="f1807" y="f1335"/>
                </a:cubicBezTo>
                <a:cubicBezTo>
                  <a:pt x="f1808" y="f1335"/>
                  <a:pt x="f1809" y="f1335"/>
                  <a:pt x="f1810" y="f1336"/>
                </a:cubicBezTo>
                <a:cubicBezTo>
                  <a:pt x="f1811" y="f1336"/>
                  <a:pt x="f1812" y="f1337"/>
                  <a:pt x="f1813" y="f1337"/>
                </a:cubicBezTo>
                <a:cubicBezTo>
                  <a:pt x="f1814" y="f1337"/>
                  <a:pt x="f1815" y="f1338"/>
                  <a:pt x="f1816" y="f1339"/>
                </a:cubicBezTo>
                <a:cubicBezTo>
                  <a:pt x="f1817" y="f1340"/>
                  <a:pt x="f1818" y="f1340"/>
                  <a:pt x="f1819" y="f1340"/>
                </a:cubicBezTo>
                <a:cubicBezTo>
                  <a:pt x="f1820" y="f1340"/>
                  <a:pt x="f1821" y="f1340"/>
                  <a:pt x="f1822" y="f1340"/>
                </a:cubicBezTo>
                <a:cubicBezTo>
                  <a:pt x="f1823" y="f1340"/>
                  <a:pt x="f1824" y="f1339"/>
                  <a:pt x="f1825" y="f1338"/>
                </a:cubicBezTo>
                <a:cubicBezTo>
                  <a:pt x="f1826" y="f1337"/>
                  <a:pt x="f1827" y="f1336"/>
                  <a:pt x="f1828" y="f1335"/>
                </a:cubicBezTo>
                <a:cubicBezTo>
                  <a:pt x="f1829" y="f1362"/>
                  <a:pt x="f1830" y="f1486"/>
                  <a:pt x="f1496" y="f1333"/>
                </a:cubicBezTo>
                <a:cubicBezTo>
                  <a:pt x="f1492" y="f1333"/>
                  <a:pt x="f1831" y="f1486"/>
                  <a:pt x="f1832" y="f1331"/>
                </a:cubicBezTo>
                <a:cubicBezTo>
                  <a:pt x="f1832" y="f1331"/>
                  <a:pt x="f1491" y="f1330"/>
                  <a:pt x="f1832" y="f1328"/>
                </a:cubicBezTo>
                <a:cubicBezTo>
                  <a:pt x="f1832" y="f1326"/>
                  <a:pt x="f1831" y="f1326"/>
                  <a:pt x="f1499" y="f1327"/>
                </a:cubicBezTo>
                <a:cubicBezTo>
                  <a:pt x="f1492" y="f1565"/>
                  <a:pt x="f1499" y="f1557"/>
                  <a:pt x="f1497" y="f1556"/>
                </a:cubicBezTo>
                <a:cubicBezTo>
                  <a:pt x="f1495" y="f1555"/>
                  <a:pt x="f1494" y="f1554"/>
                  <a:pt x="f1830" y="f1568"/>
                </a:cubicBezTo>
                <a:cubicBezTo>
                  <a:pt x="f1833" y="f1551"/>
                  <a:pt x="f1834" y="f1423"/>
                  <a:pt x="f1834" y="f1424"/>
                </a:cubicBezTo>
                <a:cubicBezTo>
                  <a:pt x="f1834" y="f1548"/>
                  <a:pt x="f1834" y="f1420"/>
                  <a:pt x="f1834" y="f1419"/>
                </a:cubicBezTo>
                <a:cubicBezTo>
                  <a:pt x="f1834" y="f1418"/>
                  <a:pt x="f1829" y="f1418"/>
                  <a:pt x="f1835" y="f1425"/>
                </a:cubicBezTo>
                <a:cubicBezTo>
                  <a:pt x="f1835" y="f1417"/>
                  <a:pt x="f1835" y="f1539"/>
                  <a:pt x="f1836" y="f1539"/>
                </a:cubicBezTo>
                <a:cubicBezTo>
                  <a:pt x="f1828" y="f1539"/>
                  <a:pt x="f1828" y="f1417"/>
                  <a:pt x="f1837" y="f1425"/>
                </a:cubicBezTo>
                <a:cubicBezTo>
                  <a:pt x="f1827" y="f1420"/>
                  <a:pt x="f1838" y="f1418"/>
                  <a:pt x="f1838" y="f1417"/>
                </a:cubicBezTo>
                <a:cubicBezTo>
                  <a:pt x="f1838" y="f1416"/>
                  <a:pt x="f1824" y="f1415"/>
                  <a:pt x="f1825" y="f1410"/>
                </a:cubicBezTo>
                <a:cubicBezTo>
                  <a:pt x="f1838" y="f1412"/>
                  <a:pt x="f1826" y="f1407"/>
                  <a:pt x="f1826" y="f1402"/>
                </a:cubicBezTo>
                <a:cubicBezTo>
                  <a:pt x="f1827" y="f1402"/>
                  <a:pt x="f1837" y="f1401"/>
                  <a:pt x="f1828" y="f1400"/>
                </a:cubicBezTo>
                <a:cubicBezTo>
                  <a:pt x="f1839" y="f1399"/>
                  <a:pt x="f1836" y="f1398"/>
                  <a:pt x="f1835" y="f1398"/>
                </a:cubicBezTo>
                <a:cubicBezTo>
                  <a:pt x="f1829" y="f1403"/>
                  <a:pt x="f1834" y="f1403"/>
                  <a:pt x="f1833" y="f1403"/>
                </a:cubicBezTo>
                <a:cubicBezTo>
                  <a:pt x="f1495" y="f1404"/>
                  <a:pt x="f1492" y="f1397"/>
                  <a:pt x="f1832" y="f1396"/>
                </a:cubicBezTo>
                <a:cubicBezTo>
                  <a:pt x="f1500" y="f1406"/>
                  <a:pt x="f1490" y="f1406"/>
                  <a:pt x="f1840" y="f1405"/>
                </a:cubicBezTo>
                <a:cubicBezTo>
                  <a:pt x="f1488" y="f1381"/>
                  <a:pt x="f1503" y="f1384"/>
                  <a:pt x="f1488" y="f1386"/>
                </a:cubicBezTo>
                <a:cubicBezTo>
                  <a:pt x="f1488" y="f1387"/>
                  <a:pt x="f1489" y="f1377"/>
                  <a:pt x="f1840" y="f1379"/>
                </a:cubicBezTo>
                <a:cubicBezTo>
                  <a:pt x="f1503" y="f1374"/>
                  <a:pt x="f1487" y="f1372"/>
                  <a:pt x="f1484" y="f1372"/>
                </a:cubicBezTo>
                <a:cubicBezTo>
                  <a:pt x="f1504" y="f1371"/>
                  <a:pt x="f1481" y="f1371"/>
                  <a:pt x="f1478" y="f1371"/>
                </a:cubicBezTo>
                <a:cubicBezTo>
                  <a:pt x="f1505" y="f1372"/>
                  <a:pt x="f1506" y="f1373"/>
                  <a:pt x="f1475" y="f1374"/>
                </a:cubicBezTo>
                <a:cubicBezTo>
                  <a:pt x="f1474" y="f1375"/>
                  <a:pt x="f1472" y="f1375"/>
                  <a:pt x="f1471" y="f1379"/>
                </a:cubicBezTo>
                <a:cubicBezTo>
                  <a:pt x="f1469" y="f1377"/>
                  <a:pt x="f1472" y="f1387"/>
                  <a:pt x="f1472" y="f1386"/>
                </a:cubicBezTo>
                <a:cubicBezTo>
                  <a:pt x="f1471" y="f1384"/>
                  <a:pt x="f1470" y="f1384"/>
                  <a:pt x="f1471" y="f1381"/>
                </a:cubicBezTo>
                <a:cubicBezTo>
                  <a:pt x="f1472" y="f1381"/>
                  <a:pt x="f1472" y="f1381"/>
                  <a:pt x="f1473" y="f1381"/>
                </a:cubicBezTo>
                <a:cubicBezTo>
                  <a:pt x="f1473" y="f1405"/>
                  <a:pt x="f1473" y="f1395"/>
                  <a:pt x="f1474" y="f1395"/>
                </a:cubicBezTo>
                <a:cubicBezTo>
                  <a:pt x="f1474" y="f1406"/>
                  <a:pt x="f1475" y="f1406"/>
                  <a:pt x="f1507" y="f1395"/>
                </a:cubicBezTo>
                <a:cubicBezTo>
                  <a:pt x="f1506" y="f1395"/>
                  <a:pt x="f1476" y="f1395"/>
                  <a:pt x="f1505" y="f1406"/>
                </a:cubicBezTo>
                <a:cubicBezTo>
                  <a:pt x="f1477" y="f1396"/>
                  <a:pt x="f1505" y="f1411"/>
                  <a:pt x="f1505" y="f1397"/>
                </a:cubicBezTo>
                <a:cubicBezTo>
                  <a:pt x="f1505" y="f1403"/>
                  <a:pt x="f1507" y="f1398"/>
                  <a:pt x="f1841" y="f1399"/>
                </a:cubicBezTo>
                <a:cubicBezTo>
                  <a:pt x="f1474" y="f1400"/>
                  <a:pt x="f1473" y="f1401"/>
                  <a:pt x="f1471" y="f1401"/>
                </a:cubicBezTo>
                <a:cubicBezTo>
                  <a:pt x="f1469" y="f1402"/>
                  <a:pt x="f1468" y="f1401"/>
                  <a:pt x="f1468" y="f1402"/>
                </a:cubicBezTo>
                <a:cubicBezTo>
                  <a:pt x="f1467" y="f1412"/>
                  <a:pt x="f1470" y="f1410"/>
                  <a:pt x="f1469" y="f1412"/>
                </a:cubicBezTo>
                <a:cubicBezTo>
                  <a:pt x="f1471" y="f1412"/>
                  <a:pt x="f1474" y="f1412"/>
                  <a:pt x="f1473" y="f1408"/>
                </a:cubicBezTo>
                <a:cubicBezTo>
                  <a:pt x="f1473" y="f1415"/>
                  <a:pt x="f1469" y="f1415"/>
                  <a:pt x="f1470" y="f1415"/>
                </a:cubicBezTo>
                <a:cubicBezTo>
                  <a:pt x="f1466" y="f1408"/>
                  <a:pt x="f1463" y="f1408"/>
                  <a:pt x="f1461" y="f1410"/>
                </a:cubicBezTo>
                <a:cubicBezTo>
                  <a:pt x="f1457" y="f1410"/>
                  <a:pt x="f1457" y="f1412"/>
                  <a:pt x="f1460" y="f1412"/>
                </a:cubicBezTo>
                <a:cubicBezTo>
                  <a:pt x="f1454" y="f1402"/>
                  <a:pt x="f1459" y="f1401"/>
                  <a:pt x="f1842" y="f1398"/>
                </a:cubicBezTo>
                <a:cubicBezTo>
                  <a:pt x="f1843" y="f1403"/>
                  <a:pt x="f1844" y="f1397"/>
                  <a:pt x="f1845" y="f1403"/>
                </a:cubicBezTo>
                <a:cubicBezTo>
                  <a:pt x="f1845" y="f1398"/>
                  <a:pt x="f1846" y="f1402"/>
                  <a:pt x="f1845" y="f1402"/>
                </a:cubicBezTo>
                <a:cubicBezTo>
                  <a:pt x="f1847" y="f1401"/>
                  <a:pt x="f1848" y="f1400"/>
                  <a:pt x="f1849" y="f1400"/>
                </a:cubicBezTo>
                <a:cubicBezTo>
                  <a:pt x="f1850" y="f1400"/>
                  <a:pt x="f1851" y="f1399"/>
                  <a:pt x="f1852" y="f1399"/>
                </a:cubicBezTo>
                <a:cubicBezTo>
                  <a:pt x="f1853" y="f1398"/>
                  <a:pt x="f1854" y="f1404"/>
                  <a:pt x="f1855" y="f1397"/>
                </a:cubicBezTo>
                <a:cubicBezTo>
                  <a:pt x="f1856" y="f1411"/>
                  <a:pt x="f1857" y="f1411"/>
                  <a:pt x="f1637" y="f1396"/>
                </a:cubicBezTo>
                <a:cubicBezTo>
                  <a:pt x="f1633" y="f1406"/>
                  <a:pt x="f1858" y="f1405"/>
                  <a:pt x="f1630" y="f1382"/>
                </a:cubicBezTo>
                <a:cubicBezTo>
                  <a:pt x="f1859" y="f1384"/>
                  <a:pt x="f1860" y="f1385"/>
                  <a:pt x="f1629" y="f1385"/>
                </a:cubicBezTo>
                <a:cubicBezTo>
                  <a:pt x="f1628" y="f1386"/>
                  <a:pt x="f1620" y="f1383"/>
                  <a:pt x="f1616" y="f1382"/>
                </a:cubicBezTo>
                <a:cubicBezTo>
                  <a:pt x="f1614" y="f1382"/>
                  <a:pt x="f1861" y="f1383"/>
                  <a:pt x="f1610" y="f1383"/>
                </a:cubicBezTo>
                <a:cubicBezTo>
                  <a:pt x="f1609" y="f1383"/>
                  <a:pt x="f1607" y="f1383"/>
                  <a:pt x="f1605" y="f1383"/>
                </a:cubicBezTo>
                <a:cubicBezTo>
                  <a:pt x="f1611" y="f1383"/>
                  <a:pt x="f1612" y="f1382"/>
                  <a:pt x="f1862" y="f1381"/>
                </a:cubicBezTo>
                <a:cubicBezTo>
                  <a:pt x="f1601" y="f1381"/>
                  <a:pt x="f1598" y="f1381"/>
                  <a:pt x="f1596" y="f1382"/>
                </a:cubicBezTo>
                <a:cubicBezTo>
                  <a:pt x="f1863" y="f1382"/>
                  <a:pt x="f1592" y="f1384"/>
                  <a:pt x="f1864" y="f1393"/>
                </a:cubicBezTo>
                <a:cubicBezTo>
                  <a:pt x="f1590" y="f1376"/>
                  <a:pt x="f8" y="f1377"/>
                  <a:pt x="f1865" y="f1378"/>
                </a:cubicBezTo>
                <a:cubicBezTo>
                  <a:pt x="f1866" y="f1378"/>
                  <a:pt x="f1587" y="f1375"/>
                  <a:pt x="f1585" y="f1374"/>
                </a:cubicBezTo>
                <a:cubicBezTo>
                  <a:pt x="f1584" y="f1373"/>
                  <a:pt x="f1582" y="f1372"/>
                  <a:pt x="f1580" y="f1371"/>
                </a:cubicBezTo>
                <a:cubicBezTo>
                  <a:pt x="f1579" y="f1380"/>
                  <a:pt x="f1578" y="f1370"/>
                  <a:pt x="f1867" y="f1369"/>
                </a:cubicBezTo>
                <a:cubicBezTo>
                  <a:pt x="f1868" y="f1367"/>
                  <a:pt x="f1576" y="f1428"/>
                  <a:pt x="f1573" y="f1365"/>
                </a:cubicBezTo>
                <a:cubicBezTo>
                  <a:pt x="f1573" y="f1366"/>
                  <a:pt x="f1639" y="f1367"/>
                  <a:pt x="f1638" y="f1367"/>
                </a:cubicBezTo>
                <a:cubicBezTo>
                  <a:pt x="f1869" y="f1368"/>
                  <a:pt x="f1649" y="f1370"/>
                  <a:pt x="f1647" y="f1370"/>
                </a:cubicBezTo>
                <a:cubicBezTo>
                  <a:pt x="f1646" y="f1370"/>
                  <a:pt x="f1870" y="f1368"/>
                  <a:pt x="f1871" y="f1367"/>
                </a:cubicBezTo>
                <a:cubicBezTo>
                  <a:pt x="f1644" y="f1366"/>
                  <a:pt x="f1872" y="f1365"/>
                  <a:pt x="f1643" y="f1366"/>
                </a:cubicBezTo>
                <a:cubicBezTo>
                  <a:pt x="f1642" y="f1367"/>
                  <a:pt x="f1643" y="f1369"/>
                  <a:pt x="f1643" y="f1369"/>
                </a:cubicBezTo>
                <a:cubicBezTo>
                  <a:pt x="f1642" y="f1370"/>
                  <a:pt x="f1651" y="f1369"/>
                  <a:pt x="f1873" y="f1368"/>
                </a:cubicBezTo>
                <a:cubicBezTo>
                  <a:pt x="f1873" y="f1368"/>
                  <a:pt x="f1874" y="f1367"/>
                  <a:pt x="f1874" y="f1366"/>
                </a:cubicBezTo>
                <a:cubicBezTo>
                  <a:pt x="f1875" y="f1365"/>
                  <a:pt x="f1876" y="f1366"/>
                  <a:pt x="f1877" y="f1367"/>
                </a:cubicBezTo>
                <a:cubicBezTo>
                  <a:pt x="f1878" y="f1368"/>
                  <a:pt x="f1879" y="f1368"/>
                  <a:pt x="f1880" y="f1369"/>
                </a:cubicBezTo>
                <a:cubicBezTo>
                  <a:pt x="f1881" y="f1370"/>
                  <a:pt x="f1882" y="f1370"/>
                  <a:pt x="f1883" y="f1370"/>
                </a:cubicBezTo>
                <a:cubicBezTo>
                  <a:pt x="f1883" y="f1380"/>
                  <a:pt x="f1884" y="f1380"/>
                  <a:pt x="f1885" y="f1380"/>
                </a:cubicBezTo>
                <a:cubicBezTo>
                  <a:pt x="f1885" y="f1372"/>
                  <a:pt x="f1881" y="f1371"/>
                  <a:pt x="f1880" y="f1371"/>
                </a:cubicBezTo>
                <a:cubicBezTo>
                  <a:pt x="f1886" y="f1372"/>
                  <a:pt x="f1886" y="f1372"/>
                  <a:pt x="f1879" y="f1373"/>
                </a:cubicBezTo>
                <a:cubicBezTo>
                  <a:pt x="f1887" y="f1374"/>
                  <a:pt x="f1878" y="f1374"/>
                  <a:pt x="f1877" y="f1374"/>
                </a:cubicBezTo>
                <a:cubicBezTo>
                  <a:pt x="f1876" y="f1374"/>
                  <a:pt x="f1875" y="f1374"/>
                  <a:pt x="f1875" y="f1379"/>
                </a:cubicBezTo>
                <a:cubicBezTo>
                  <a:pt x="f1875" y="f1377"/>
                  <a:pt x="f1888" y="f1393"/>
                  <a:pt x="f1876" y="f1386"/>
                </a:cubicBezTo>
                <a:cubicBezTo>
                  <a:pt x="f1889" y="f1385"/>
                  <a:pt x="f1887" y="f1383"/>
                  <a:pt x="f1878" y="f1381"/>
                </a:cubicBezTo>
                <a:cubicBezTo>
                  <a:pt x="f1877" y="f1395"/>
                  <a:pt x="f1876" y="f1395"/>
                  <a:pt x="f1876" y="f1396"/>
                </a:cubicBezTo>
                <a:cubicBezTo>
                  <a:pt x="f1888" y="f1397"/>
                  <a:pt x="f1888" y="f1404"/>
                  <a:pt x="f1890" y="f1403"/>
                </a:cubicBezTo>
                <a:cubicBezTo>
                  <a:pt x="f1875" y="f1398"/>
                  <a:pt x="f1874" y="f1403"/>
                  <a:pt x="f1874" y="f1399"/>
                </a:cubicBezTo>
                <a:cubicBezTo>
                  <a:pt x="f1874" y="f1401"/>
                  <a:pt x="f1888" y="f1401"/>
                  <a:pt x="f1889" y="f1401"/>
                </a:cubicBezTo>
                <a:cubicBezTo>
                  <a:pt x="f1889" y="f1401"/>
                  <a:pt x="f1878" y="f1401"/>
                  <a:pt x="f1887" y="f1401"/>
                </a:cubicBezTo>
                <a:cubicBezTo>
                  <a:pt x="f1879" y="f1402"/>
                  <a:pt x="f1878" y="f1407"/>
                  <a:pt x="f1878" y="f1412"/>
                </a:cubicBezTo>
                <a:cubicBezTo>
                  <a:pt x="f1887" y="f1412"/>
                  <a:pt x="f1879" y="f1412"/>
                  <a:pt x="f1886" y="f1407"/>
                </a:cubicBezTo>
                <a:cubicBezTo>
                  <a:pt x="f1880" y="f1407"/>
                  <a:pt x="f1882" y="f1402"/>
                  <a:pt x="f1883" y="f1402"/>
                </a:cubicBezTo>
                <a:cubicBezTo>
                  <a:pt x="f1884" y="f1402"/>
                  <a:pt x="f1891" y="f1402"/>
                  <a:pt x="f1892" y="f1401"/>
                </a:cubicBezTo>
                <a:cubicBezTo>
                  <a:pt x="f1893" y="f1400"/>
                  <a:pt x="f1894" y="f1398"/>
                  <a:pt x="f1895" y="f1403"/>
                </a:cubicBezTo>
                <a:cubicBezTo>
                  <a:pt x="f1896" y="f1404"/>
                  <a:pt x="f1897" y="f1404"/>
                  <a:pt x="f1898" y="f1397"/>
                </a:cubicBezTo>
                <a:cubicBezTo>
                  <a:pt x="f1899" y="f1411"/>
                  <a:pt x="f1900" y="f1406"/>
                  <a:pt x="f1901" y="f1405"/>
                </a:cubicBezTo>
                <a:cubicBezTo>
                  <a:pt x="f1902" y="f1381"/>
                  <a:pt x="f1903" y="f1381"/>
                  <a:pt x="f1903" y="f1384"/>
                </a:cubicBezTo>
                <a:cubicBezTo>
                  <a:pt x="f1904" y="f1384"/>
                  <a:pt x="f1905" y="f1384"/>
                  <a:pt x="f1906" y="f1385"/>
                </a:cubicBezTo>
                <a:cubicBezTo>
                  <a:pt x="f1902" y="f1386"/>
                  <a:pt x="f1902" y="f1386"/>
                  <a:pt x="f1907" y="f1386"/>
                </a:cubicBezTo>
                <a:cubicBezTo>
                  <a:pt x="f1908" y="f1393"/>
                  <a:pt x="f1900" y="f1393"/>
                  <a:pt x="f1909" y="f1376"/>
                </a:cubicBezTo>
                <a:cubicBezTo>
                  <a:pt x="f1909" y="f1377"/>
                  <a:pt x="f1910" y="f1378"/>
                  <a:pt x="f1910" y="f1379"/>
                </a:cubicBezTo>
                <a:cubicBezTo>
                  <a:pt x="f1910" y="f1375"/>
                  <a:pt x="f1909" y="f1375"/>
                  <a:pt x="f1900" y="f1375"/>
                </a:cubicBezTo>
                <a:cubicBezTo>
                  <a:pt x="f1911" y="f1374"/>
                  <a:pt x="f1907" y="f1372"/>
                  <a:pt x="f1906" y="f1380"/>
                </a:cubicBezTo>
                <a:cubicBezTo>
                  <a:pt x="f1903" y="f1370"/>
                  <a:pt x="f1912" y="f1371"/>
                  <a:pt x="f1903" y="f1373"/>
                </a:cubicBezTo>
                <a:cubicBezTo>
                  <a:pt x="f1903" y="f1375"/>
                  <a:pt x="f1903" y="f1375"/>
                  <a:pt x="f1903" y="f1378"/>
                </a:cubicBezTo>
                <a:cubicBezTo>
                  <a:pt x="f1904" y="f1378"/>
                  <a:pt x="f1905" y="f1377"/>
                  <a:pt x="f1905" y="f1376"/>
                </a:cubicBezTo>
                <a:cubicBezTo>
                  <a:pt x="f1904" y="f1393"/>
                  <a:pt x="f1913" y="f1377"/>
                  <a:pt x="f1914" y="f1393"/>
                </a:cubicBezTo>
                <a:cubicBezTo>
                  <a:pt x="f1914" y="f1386"/>
                  <a:pt x="f1913" y="f1386"/>
                  <a:pt x="f1915" y="f1385"/>
                </a:cubicBezTo>
                <a:cubicBezTo>
                  <a:pt x="f1912" y="f1384"/>
                  <a:pt x="f1913" y="f1384"/>
                  <a:pt x="f1914" y="f1385"/>
                </a:cubicBezTo>
                <a:cubicBezTo>
                  <a:pt x="f1916" y="f1385"/>
                  <a:pt x="f1916" y="f1386"/>
                  <a:pt x="f1917" y="f1386"/>
                </a:cubicBezTo>
                <a:cubicBezTo>
                  <a:pt x="f1918" y="f1386"/>
                  <a:pt x="f1919" y="f1386"/>
                  <a:pt x="f1920" y="f1386"/>
                </a:cubicBezTo>
                <a:cubicBezTo>
                  <a:pt x="f1921" y="f1386"/>
                  <a:pt x="f1922" y="f1393"/>
                  <a:pt x="f1923" y="f1393"/>
                </a:cubicBezTo>
                <a:cubicBezTo>
                  <a:pt x="f1924" y="f1387"/>
                  <a:pt x="f1925" y="f1387"/>
                  <a:pt x="f1926" y="f1376"/>
                </a:cubicBezTo>
                <a:cubicBezTo>
                  <a:pt x="f1927" y="f1377"/>
                  <a:pt x="f1927" y="f1379"/>
                  <a:pt x="f1928" y="f1375"/>
                </a:cubicBezTo>
                <a:cubicBezTo>
                  <a:pt x="f1929" y="f1374"/>
                  <a:pt x="f1930" y="f1374"/>
                  <a:pt x="f1931" y="f1374"/>
                </a:cubicBezTo>
                <a:cubicBezTo>
                  <a:pt x="f1932" y="f1374"/>
                  <a:pt x="f1933" y="f1373"/>
                  <a:pt x="f1934" y="f1372"/>
                </a:cubicBezTo>
                <a:cubicBezTo>
                  <a:pt x="f1935" y="f1372"/>
                  <a:pt x="f1936" y="f1372"/>
                  <a:pt x="f1937" y="f1371"/>
                </a:cubicBezTo>
                <a:cubicBezTo>
                  <a:pt x="f1938" y="f1371"/>
                  <a:pt x="f1939" y="f1371"/>
                  <a:pt x="f1940" y="f1380"/>
                </a:cubicBezTo>
                <a:cubicBezTo>
                  <a:pt x="f1941" y="f1370"/>
                  <a:pt x="f1942" y="f1370"/>
                  <a:pt x="f1943" y="f1369"/>
                </a:cubicBezTo>
                <a:cubicBezTo>
                  <a:pt x="f1944" y="f1368"/>
                  <a:pt x="f1945" y="f1366"/>
                  <a:pt x="f1946" y="f1365"/>
                </a:cubicBezTo>
                <a:cubicBezTo>
                  <a:pt x="f1947" y="f1429"/>
                  <a:pt x="f1547" y="f1429"/>
                  <a:pt x="f1544" y="f1364"/>
                </a:cubicBezTo>
                <a:cubicBezTo>
                  <a:pt x="f1542" y="f1428"/>
                  <a:pt x="f1545" y="f1450"/>
                  <a:pt x="f1540" y="f1426"/>
                </a:cubicBezTo>
                <a:cubicBezTo>
                  <a:pt x="f1536" y="f1447"/>
                  <a:pt x="f1532" y="f1446"/>
                  <a:pt x="f1948" y="f1445"/>
                </a:cubicBezTo>
                <a:cubicBezTo>
                  <a:pt x="f1949" y="f1444"/>
                  <a:pt x="f1950" y="f1451"/>
                  <a:pt x="f1563" y="f1440"/>
                </a:cubicBezTo>
                <a:cubicBezTo>
                  <a:pt x="f1564" y="f1440"/>
                  <a:pt x="f1951" y="f1952"/>
                  <a:pt x="f1522" y="f1952"/>
                </a:cubicBezTo>
                <a:cubicBezTo>
                  <a:pt x="f1521" y="f1952"/>
                  <a:pt x="f1953" y="f1440"/>
                  <a:pt x="f1953" y="f1439"/>
                </a:cubicBezTo>
                <a:cubicBezTo>
                  <a:pt x="f1519" y="f1452"/>
                  <a:pt x="f1953" y="f1954"/>
                  <a:pt x="f1953" y="f1955"/>
                </a:cubicBezTo>
                <a:cubicBezTo>
                  <a:pt x="f1953" y="f1956"/>
                  <a:pt x="f1953" y="f1957"/>
                  <a:pt x="f1520" y="f1958"/>
                </a:cubicBezTo>
                <a:cubicBezTo>
                  <a:pt x="f1959" y="f1960"/>
                  <a:pt x="f1522" y="f1958"/>
                  <a:pt x="f1566" y="f1961"/>
                </a:cubicBezTo>
                <a:cubicBezTo>
                  <a:pt x="f1566" y="f1962"/>
                  <a:pt x="f1959" y="f1962"/>
                  <a:pt x="f1520" y="f1963"/>
                </a:cubicBezTo>
                <a:cubicBezTo>
                  <a:pt x="f1953" y="f1963"/>
                  <a:pt x="f1519" y="f1964"/>
                  <a:pt x="f1965" y="f1964"/>
                </a:cubicBezTo>
                <a:cubicBezTo>
                  <a:pt x="f1518" y="f1961"/>
                  <a:pt x="f1966" y="f1964"/>
                  <a:pt x="f1517" y="f1964"/>
                </a:cubicBezTo>
                <a:cubicBezTo>
                  <a:pt x="f1567" y="f1964"/>
                  <a:pt x="f1514" y="f1964"/>
                  <a:pt x="f1513" y="f1961"/>
                </a:cubicBezTo>
                <a:cubicBezTo>
                  <a:pt x="f1569" y="f1960"/>
                  <a:pt x="f1510" y="f1961"/>
                  <a:pt x="f1570" y="f1961"/>
                </a:cubicBezTo>
                <a:cubicBezTo>
                  <a:pt x="f1572" y="f1964"/>
                  <a:pt x="f1967" y="f1962"/>
                  <a:pt x="f1968" y="f1962"/>
                </a:cubicBezTo>
                <a:cubicBezTo>
                  <a:pt x="f1969" y="f1970"/>
                  <a:pt x="f1971" y="f1970"/>
                  <a:pt x="f1972" y="f1970"/>
                </a:cubicBezTo>
                <a:cubicBezTo>
                  <a:pt x="f1973" y="f1970"/>
                  <a:pt x="f1974" y="f1962"/>
                  <a:pt x="f1975" y="f1970"/>
                </a:cubicBezTo>
                <a:cubicBezTo>
                  <a:pt x="f1976" y="f1977"/>
                  <a:pt x="f1974" y="f1977"/>
                  <a:pt x="f1974" y="f1978"/>
                </a:cubicBezTo>
                <a:cubicBezTo>
                  <a:pt x="f1973" y="f1979"/>
                  <a:pt x="f1973" y="f1980"/>
                  <a:pt x="f1973" y="f1981"/>
                </a:cubicBezTo>
                <a:cubicBezTo>
                  <a:pt x="f1972" y="f1982"/>
                  <a:pt x="f1972" y="f1982"/>
                  <a:pt x="f1972" y="f1983"/>
                </a:cubicBezTo>
                <a:cubicBezTo>
                  <a:pt x="f1972" y="f1984"/>
                  <a:pt x="f1972" y="f1985"/>
                  <a:pt x="f1973" y="f1986"/>
                </a:cubicBezTo>
                <a:cubicBezTo>
                  <a:pt x="f1974" y="f1987"/>
                  <a:pt x="f1975" y="f1987"/>
                  <a:pt x="f1975" y="f3"/>
                </a:cubicBezTo>
                <a:cubicBezTo>
                  <a:pt x="f1988" y="f1989"/>
                  <a:pt x="f1976" y="f1990"/>
                  <a:pt x="f1988" y="f1991"/>
                </a:cubicBezTo>
                <a:cubicBezTo>
                  <a:pt x="f1992" y="f1993"/>
                  <a:pt x="f1992" y="f1994"/>
                  <a:pt x="f1992" y="f1995"/>
                </a:cubicBezTo>
                <a:cubicBezTo>
                  <a:pt x="f1988" y="f1996"/>
                  <a:pt x="f1988" y="f1997"/>
                  <a:pt x="f1988" y="f1998"/>
                </a:cubicBezTo>
                <a:cubicBezTo>
                  <a:pt x="f1992" y="f1999"/>
                  <a:pt x="f2000" y="f2001"/>
                  <a:pt x="f2002" y="f2003"/>
                </a:cubicBezTo>
                <a:cubicBezTo>
                  <a:pt x="f2004" y="f2003"/>
                  <a:pt x="f2005" y="f2006"/>
                  <a:pt x="f2005" y="f2007"/>
                </a:cubicBezTo>
                <a:cubicBezTo>
                  <a:pt x="f2008" y="f2007"/>
                  <a:pt x="f2005" y="f2009"/>
                  <a:pt x="f2008" y="f1680"/>
                </a:cubicBezTo>
                <a:cubicBezTo>
                  <a:pt x="f2010" y="f1657"/>
                  <a:pt x="f2011" y="f1657"/>
                  <a:pt x="f2012" y="f1657"/>
                </a:cubicBezTo>
                <a:cubicBezTo>
                  <a:pt x="f2013" y="f1657"/>
                  <a:pt x="f2014" y="f1657"/>
                  <a:pt x="f2015" y="f1657"/>
                </a:cubicBezTo>
                <a:cubicBezTo>
                  <a:pt x="f2016" y="f1657"/>
                  <a:pt x="f2017" y="f1657"/>
                  <a:pt x="f2018" y="f1657"/>
                </a:cubicBezTo>
                <a:cubicBezTo>
                  <a:pt x="f2019" y="f1677"/>
                  <a:pt x="f2020" y="f1655"/>
                  <a:pt x="f2021" y="f1655"/>
                </a:cubicBezTo>
                <a:cubicBezTo>
                  <a:pt x="f2022" y="f1655"/>
                  <a:pt x="f2022" y="f1677"/>
                  <a:pt x="f2023" y="f1677"/>
                </a:cubicBezTo>
                <a:cubicBezTo>
                  <a:pt x="f2024" y="f1657"/>
                  <a:pt x="f2025" y="f1657"/>
                  <a:pt x="f2026" y="f1657"/>
                </a:cubicBezTo>
                <a:cubicBezTo>
                  <a:pt x="f2027" y="f1657"/>
                  <a:pt x="f2028" y="f1677"/>
                  <a:pt x="f2029" y="f1677"/>
                </a:cubicBezTo>
                <a:cubicBezTo>
                  <a:pt x="f2030" y="f1655"/>
                  <a:pt x="f2031" y="f1653"/>
                  <a:pt x="f2032" y="f1655"/>
                </a:cubicBezTo>
                <a:cubicBezTo>
                  <a:pt x="f2033" y="f1655"/>
                  <a:pt x="f2034" y="f1657"/>
                  <a:pt x="f2035" y="f1680"/>
                </a:cubicBezTo>
                <a:cubicBezTo>
                  <a:pt x="f2036" y="f2003"/>
                  <a:pt x="f2037" y="f1998"/>
                  <a:pt x="f2038" y="f2039"/>
                </a:cubicBezTo>
                <a:cubicBezTo>
                  <a:pt x="f2040" y="f1994"/>
                  <a:pt x="f2041" y="f2042"/>
                  <a:pt x="f2043" y="f2044"/>
                </a:cubicBezTo>
                <a:cubicBezTo>
                  <a:pt x="f2045" y="f2046"/>
                  <a:pt x="f2047" y="f1986"/>
                  <a:pt x="f2048" y="f2049"/>
                </a:cubicBezTo>
                <a:cubicBezTo>
                  <a:pt x="f2050" y="f1981"/>
                  <a:pt x="f2045" y="f1979"/>
                  <a:pt x="f2051" y="f1978"/>
                </a:cubicBezTo>
                <a:cubicBezTo>
                  <a:pt x="f2052" y="f1977"/>
                  <a:pt x="f2053" y="f1977"/>
                  <a:pt x="f2054" y="f1970"/>
                </a:cubicBezTo>
                <a:cubicBezTo>
                  <a:pt x="f2055" y="f1970"/>
                  <a:pt x="f2055" y="f1964"/>
                  <a:pt x="f2055" y="f1960"/>
                </a:cubicBezTo>
                <a:cubicBezTo>
                  <a:pt x="f2055" y="f1957"/>
                  <a:pt x="f2040" y="f1956"/>
                  <a:pt x="f2056" y="f1956"/>
                </a:cubicBezTo>
                <a:cubicBezTo>
                  <a:pt x="f2057" y="f1956"/>
                  <a:pt x="f2058" y="f1956"/>
                  <a:pt x="f2059" y="f1956"/>
                </a:cubicBezTo>
                <a:cubicBezTo>
                  <a:pt x="f2035" y="f1956"/>
                  <a:pt x="f2034" y="f1955"/>
                  <a:pt x="f2033" y="f1955"/>
                </a:cubicBezTo>
                <a:cubicBezTo>
                  <a:pt x="f2032" y="f1955"/>
                  <a:pt x="f2031" y="f1955"/>
                  <a:pt x="f2030" y="f1954"/>
                </a:cubicBezTo>
                <a:cubicBezTo>
                  <a:pt x="f2060" y="f1954"/>
                  <a:pt x="f2028" y="f1452"/>
                  <a:pt x="f2027" y="f1452"/>
                </a:cubicBezTo>
                <a:cubicBezTo>
                  <a:pt x="f2025" y="f1452"/>
                  <a:pt x="f2061" y="f1956"/>
                  <a:pt x="f2061" y="f1952"/>
                </a:cubicBezTo>
                <a:cubicBezTo>
                  <a:pt x="f2061" y="f1441"/>
                  <a:pt x="f2062" y="f1443"/>
                  <a:pt x="f2022" y="f1446"/>
                </a:cubicBezTo>
                <a:cubicBezTo>
                  <a:pt x="f2023" y="f1447"/>
                  <a:pt x="f2024" y="f1448"/>
                  <a:pt x="f2024" y="f1426"/>
                </a:cubicBezTo>
                <a:cubicBezTo>
                  <a:pt x="f2025" y="f1450"/>
                  <a:pt x="f2026" y="f1429"/>
                  <a:pt x="f2027" y="f1365"/>
                </a:cubicBezTo>
                <a:cubicBezTo>
                  <a:pt x="f2027" y="f1365"/>
                  <a:pt x="f2063" y="f1366"/>
                  <a:pt x="f2028" y="f1366"/>
                </a:cubicBezTo>
                <a:cubicBezTo>
                  <a:pt x="f2029" y="f1368"/>
                  <a:pt x="f2031" y="f1369"/>
                  <a:pt x="f2032" y="f1371"/>
                </a:cubicBezTo>
                <a:cubicBezTo>
                  <a:pt x="f2064" y="f1372"/>
                  <a:pt x="f2064" y="f1373"/>
                  <a:pt x="f2033" y="f1373"/>
                </a:cubicBezTo>
                <a:cubicBezTo>
                  <a:pt x="f2033" y="f1374"/>
                  <a:pt x="f2065" y="f1374"/>
                  <a:pt x="f2066" y="f1375"/>
                </a:cubicBezTo>
                <a:cubicBezTo>
                  <a:pt x="f2066" y="f1379"/>
                  <a:pt x="f2067" y="f1378"/>
                  <a:pt x="f2033" y="f1378"/>
                </a:cubicBezTo>
                <a:cubicBezTo>
                  <a:pt x="f2065" y="f1377"/>
                  <a:pt x="f2034" y="f1378"/>
                  <a:pt x="f2068" y="f1378"/>
                </a:cubicBezTo>
                <a:cubicBezTo>
                  <a:pt x="f2035" y="f1378"/>
                  <a:pt x="f2069" y="f1377"/>
                  <a:pt x="f2059" y="f1377"/>
                </a:cubicBezTo>
                <a:cubicBezTo>
                  <a:pt x="f2058" y="f1377"/>
                  <a:pt x="f2070" y="f1377"/>
                  <a:pt x="f2056" y="f1376"/>
                </a:cubicBezTo>
                <a:cubicBezTo>
                  <a:pt x="f2071" y="f1376"/>
                  <a:pt x="f2071" y="f1387"/>
                  <a:pt x="f2040" y="f1387"/>
                </a:cubicBezTo>
                <a:cubicBezTo>
                  <a:pt x="f2072" y="f1387"/>
                  <a:pt x="f2053" y="f1387"/>
                  <a:pt x="f2052" y="f1387"/>
                </a:cubicBezTo>
                <a:cubicBezTo>
                  <a:pt x="f2048" y="f1393"/>
                  <a:pt x="f2073" y="f1386"/>
                  <a:pt x="f2074" y="f1386"/>
                </a:cubicBezTo>
                <a:cubicBezTo>
                  <a:pt x="f2075" y="f1385"/>
                  <a:pt x="f2076" y="f1385"/>
                  <a:pt x="f2077" y="f1385"/>
                </a:cubicBezTo>
                <a:cubicBezTo>
                  <a:pt x="f2078" y="f1385"/>
                  <a:pt x="f2079" y="f1384"/>
                  <a:pt x="f2080" y="f1383"/>
                </a:cubicBezTo>
                <a:cubicBezTo>
                  <a:pt x="f2081" y="f1383"/>
                  <a:pt x="f2082" y="f1382"/>
                  <a:pt x="f2083" y="f1382"/>
                </a:cubicBezTo>
                <a:cubicBezTo>
                  <a:pt x="f2084" y="f1381"/>
                  <a:pt x="f2085" y="f1382"/>
                  <a:pt x="f2086" y="f1405"/>
                </a:cubicBezTo>
                <a:cubicBezTo>
                  <a:pt x="f2087" y="f1405"/>
                  <a:pt x="f2088" y="f1406"/>
                  <a:pt x="f2089" y="f1405"/>
                </a:cubicBezTo>
                <a:cubicBezTo>
                  <a:pt x="f2089" y="f1381"/>
                  <a:pt x="f2088" y="f1381"/>
                  <a:pt x="f2087" y="f1381"/>
                </a:cubicBezTo>
                <a:cubicBezTo>
                  <a:pt x="f2090" y="f1382"/>
                  <a:pt x="f2090" y="f1383"/>
                  <a:pt x="f2085" y="f1385"/>
                </a:cubicBezTo>
                <a:cubicBezTo>
                  <a:pt x="f2091" y="f1393"/>
                  <a:pt x="f2092" y="f1377"/>
                  <a:pt x="f2083" y="f1378"/>
                </a:cubicBezTo>
                <a:cubicBezTo>
                  <a:pt x="f2093" y="f1379"/>
                  <a:pt x="f2094" y="f1379"/>
                  <a:pt x="f2095" y="f1375"/>
                </a:cubicBezTo>
                <a:cubicBezTo>
                  <a:pt x="f2081" y="f1374"/>
                  <a:pt x="f2096" y="f1372"/>
                  <a:pt x="f2097" y="f1380"/>
                </a:cubicBezTo>
                <a:cubicBezTo>
                  <a:pt x="f2080" y="f1370"/>
                  <a:pt x="f2079" y="f1368"/>
                  <a:pt x="f2098" y="f1366"/>
                </a:cubicBezTo>
                <a:cubicBezTo>
                  <a:pt x="f2099" y="f1365"/>
                  <a:pt x="f2099" y="f1429"/>
                  <a:pt x="f2099" y="f1364"/>
                </a:cubicBezTo>
                <a:cubicBezTo>
                  <a:pt x="f2099" y="f1428"/>
                  <a:pt x="f2078" y="f1450"/>
                  <a:pt x="f2078" y="f1427"/>
                </a:cubicBezTo>
                <a:cubicBezTo>
                  <a:pt x="f2100" y="f1448"/>
                  <a:pt x="f2078" y="f1447"/>
                  <a:pt x="f2079" y="f1447"/>
                </a:cubicBezTo>
                <a:cubicBezTo>
                  <a:pt x="f2101" y="f1447"/>
                  <a:pt x="f2097" y="f1446"/>
                  <a:pt x="f2102" y="f1443"/>
                </a:cubicBezTo>
                <a:cubicBezTo>
                  <a:pt x="f2080" y="f1443"/>
                  <a:pt x="f2101" y="f1443"/>
                  <a:pt x="f2101" y="f1441"/>
                </a:cubicBezTo>
                <a:cubicBezTo>
                  <a:pt x="f2101" y="f1451"/>
                  <a:pt x="f2080" y="f1451"/>
                  <a:pt x="f2102" y="f1440"/>
                </a:cubicBezTo>
                <a:cubicBezTo>
                  <a:pt x="f2096" y="f1952"/>
                  <a:pt x="f2081" y="f1452"/>
                  <a:pt x="f2081" y="f1955"/>
                </a:cubicBezTo>
                <a:cubicBezTo>
                  <a:pt x="f2081" y="f1956"/>
                  <a:pt x="f2096" y="f1957"/>
                  <a:pt x="f2081" y="f1958"/>
                </a:cubicBezTo>
                <a:cubicBezTo>
                  <a:pt x="f2081" y="f1961"/>
                  <a:pt x="f2103" y="f1963"/>
                  <a:pt x="f2104" y="f1970"/>
                </a:cubicBezTo>
                <a:cubicBezTo>
                  <a:pt x="f2094" y="f1978"/>
                  <a:pt x="f2082" y="f1980"/>
                  <a:pt x="f2105" y="f1982"/>
                </a:cubicBezTo>
                <a:cubicBezTo>
                  <a:pt x="f2093" y="f1983"/>
                  <a:pt x="f2106" y="f1985"/>
                  <a:pt x="f2106" y="f1987"/>
                </a:cubicBezTo>
                <a:cubicBezTo>
                  <a:pt x="f2083" y="f2042"/>
                  <a:pt x="f2082" y="f1991"/>
                  <a:pt x="f2103" y="f1993"/>
                </a:cubicBezTo>
                <a:cubicBezTo>
                  <a:pt x="f2096" y="f1994"/>
                  <a:pt x="f2102" y="f2107"/>
                  <a:pt x="f2080" y="f2039"/>
                </a:cubicBezTo>
                <a:cubicBezTo>
                  <a:pt x="f2079" y="f2108"/>
                  <a:pt x="f2098" y="f1996"/>
                  <a:pt x="f2078" y="f2108"/>
                </a:cubicBezTo>
                <a:cubicBezTo>
                  <a:pt x="f2077" y="f1997"/>
                  <a:pt x="f2076" y="f1999"/>
                  <a:pt x="f2076" y="f2003"/>
                </a:cubicBezTo>
                <a:cubicBezTo>
                  <a:pt x="f2109" y="f2007"/>
                  <a:pt x="f2076" y="f2009"/>
                  <a:pt x="f2076" y="f1680"/>
                </a:cubicBezTo>
                <a:cubicBezTo>
                  <a:pt x="f2076" y="f1677"/>
                  <a:pt x="f2109" y="f1655"/>
                  <a:pt x="f2109" y="f1653"/>
                </a:cubicBezTo>
                <a:cubicBezTo>
                  <a:pt x="f2075" y="f1669"/>
                  <a:pt x="f2109" y="f2110"/>
                  <a:pt x="f2076" y="f665"/>
                </a:cubicBezTo>
                <a:cubicBezTo>
                  <a:pt x="f2111" y="f652"/>
                  <a:pt x="f2080" y="f660"/>
                  <a:pt x="f2097" y="f659"/>
                </a:cubicBezTo>
                <a:cubicBezTo>
                  <a:pt x="f2097" y="f673"/>
                  <a:pt x="f2096" y="f674"/>
                  <a:pt x="f2096" y="f675"/>
                </a:cubicBezTo>
                <a:cubicBezTo>
                  <a:pt x="f2096" y="f677"/>
                  <a:pt x="f2097" y="f678"/>
                  <a:pt x="f2102" y="f680"/>
                </a:cubicBezTo>
                <a:cubicBezTo>
                  <a:pt x="f2102" y="f681"/>
                  <a:pt x="f2102" y="f682"/>
                  <a:pt x="f2102" y="f684"/>
                </a:cubicBezTo>
                <a:cubicBezTo>
                  <a:pt x="f2080" y="f735"/>
                  <a:pt x="f2080" y="f735"/>
                  <a:pt x="f2080" y="f685"/>
                </a:cubicBezTo>
                <a:cubicBezTo>
                  <a:pt x="f2080" y="f685"/>
                  <a:pt x="f2102" y="f735"/>
                  <a:pt x="f2097" y="f684"/>
                </a:cubicBezTo>
                <a:cubicBezTo>
                  <a:pt x="f2097" y="f684"/>
                  <a:pt x="f2096" y="f683"/>
                  <a:pt x="f2096" y="f682"/>
                </a:cubicBezTo>
                <a:cubicBezTo>
                  <a:pt x="f2096" y="f736"/>
                  <a:pt x="f2097" y="f681"/>
                  <a:pt x="f2096" y="f740"/>
                </a:cubicBezTo>
                <a:cubicBezTo>
                  <a:pt x="f2096" y="f740"/>
                  <a:pt x="f2081" y="f680"/>
                  <a:pt x="f2081" y="f737"/>
                </a:cubicBezTo>
                <a:cubicBezTo>
                  <a:pt x="f2103" y="f679"/>
                  <a:pt x="f2103" y="f678"/>
                  <a:pt x="f2103" y="f678"/>
                </a:cubicBezTo>
                <a:cubicBezTo>
                  <a:pt x="f2095" y="f677"/>
                  <a:pt x="f2104" y="f676"/>
                  <a:pt x="f2094" y="f676"/>
                </a:cubicBezTo>
                <a:cubicBezTo>
                  <a:pt x="f2094" y="f675"/>
                  <a:pt x="f2082" y="f671"/>
                  <a:pt x="f2105" y="f671"/>
                </a:cubicBezTo>
                <a:cubicBezTo>
                  <a:pt x="f2093" y="f671"/>
                  <a:pt x="f2106" y="f675"/>
                  <a:pt x="f2083" y="f676"/>
                </a:cubicBezTo>
                <a:cubicBezTo>
                  <a:pt x="f2112" y="f676"/>
                  <a:pt x="f2113" y="f676"/>
                  <a:pt x="f2092" y="f676"/>
                </a:cubicBezTo>
                <a:cubicBezTo>
                  <a:pt x="f2092" y="f677"/>
                  <a:pt x="f2084" y="f678"/>
                  <a:pt x="f2114" y="f678"/>
                </a:cubicBezTo>
                <a:cubicBezTo>
                  <a:pt x="f2114" y="f679"/>
                  <a:pt x="f2115" y="f679"/>
                  <a:pt x="f2091" y="f737"/>
                </a:cubicBezTo>
                <a:cubicBezTo>
                  <a:pt x="f2116" y="f680"/>
                  <a:pt x="f2091" y="f680"/>
                  <a:pt x="f2115" y="f740"/>
                </a:cubicBezTo>
                <a:cubicBezTo>
                  <a:pt x="f2115" y="f681"/>
                  <a:pt x="f2115" y="f682"/>
                  <a:pt x="f2091" y="f736"/>
                </a:cubicBezTo>
                <a:cubicBezTo>
                  <a:pt x="f2091" y="f736"/>
                  <a:pt x="f2091" y="f681"/>
                  <a:pt x="f2091" y="f681"/>
                </a:cubicBezTo>
                <a:cubicBezTo>
                  <a:pt x="f2116" y="f681"/>
                  <a:pt x="f2116" y="f681"/>
                  <a:pt x="f2085" y="f681"/>
                </a:cubicBezTo>
                <a:cubicBezTo>
                  <a:pt x="f2117" y="f740"/>
                  <a:pt x="f2090" y="f740"/>
                  <a:pt x="f2090" y="f680"/>
                </a:cubicBezTo>
                <a:cubicBezTo>
                  <a:pt x="f2090" y="f680"/>
                  <a:pt x="f2086" y="f737"/>
                  <a:pt x="f2090" y="f737"/>
                </a:cubicBezTo>
                <a:cubicBezTo>
                  <a:pt x="f2090" y="f679"/>
                  <a:pt x="f2090" y="f737"/>
                  <a:pt x="f2117" y="f737"/>
                </a:cubicBezTo>
                <a:cubicBezTo>
                  <a:pt x="f2116" y="f679"/>
                  <a:pt x="f2085" y="f677"/>
                  <a:pt x="f2091" y="f676"/>
                </a:cubicBezTo>
                <a:cubicBezTo>
                  <a:pt x="f2115" y="f675"/>
                  <a:pt x="f2084" y="f676"/>
                  <a:pt x="f2092" y="f675"/>
                </a:cubicBezTo>
                <a:cubicBezTo>
                  <a:pt x="f2113" y="f671"/>
                  <a:pt x="f2112" y="f672"/>
                  <a:pt x="f2112" y="f673"/>
                </a:cubicBezTo>
                <a:cubicBezTo>
                  <a:pt x="f2113" y="f659"/>
                  <a:pt x="f2084" y="f669"/>
                  <a:pt x="f2115" y="f669"/>
                </a:cubicBezTo>
                <a:cubicBezTo>
                  <a:pt x="f2115" y="f669"/>
                  <a:pt x="f2091" y="f659"/>
                  <a:pt x="f2116" y="f659"/>
                </a:cubicBezTo>
                <a:cubicBezTo>
                  <a:pt x="f2117" y="f658"/>
                  <a:pt x="f2086" y="f656"/>
                  <a:pt x="f2087" y="f655"/>
                </a:cubicBezTo>
                <a:cubicBezTo>
                  <a:pt x="f2118" y="f668"/>
                  <a:pt x="f2119" y="f654"/>
                  <a:pt x="f2120" y="f660"/>
                </a:cubicBezTo>
                <a:cubicBezTo>
                  <a:pt x="f2121" y="f660"/>
                  <a:pt x="f2122" y="f660"/>
                  <a:pt x="f2123" y="f668"/>
                </a:cubicBezTo>
                <a:cubicBezTo>
                  <a:pt x="f2124" y="f668"/>
                  <a:pt x="f2125" y="f668"/>
                  <a:pt x="f2126" y="f668"/>
                </a:cubicBezTo>
                <a:cubicBezTo>
                  <a:pt x="f2127" y="f668"/>
                  <a:pt x="f2128" y="f653"/>
                  <a:pt x="f2129" y="f667"/>
                </a:cubicBezTo>
                <a:cubicBezTo>
                  <a:pt x="f2130" y="f652"/>
                  <a:pt x="f2131" y="f666"/>
                  <a:pt x="f2132" y="f666"/>
                </a:cubicBezTo>
                <a:cubicBezTo>
                  <a:pt x="f2133" y="f666"/>
                  <a:pt x="f2134" y="f653"/>
                  <a:pt x="f2135" y="f668"/>
                </a:cubicBezTo>
                <a:cubicBezTo>
                  <a:pt x="f2136" y="f654"/>
                  <a:pt x="f2137" y="f656"/>
                  <a:pt x="f2138" y="f659"/>
                </a:cubicBezTo>
                <a:cubicBezTo>
                  <a:pt x="f2139" y="f670"/>
                  <a:pt x="f2140" y="f675"/>
                  <a:pt x="f2141" y="f677"/>
                </a:cubicBezTo>
                <a:cubicBezTo>
                  <a:pt x="f2142" y="f678"/>
                  <a:pt x="f2143" y="f678"/>
                  <a:pt x="f2144" y="f679"/>
                </a:cubicBezTo>
                <a:cubicBezTo>
                  <a:pt x="f2145" y="f737"/>
                  <a:pt x="f2146" y="f680"/>
                  <a:pt x="f2147" y="f680"/>
                </a:cubicBezTo>
                <a:cubicBezTo>
                  <a:pt x="f2148" y="f740"/>
                  <a:pt x="f2149" y="f740"/>
                  <a:pt x="f2150" y="f681"/>
                </a:cubicBezTo>
                <a:cubicBezTo>
                  <a:pt x="f2151" y="f736"/>
                  <a:pt x="f2152" y="f682"/>
                  <a:pt x="f2153" y="f683"/>
                </a:cubicBezTo>
                <a:cubicBezTo>
                  <a:pt x="f2154" y="f684"/>
                  <a:pt x="f2155" y="f685"/>
                  <a:pt x="f2156" y="f734"/>
                </a:cubicBezTo>
                <a:cubicBezTo>
                  <a:pt x="f2157" y="f732"/>
                  <a:pt x="f2158" y="f729"/>
                  <a:pt x="f2159" y="f727"/>
                </a:cubicBezTo>
                <a:cubicBezTo>
                  <a:pt x="f2160" y="f726"/>
                  <a:pt x="f2161" y="f730"/>
                  <a:pt x="f2162" y="f725"/>
                </a:cubicBezTo>
                <a:cubicBezTo>
                  <a:pt x="f2163" y="f689"/>
                  <a:pt x="f2164" y="f691"/>
                  <a:pt x="f2165" y="f724"/>
                </a:cubicBezTo>
                <a:cubicBezTo>
                  <a:pt x="f2166" y="f695"/>
                  <a:pt x="f2167" y="f694"/>
                  <a:pt x="f2166" y="f697"/>
                </a:cubicBezTo>
                <a:cubicBezTo>
                  <a:pt x="f2165" y="f698"/>
                  <a:pt x="f2168" y="f722"/>
                  <a:pt x="f2163" y="f700"/>
                </a:cubicBezTo>
                <a:cubicBezTo>
                  <a:pt x="f2169" y="f702"/>
                  <a:pt x="f2169" y="f704"/>
                  <a:pt x="f2161" y="f706"/>
                </a:cubicBezTo>
                <a:cubicBezTo>
                  <a:pt x="f2160" y="f707"/>
                  <a:pt x="f2170" y="f709"/>
                  <a:pt x="f2171" y="f710"/>
                </a:cubicBezTo>
                <a:cubicBezTo>
                  <a:pt x="f2158" y="f714"/>
                  <a:pt x="f2172" y="f650"/>
                  <a:pt x="f2173" y="f644"/>
                </a:cubicBezTo>
                <a:cubicBezTo>
                  <a:pt x="f2173" y="f641"/>
                  <a:pt x="f2174" y="f645"/>
                  <a:pt x="f2174" y="f646"/>
                </a:cubicBezTo>
                <a:cubicBezTo>
                  <a:pt x="f2156" y="f638"/>
                  <a:pt x="f2156" y="f637"/>
                  <a:pt x="f2156" y="f619"/>
                </a:cubicBezTo>
                <a:cubicBezTo>
                  <a:pt x="f2175" y="f621"/>
                  <a:pt x="f2176" y="f624"/>
                  <a:pt x="f2156" y="f625"/>
                </a:cubicBezTo>
                <a:cubicBezTo>
                  <a:pt x="f2174" y="f625"/>
                  <a:pt x="f2157" y="f624"/>
                  <a:pt x="f2177" y="f624"/>
                </a:cubicBezTo>
                <a:cubicBezTo>
                  <a:pt x="f2171" y="f623"/>
                  <a:pt x="f2178" y="f622"/>
                  <a:pt x="f2163" y="f621"/>
                </a:cubicBezTo>
                <a:cubicBezTo>
                  <a:pt x="f2164" y="f621"/>
                  <a:pt x="f2167" y="f621"/>
                  <a:pt x="f2179" y="f619"/>
                </a:cubicBezTo>
                <a:cubicBezTo>
                  <a:pt x="f2180" y="f619"/>
                  <a:pt x="f2181" y="f619"/>
                  <a:pt x="f2182" y="f619"/>
                </a:cubicBezTo>
                <a:cubicBezTo>
                  <a:pt x="f2183" y="f619"/>
                  <a:pt x="f2184" y="f618"/>
                  <a:pt x="f2185" y="f618"/>
                </a:cubicBezTo>
                <a:cubicBezTo>
                  <a:pt x="f2186" y="f618"/>
                  <a:pt x="f2187" y="f618"/>
                  <a:pt x="f2188" y="f618"/>
                </a:cubicBezTo>
                <a:cubicBezTo>
                  <a:pt x="f2189" y="f636"/>
                  <a:pt x="f2190" y="f637"/>
                  <a:pt x="f2191" y="f638"/>
                </a:cubicBezTo>
                <a:cubicBezTo>
                  <a:pt x="f2192" y="f638"/>
                  <a:pt x="f2193" y="f647"/>
                  <a:pt x="f2194" y="f647"/>
                </a:cubicBezTo>
                <a:cubicBezTo>
                  <a:pt x="f2195" y="f647"/>
                  <a:pt x="f2196" y="f647"/>
                  <a:pt x="f2196" y="f638"/>
                </a:cubicBezTo>
                <a:cubicBezTo>
                  <a:pt x="f2197" y="f637"/>
                  <a:pt x="f2196" y="f636"/>
                  <a:pt x="f2197" y="f618"/>
                </a:cubicBezTo>
                <a:cubicBezTo>
                  <a:pt x="f2198" y="f618"/>
                  <a:pt x="f2199" y="f618"/>
                  <a:pt x="f2199" y="f636"/>
                </a:cubicBezTo>
                <a:cubicBezTo>
                  <a:pt x="f2200" y="f637"/>
                  <a:pt x="f2199" y="f638"/>
                  <a:pt x="f2201" y="f647"/>
                </a:cubicBezTo>
                <a:cubicBezTo>
                  <a:pt x="f2198" y="f646"/>
                  <a:pt x="f2198" y="f646"/>
                  <a:pt x="f2197" y="f646"/>
                </a:cubicBezTo>
                <a:cubicBezTo>
                  <a:pt x="f2196" y="f646"/>
                  <a:pt x="f2195" y="f646"/>
                  <a:pt x="f2202" y="f639"/>
                </a:cubicBezTo>
                <a:cubicBezTo>
                  <a:pt x="f2203" y="f639"/>
                  <a:pt x="f2192" y="f646"/>
                  <a:pt x="f2192" y="f645"/>
                </a:cubicBezTo>
                <a:cubicBezTo>
                  <a:pt x="f2204" y="f642"/>
                  <a:pt x="f2193" y="f642"/>
                  <a:pt x="f2194" y="f644"/>
                </a:cubicBezTo>
                <a:cubicBezTo>
                  <a:pt x="f2195" y="f643"/>
                  <a:pt x="f2196" y="f648"/>
                  <a:pt x="f2198" y="f648"/>
                </a:cubicBezTo>
                <a:cubicBezTo>
                  <a:pt x="f2200" y="f649"/>
                  <a:pt x="f2205" y="f650"/>
                  <a:pt x="f2206" y="f716"/>
                </a:cubicBezTo>
                <a:cubicBezTo>
                  <a:pt x="f2207" y="f714"/>
                  <a:pt x="f2208" y="f711"/>
                  <a:pt x="f2209" y="f710"/>
                </a:cubicBezTo>
                <a:cubicBezTo>
                  <a:pt x="f2210" y="f709"/>
                  <a:pt x="f2211" y="f708"/>
                  <a:pt x="f2212" y="f707"/>
                </a:cubicBezTo>
                <a:cubicBezTo>
                  <a:pt x="f2213" y="f707"/>
                  <a:pt x="f2214" y="f706"/>
                  <a:pt x="f2215" y="f706"/>
                </a:cubicBezTo>
                <a:cubicBezTo>
                  <a:pt x="f2216" y="f706"/>
                  <a:pt x="f2217" y="f706"/>
                  <a:pt x="f2218" y="f707"/>
                </a:cubicBezTo>
                <a:cubicBezTo>
                  <a:pt x="f2219" y="f708"/>
                  <a:pt x="f2220" y="f711"/>
                  <a:pt x="f2220" y="f713"/>
                </a:cubicBezTo>
                <a:cubicBezTo>
                  <a:pt x="f2220" y="f715"/>
                  <a:pt x="f2220" y="f716"/>
                  <a:pt x="f2221" y="f649"/>
                </a:cubicBezTo>
                <a:cubicBezTo>
                  <a:pt x="f2222" y="f648"/>
                  <a:pt x="f2223" y="f643"/>
                  <a:pt x="f2224" y="f648"/>
                </a:cubicBezTo>
                <a:cubicBezTo>
                  <a:pt x="f2224" y="f649"/>
                  <a:pt x="f2225" y="f649"/>
                  <a:pt x="f2226" y="f649"/>
                </a:cubicBezTo>
                <a:cubicBezTo>
                  <a:pt x="f2226" y="f649"/>
                  <a:pt x="f2227" y="f643"/>
                  <a:pt x="f2226" y="f643"/>
                </a:cubicBezTo>
                <a:cubicBezTo>
                  <a:pt x="f2225" y="f644"/>
                  <a:pt x="f2228" y="f644"/>
                  <a:pt x="f2224" y="f642"/>
                </a:cubicBezTo>
                <a:cubicBezTo>
                  <a:pt x="f2224" y="f641"/>
                  <a:pt x="f2224" y="f640"/>
                  <a:pt x="f2229" y="f645"/>
                </a:cubicBezTo>
                <a:cubicBezTo>
                  <a:pt x="f2223" y="f646"/>
                  <a:pt x="f2230" y="f647"/>
                  <a:pt x="f2221" y="f637"/>
                </a:cubicBezTo>
                <a:cubicBezTo>
                  <a:pt x="f2220" y="f618"/>
                  <a:pt x="f2219" y="f621"/>
                  <a:pt x="f2231" y="f622"/>
                </a:cubicBezTo>
                <a:cubicBezTo>
                  <a:pt x="f2217" y="f624"/>
                  <a:pt x="f2232" y="f625"/>
                  <a:pt x="f2233" y="f626"/>
                </a:cubicBezTo>
                <a:cubicBezTo>
                  <a:pt x="f2215" y="f630"/>
                  <a:pt x="f2234" y="f629"/>
                  <a:pt x="f2235" y="f631"/>
                </a:cubicBezTo>
                <a:cubicBezTo>
                  <a:pt x="f2213" y="f632"/>
                  <a:pt x="f2212" y="f634"/>
                  <a:pt x="f2211" y="f634"/>
                </a:cubicBezTo>
                <a:cubicBezTo>
                  <a:pt x="f2236" y="f634"/>
                  <a:pt x="f2210" y="f632"/>
                  <a:pt x="f2237" y="f633"/>
                </a:cubicBezTo>
                <a:cubicBezTo>
                  <a:pt x="f2238" y="f633"/>
                  <a:pt x="f2238" y="f633"/>
                  <a:pt x="f2239" y="f633"/>
                </a:cubicBezTo>
                <a:cubicBezTo>
                  <a:pt x="f2240" y="f632"/>
                  <a:pt x="f2240" y="f628"/>
                  <a:pt x="f2241" y="f629"/>
                </a:cubicBezTo>
                <a:cubicBezTo>
                  <a:pt x="f2242" y="f630"/>
                  <a:pt x="f2243" y="f632"/>
                  <a:pt x="f2242" y="f634"/>
                </a:cubicBezTo>
                <a:cubicBezTo>
                  <a:pt x="f2206" y="f634"/>
                  <a:pt x="f2244" y="f635"/>
                  <a:pt x="f2205" y="f635"/>
                </a:cubicBezTo>
                <a:cubicBezTo>
                  <a:pt x="f2245" y="f606"/>
                  <a:pt x="f2200" y="f606"/>
                  <a:pt x="f2200" y="f607"/>
                </a:cubicBezTo>
                <a:cubicBezTo>
                  <a:pt x="f2200" y="f604"/>
                  <a:pt x="f2200" y="f134"/>
                  <a:pt x="f2199" y="f136"/>
                </a:cubicBezTo>
                <a:cubicBezTo>
                  <a:pt x="f2201" y="f132"/>
                  <a:pt x="f2201" y="f130"/>
                  <a:pt x="f2199" y="f124"/>
                </a:cubicBezTo>
                <a:cubicBezTo>
                  <a:pt x="f2200" y="f123"/>
                  <a:pt x="f2245" y="f116"/>
                  <a:pt x="f2244" y="f115"/>
                </a:cubicBezTo>
                <a:cubicBezTo>
                  <a:pt x="f2242" y="f120"/>
                  <a:pt x="f2207" y="f120"/>
                  <a:pt x="f2246" y="f105"/>
                </a:cubicBezTo>
                <a:cubicBezTo>
                  <a:pt x="f2239" y="f105"/>
                  <a:pt x="f2247" y="f87"/>
                  <a:pt x="f2238" y="f89"/>
                </a:cubicBezTo>
                <a:cubicBezTo>
                  <a:pt x="f2237" y="f91"/>
                  <a:pt x="f2211" y="f93"/>
                  <a:pt x="f2212" y="f91"/>
                </a:cubicBezTo>
                <a:cubicBezTo>
                  <a:pt x="f2213" y="f89"/>
                  <a:pt x="f2235" y="f87"/>
                  <a:pt x="f2234" y="f87"/>
                </a:cubicBezTo>
                <a:cubicBezTo>
                  <a:pt x="f2233" y="f97"/>
                  <a:pt x="f2232" y="f105"/>
                  <a:pt x="f2217" y="f105"/>
                </a:cubicBezTo>
                <a:cubicBezTo>
                  <a:pt x="f2231" y="f120"/>
                  <a:pt x="f2220" y="f120"/>
                  <a:pt x="f2221" y="f115"/>
                </a:cubicBezTo>
                <a:cubicBezTo>
                  <a:pt x="f2229" y="f116"/>
                  <a:pt x="f2226" y="f124"/>
                  <a:pt x="f2248" y="f131"/>
                </a:cubicBezTo>
                <a:cubicBezTo>
                  <a:pt x="f2249" y="f133"/>
                  <a:pt x="f2250" y="f602"/>
                  <a:pt x="f2251" y="f603"/>
                </a:cubicBezTo>
                <a:cubicBezTo>
                  <a:pt x="f2252" y="f604"/>
                  <a:pt x="f2253" y="f608"/>
                  <a:pt x="f2254" y="f607"/>
                </a:cubicBezTo>
                <a:cubicBezTo>
                  <a:pt x="f2255" y="f635"/>
                  <a:pt x="f2256" y="f634"/>
                  <a:pt x="f2257" y="f632"/>
                </a:cubicBezTo>
                <a:cubicBezTo>
                  <a:pt x="f2258" y="f632"/>
                  <a:pt x="f2259" y="f633"/>
                  <a:pt x="f2260" y="f633"/>
                </a:cubicBezTo>
                <a:cubicBezTo>
                  <a:pt x="f2261" y="f633"/>
                  <a:pt x="f2262" y="f633"/>
                  <a:pt x="f2263" y="f633"/>
                </a:cubicBezTo>
                <a:cubicBezTo>
                  <a:pt x="f2264" y="f631"/>
                  <a:pt x="f2265" y="f628"/>
                  <a:pt x="f2266" y="f629"/>
                </a:cubicBezTo>
                <a:cubicBezTo>
                  <a:pt x="f2267" y="f629"/>
                  <a:pt x="f2268" y="f630"/>
                  <a:pt x="f2269" y="f627"/>
                </a:cubicBezTo>
                <a:cubicBezTo>
                  <a:pt x="f2270" y="f625"/>
                  <a:pt x="f2271" y="f624"/>
                  <a:pt x="f2270" y="f621"/>
                </a:cubicBezTo>
                <a:cubicBezTo>
                  <a:pt x="f2270" y="f619"/>
                  <a:pt x="f2272" y="f619"/>
                  <a:pt x="f2272" y="f618"/>
                </a:cubicBezTo>
                <a:cubicBezTo>
                  <a:pt x="f2272" y="f637"/>
                  <a:pt x="f2272" y="f637"/>
                  <a:pt x="f2269" y="f638"/>
                </a:cubicBezTo>
                <a:cubicBezTo>
                  <a:pt x="f2273" y="f647"/>
                  <a:pt x="f2266" y="f647"/>
                  <a:pt x="f2274" y="f639"/>
                </a:cubicBezTo>
                <a:cubicBezTo>
                  <a:pt x="f2267" y="f645"/>
                  <a:pt x="f2268" y="f639"/>
                  <a:pt x="f2268" y="f640"/>
                </a:cubicBezTo>
                <a:cubicBezTo>
                  <a:pt x="f2268" y="f641"/>
                  <a:pt x="f2268" y="f641"/>
                  <a:pt x="f2273" y="f642"/>
                </a:cubicBezTo>
                <a:cubicBezTo>
                  <a:pt x="f2269" y="f643"/>
                  <a:pt x="f2270" y="f648"/>
                  <a:pt x="f2271" y="f650"/>
                </a:cubicBezTo>
                <a:cubicBezTo>
                  <a:pt x="f2275" y="f716"/>
                  <a:pt x="f2276" y="f715"/>
                  <a:pt x="f2276" y="f714"/>
                </a:cubicBezTo>
                <a:cubicBezTo>
                  <a:pt x="f2276" y="f713"/>
                  <a:pt x="f2276" y="f712"/>
                  <a:pt x="f2276" y="f711"/>
                </a:cubicBezTo>
                <a:cubicBezTo>
                  <a:pt x="f1226" y="f708"/>
                  <a:pt x="f2277" y="f706"/>
                  <a:pt x="f1228" y="f703"/>
                </a:cubicBezTo>
                <a:cubicBezTo>
                  <a:pt x="f1228" y="f702"/>
                  <a:pt x="f1224" y="f702"/>
                  <a:pt x="f1223" y="f701"/>
                </a:cubicBezTo>
                <a:cubicBezTo>
                  <a:pt x="f1223" y="f700"/>
                  <a:pt x="f1222" y="f700"/>
                  <a:pt x="f1220" y="f699"/>
                </a:cubicBezTo>
                <a:cubicBezTo>
                  <a:pt x="f1220" y="f699"/>
                  <a:pt x="f1215" y="f699"/>
                  <a:pt x="f1215" y="f722"/>
                </a:cubicBezTo>
                <a:cubicBezTo>
                  <a:pt x="f1213" y="f698"/>
                  <a:pt x="f1215" y="f723"/>
                  <a:pt x="f1218" y="f723"/>
                </a:cubicBezTo>
                <a:cubicBezTo>
                  <a:pt x="f1222" y="f723"/>
                  <a:pt x="f1222" y="f697"/>
                  <a:pt x="f1223" y="f697"/>
                </a:cubicBezTo>
                <a:cubicBezTo>
                  <a:pt x="f1228" y="f694"/>
                  <a:pt x="f2278" y="f696"/>
                  <a:pt x="f1226" y="f693"/>
                </a:cubicBezTo>
                <a:cubicBezTo>
                  <a:pt x="f2276" y="f692"/>
                  <a:pt x="f2276" y="f691"/>
                  <a:pt x="f2276" y="f689"/>
                </a:cubicBezTo>
                <a:cubicBezTo>
                  <a:pt x="f1226" y="f726"/>
                  <a:pt x="f1226" y="f727"/>
                  <a:pt x="f2276" y="f729"/>
                </a:cubicBezTo>
                <a:cubicBezTo>
                  <a:pt x="f2275" y="f732"/>
                  <a:pt x="f2270" y="f729"/>
                  <a:pt x="f2272" y="f728"/>
                </a:cubicBezTo>
                <a:cubicBezTo>
                  <a:pt x="f2269" y="f727"/>
                  <a:pt x="f2273" y="f727"/>
                  <a:pt x="f2268" y="f727"/>
                </a:cubicBezTo>
                <a:cubicBezTo>
                  <a:pt x="f2267" y="f728"/>
                  <a:pt x="f2267" y="f729"/>
                  <a:pt x="f2268" y="f731"/>
                </a:cubicBezTo>
                <a:cubicBezTo>
                  <a:pt x="f2268" y="f687"/>
                  <a:pt x="f2273" y="f732"/>
                  <a:pt x="f2273" y="f733"/>
                </a:cubicBezTo>
                <a:cubicBezTo>
                  <a:pt x="f2273" y="f686"/>
                  <a:pt x="f2269" y="f686"/>
                  <a:pt x="f2272" y="f734"/>
                </a:cubicBezTo>
                <a:cubicBezTo>
                  <a:pt x="f2272" y="f685"/>
                  <a:pt x="f2270" y="f735"/>
                  <a:pt x="f2271" y="f684"/>
                </a:cubicBezTo>
                <a:cubicBezTo>
                  <a:pt x="f2271" y="f683"/>
                  <a:pt x="f2275" y="f683"/>
                  <a:pt x="f2276" y="f682"/>
                </a:cubicBezTo>
                <a:cubicBezTo>
                  <a:pt x="f2276" y="f736"/>
                  <a:pt x="f1226" y="f740"/>
                  <a:pt x="f2278" y="f740"/>
                </a:cubicBezTo>
                <a:cubicBezTo>
                  <a:pt x="f2278" y="f680"/>
                  <a:pt x="f2277" y="f737"/>
                  <a:pt x="f1228" y="f737"/>
                </a:cubicBezTo>
                <a:cubicBezTo>
                  <a:pt x="f1223" y="f678"/>
                  <a:pt x="f1220" y="f677"/>
                  <a:pt x="f1215" y="f676"/>
                </a:cubicBezTo>
                <a:cubicBezTo>
                  <a:pt x="f2279" y="f676"/>
                  <a:pt x="f2280" y="f676"/>
                  <a:pt x="f2281" y="f676"/>
                </a:cubicBezTo>
                <a:cubicBezTo>
                  <a:pt x="f1201" y="f675"/>
                  <a:pt x="f1199" y="f671"/>
                  <a:pt x="f1202" y="f674"/>
                </a:cubicBezTo>
                <a:cubicBezTo>
                  <a:pt x="f1196" y="f672"/>
                  <a:pt x="f1194" y="f672"/>
                  <a:pt x="f1192" y="f670"/>
                </a:cubicBezTo>
                <a:cubicBezTo>
                  <a:pt x="f1191" y="f670"/>
                  <a:pt x="f1189" y="f673"/>
                  <a:pt x="f1187" y="f669"/>
                </a:cubicBezTo>
                <a:cubicBezTo>
                  <a:pt x="f1186" y="f669"/>
                  <a:pt x="f2282" y="f669"/>
                  <a:pt x="f2282" y="f669"/>
                </a:cubicBezTo>
                <a:cubicBezTo>
                  <a:pt x="f1184" y="f659"/>
                  <a:pt x="f2282" y="f658"/>
                  <a:pt x="f1185" y="f658"/>
                </a:cubicBezTo>
                <a:cubicBezTo>
                  <a:pt x="f1187" y="f658"/>
                  <a:pt x="f1189" y="f657"/>
                  <a:pt x="f1191" y="f657"/>
                </a:cubicBezTo>
                <a:cubicBezTo>
                  <a:pt x="f1232" y="f656"/>
                  <a:pt x="f1192" y="f660"/>
                  <a:pt x="f1191" y="f653"/>
                </a:cubicBezTo>
                <a:cubicBezTo>
                  <a:pt x="f1190" y="f667"/>
                  <a:pt x="f1187" y="f653"/>
                  <a:pt x="f1186" y="f667"/>
                </a:cubicBezTo>
                <a:cubicBezTo>
                  <a:pt x="f2282" y="f667"/>
                  <a:pt x="f1184" y="f652"/>
                  <a:pt x="f1183" y="f652"/>
                </a:cubicBezTo>
                <a:cubicBezTo>
                  <a:pt x="f1181" y="f652"/>
                  <a:pt x="f1180" y="f652"/>
                  <a:pt x="f1178" y="f652"/>
                </a:cubicBezTo>
                <a:cubicBezTo>
                  <a:pt x="f1177" y="f652"/>
                  <a:pt x="f1177" y="f651"/>
                  <a:pt x="f1176" y="f651"/>
                </a:cubicBezTo>
                <a:cubicBezTo>
                  <a:pt x="f1233" y="f661"/>
                  <a:pt x="f1175" y="f661"/>
                  <a:pt x="f1234" y="f661"/>
                </a:cubicBezTo>
                <a:cubicBezTo>
                  <a:pt x="f1174" y="f662"/>
                  <a:pt x="f1175" y="f662"/>
                  <a:pt x="f1175" y="f662"/>
                </a:cubicBezTo>
                <a:cubicBezTo>
                  <a:pt x="f1233" y="f662"/>
                  <a:pt x="f1176" y="f662"/>
                  <a:pt x="f1177" y="f663"/>
                </a:cubicBezTo>
                <a:cubicBezTo>
                  <a:pt x="f1178" y="f663"/>
                  <a:pt x="f1182" y="f664"/>
                  <a:pt x="f1180" y="f744"/>
                </a:cubicBezTo>
                <a:cubicBezTo>
                  <a:pt x="f1179" y="f744"/>
                  <a:pt x="f1177" y="f744"/>
                  <a:pt x="f1177" y="f744"/>
                </a:cubicBezTo>
                <a:cubicBezTo>
                  <a:pt x="f1176" y="f744"/>
                  <a:pt x="f1233" y="f2110"/>
                  <a:pt x="f1175" y="f2110"/>
                </a:cubicBezTo>
                <a:cubicBezTo>
                  <a:pt x="f1174" y="f2110"/>
                  <a:pt x="f2283" y="f744"/>
                  <a:pt x="f1171" y="f743"/>
                </a:cubicBezTo>
                <a:cubicBezTo>
                  <a:pt x="f1173" y="f1669"/>
                  <a:pt x="f1171" y="f1663"/>
                  <a:pt x="f1171" y="f1661"/>
                </a:cubicBezTo>
                <a:cubicBezTo>
                  <a:pt x="f1171" y="f1677"/>
                  <a:pt x="f1153" y="f1653"/>
                  <a:pt x="f1155" y="f1655"/>
                </a:cubicBezTo>
                <a:cubicBezTo>
                  <a:pt x="f1156" y="f1655"/>
                  <a:pt x="f1157" y="f1677"/>
                  <a:pt x="f1158" y="f1677"/>
                </a:cubicBezTo>
                <a:cubicBezTo>
                  <a:pt x="f1161" y="f1657"/>
                  <a:pt x="f1168" y="f1657"/>
                  <a:pt x="f1168" y="f2007"/>
                </a:cubicBezTo>
                <a:cubicBezTo>
                  <a:pt x="f1168" y="f2006"/>
                  <a:pt x="f1168" y="f2003"/>
                  <a:pt x="f1163" y="f2001"/>
                </a:cubicBezTo>
                <a:cubicBezTo>
                  <a:pt x="f1161" y="f2001"/>
                  <a:pt x="f1159" y="f1999"/>
                  <a:pt x="f1159" y="f1999"/>
                </a:cubicBezTo>
                <a:cubicBezTo>
                  <a:pt x="f1159" y="f1998"/>
                  <a:pt x="f1161" y="f2284"/>
                  <a:pt x="f1163" y="f1998"/>
                </a:cubicBezTo>
                <a:cubicBezTo>
                  <a:pt x="f1168" y="f1998"/>
                  <a:pt x="f1168" y="f1997"/>
                  <a:pt x="f1167" y="f2108"/>
                </a:cubicBezTo>
                <a:cubicBezTo>
                  <a:pt x="f1164" y="f1996"/>
                  <a:pt x="f1166" y="f1996"/>
                  <a:pt x="f1162" y="f2039"/>
                </a:cubicBezTo>
                <a:cubicBezTo>
                  <a:pt x="f1160" y="f2039"/>
                  <a:pt x="f1160" y="f1995"/>
                  <a:pt x="f1154" y="f1995"/>
                </a:cubicBezTo>
                <a:cubicBezTo>
                  <a:pt x="f1154" y="f1995"/>
                  <a:pt x="f1152" y="f2107"/>
                  <a:pt x="f1152" y="f2107"/>
                </a:cubicBezTo>
                <a:cubicBezTo>
                  <a:pt x="f1160" y="f2107"/>
                  <a:pt x="f1166" y="f1995"/>
                  <a:pt x="f1164" y="f1995"/>
                </a:cubicBezTo>
                <a:cubicBezTo>
                  <a:pt x="f1167" y="f1995"/>
                  <a:pt x="f1168" y="f1995"/>
                  <a:pt x="f1163" y="f1995"/>
                </a:cubicBezTo>
                <a:cubicBezTo>
                  <a:pt x="f1161" y="f1995"/>
                  <a:pt x="f1159" y="f2039"/>
                  <a:pt x="f1158" y="f2039"/>
                </a:cubicBezTo>
                <a:cubicBezTo>
                  <a:pt x="f1156" y="f1996"/>
                  <a:pt x="f1153" y="f2039"/>
                  <a:pt x="f1170" y="f1996"/>
                </a:cubicBezTo>
                <a:cubicBezTo>
                  <a:pt x="f1169" y="f2108"/>
                  <a:pt x="f1173" y="f2108"/>
                  <a:pt x="f1171" y="f2108"/>
                </a:cubicBezTo>
                <a:cubicBezTo>
                  <a:pt x="f2283" y="f1997"/>
                  <a:pt x="f2283" y="f1997"/>
                  <a:pt x="f1171" y="f1998"/>
                </a:cubicBezTo>
                <a:cubicBezTo>
                  <a:pt x="f1170" y="f2284"/>
                  <a:pt x="f1171" y="f1999"/>
                  <a:pt x="f2283" y="f2001"/>
                </a:cubicBezTo>
                <a:cubicBezTo>
                  <a:pt x="f1235" y="f2003"/>
                  <a:pt x="f1235" y="f2009"/>
                  <a:pt x="f1234" y="f1680"/>
                </a:cubicBezTo>
                <a:cubicBezTo>
                  <a:pt x="f1175" y="f1680"/>
                  <a:pt x="f1233" y="f1680"/>
                  <a:pt x="f1176" y="f1680"/>
                </a:cubicBezTo>
                <a:cubicBezTo>
                  <a:pt x="f1177" y="f1657"/>
                  <a:pt x="f1177" y="f1677"/>
                  <a:pt x="f1178" y="f1677"/>
                </a:cubicBezTo>
                <a:cubicBezTo>
                  <a:pt x="f1179" y="f1661"/>
                  <a:pt x="f1181" y="f1653"/>
                  <a:pt x="f1183" y="f1661"/>
                </a:cubicBezTo>
                <a:cubicBezTo>
                  <a:pt x="f1184" y="f1663"/>
                  <a:pt x="f2282" y="f1669"/>
                  <a:pt x="f1185" y="f743"/>
                </a:cubicBezTo>
                <a:cubicBezTo>
                  <a:pt x="f1185" y="f743"/>
                  <a:pt x="f1186" y="f743"/>
                  <a:pt x="f1187" y="f743"/>
                </a:cubicBezTo>
                <a:cubicBezTo>
                  <a:pt x="f1189" y="f743"/>
                  <a:pt x="f1232" y="f743"/>
                  <a:pt x="f1193" y="f2110"/>
                </a:cubicBezTo>
                <a:cubicBezTo>
                  <a:pt x="f1195" y="f744"/>
                  <a:pt x="f1231" y="f665"/>
                  <a:pt x="f1197" y="f744"/>
                </a:cubicBezTo>
                <a:cubicBezTo>
                  <a:pt x="f1202" y="f2110"/>
                  <a:pt x="f1198" y="f2110"/>
                  <a:pt x="f1199" y="f743"/>
                </a:cubicBezTo>
                <a:cubicBezTo>
                  <a:pt x="f1201" y="f1669"/>
                  <a:pt x="f1206" y="f743"/>
                  <a:pt x="f1200" y="f1669"/>
                </a:cubicBezTo>
                <a:cubicBezTo>
                  <a:pt x="f2281" y="f1669"/>
                  <a:pt x="f1209" y="f1669"/>
                  <a:pt x="f2280" y="f1669"/>
                </a:cubicBezTo>
                <a:cubicBezTo>
                  <a:pt x="f1211" y="f743"/>
                  <a:pt x="f2279" y="f2110"/>
                  <a:pt x="f1213" y="f2110"/>
                </a:cubicBezTo>
                <a:cubicBezTo>
                  <a:pt x="f1218" y="f744"/>
                  <a:pt x="f1223" y="f744"/>
                  <a:pt x="f1223" y="f664"/>
                </a:cubicBezTo>
                <a:cubicBezTo>
                  <a:pt x="f1223" y="f661"/>
                  <a:pt x="f1220" y="f666"/>
                  <a:pt x="f1228" y="f666"/>
                </a:cubicBezTo>
                <a:cubicBezTo>
                  <a:pt x="f2278" y="f666"/>
                  <a:pt x="f2276" y="f666"/>
                  <a:pt x="f2271" y="f666"/>
                </a:cubicBezTo>
                <a:cubicBezTo>
                  <a:pt x="f2273" y="f666"/>
                  <a:pt x="f2266" y="f651"/>
                  <a:pt x="f2265" y="f652"/>
                </a:cubicBezTo>
                <a:cubicBezTo>
                  <a:pt x="f2285" y="f652"/>
                  <a:pt x="f2263" y="f667"/>
                  <a:pt x="f2262" y="f667"/>
                </a:cubicBezTo>
                <a:cubicBezTo>
                  <a:pt x="f2286" y="f653"/>
                  <a:pt x="f2287" y="f668"/>
                  <a:pt x="f2258" y="f668"/>
                </a:cubicBezTo>
                <a:cubicBezTo>
                  <a:pt x="f2257" y="f660"/>
                  <a:pt x="f2288" y="f660"/>
                  <a:pt x="f2289" y="f654"/>
                </a:cubicBezTo>
                <a:cubicBezTo>
                  <a:pt x="f2253" y="f655"/>
                  <a:pt x="f2290" y="f656"/>
                  <a:pt x="f2291" y="f657"/>
                </a:cubicBezTo>
                <a:cubicBezTo>
                  <a:pt x="f2226" y="f658"/>
                  <a:pt x="f2224" y="f659"/>
                  <a:pt x="f2222" y="f669"/>
                </a:cubicBezTo>
                <a:cubicBezTo>
                  <a:pt x="f2292" y="f673"/>
                  <a:pt x="f2218" y="f673"/>
                  <a:pt x="f2232" y="f670"/>
                </a:cubicBezTo>
                <a:cubicBezTo>
                  <a:pt x="f2234" y="f672"/>
                  <a:pt x="f2293" y="f674"/>
                  <a:pt x="f2236" y="f671"/>
                </a:cubicBezTo>
                <a:cubicBezTo>
                  <a:pt x="f2209" y="f671"/>
                  <a:pt x="f2239" y="f676"/>
                  <a:pt x="f2241" y="f676"/>
                </a:cubicBezTo>
                <a:cubicBezTo>
                  <a:pt x="f2243" y="f677"/>
                  <a:pt x="f2244" y="f678"/>
                  <a:pt x="f2200" y="f678"/>
                </a:cubicBezTo>
                <a:cubicBezTo>
                  <a:pt x="f2196" y="f737"/>
                  <a:pt x="f2193" y="f737"/>
                  <a:pt x="f2294" y="f737"/>
                </a:cubicBezTo>
                <a:cubicBezTo>
                  <a:pt x="f2295" y="f737"/>
                  <a:pt x="f2296" y="f680"/>
                  <a:pt x="f2297" y="f737"/>
                </a:cubicBezTo>
                <a:cubicBezTo>
                  <a:pt x="f2298" y="f737"/>
                  <a:pt x="f2183" y="f679"/>
                  <a:pt x="f2299" y="f676"/>
                </a:cubicBezTo>
                <a:cubicBezTo>
                  <a:pt x="f2300" y="f675"/>
                  <a:pt x="f2167" y="f671"/>
                  <a:pt x="f2165" y="f674"/>
                </a:cubicBezTo>
                <a:cubicBezTo>
                  <a:pt x="f2168" y="f674"/>
                  <a:pt x="f2163" y="f674"/>
                  <a:pt x="f2162" y="f672"/>
                </a:cubicBezTo>
                <a:cubicBezTo>
                  <a:pt x="f2160" y="f672"/>
                  <a:pt x="f2171" y="f670"/>
                  <a:pt x="f2158" y="f673"/>
                </a:cubicBezTo>
                <a:cubicBezTo>
                  <a:pt x="f2172" y="f659"/>
                  <a:pt x="f2173" y="f657"/>
                  <a:pt x="f2156" y="f655"/>
                </a:cubicBezTo>
                <a:cubicBezTo>
                  <a:pt x="f2155" y="f660"/>
                  <a:pt x="f2301" y="f653"/>
                  <a:pt x="f2153" y="f652"/>
                </a:cubicBezTo>
                <a:cubicBezTo>
                  <a:pt x="f2152" y="f661"/>
                  <a:pt x="f2302" y="f663"/>
                  <a:pt x="f2303" y="f744"/>
                </a:cubicBezTo>
                <a:cubicBezTo>
                  <a:pt x="f2304" y="f1669"/>
                  <a:pt x="f2148" y="f1661"/>
                  <a:pt x="f2147" y="f1677"/>
                </a:cubicBezTo>
                <a:cubicBezTo>
                  <a:pt x="f2305" y="f2009"/>
                  <a:pt x="f2306" y="f2003"/>
                  <a:pt x="f2307" y="f2284"/>
                </a:cubicBezTo>
                <a:cubicBezTo>
                  <a:pt x="f2307" y="f1997"/>
                  <a:pt x="f2307" y="f2039"/>
                  <a:pt x="f2307" y="f2107"/>
                </a:cubicBezTo>
                <a:cubicBezTo>
                  <a:pt x="f2307" y="f1993"/>
                  <a:pt x="f2306" y="f1991"/>
                  <a:pt x="f2305" y="f2042"/>
                </a:cubicBezTo>
                <a:cubicBezTo>
                  <a:pt x="f2308" y="f2042"/>
                  <a:pt x="f2309" y="f1990"/>
                  <a:pt x="f2309" y="f2046"/>
                </a:cubicBezTo>
                <a:cubicBezTo>
                  <a:pt x="f2309" y="f3"/>
                  <a:pt x="f2147" y="f1985"/>
                  <a:pt x="f2309" y="f2049"/>
                </a:cubicBezTo>
                <a:cubicBezTo>
                  <a:pt x="f2310" y="f2049"/>
                  <a:pt x="f2310" y="f1982"/>
                  <a:pt x="f2148" y="f1981"/>
                </a:cubicBezTo>
                <a:cubicBezTo>
                  <a:pt x="f2149" y="f1978"/>
                  <a:pt x="f2309" y="f1958"/>
                  <a:pt x="f2150" y="f1957"/>
                </a:cubicBezTo>
                <a:cubicBezTo>
                  <a:pt x="f2151" y="f1956"/>
                  <a:pt x="f2152" y="f1957"/>
                  <a:pt x="f2153" y="f1957"/>
                </a:cubicBezTo>
                <a:cubicBezTo>
                  <a:pt x="f2301" y="f1957"/>
                  <a:pt x="f2155" y="f1956"/>
                  <a:pt x="f2156" y="f1956"/>
                </a:cubicBezTo>
                <a:cubicBezTo>
                  <a:pt x="f2311" y="f1955"/>
                  <a:pt x="f2173" y="f1452"/>
                  <a:pt x="f2157" y="f1952"/>
                </a:cubicBezTo>
                <a:cubicBezTo>
                  <a:pt x="f2172" y="f1451"/>
                  <a:pt x="f2312" y="f1442"/>
                  <a:pt x="f2313" y="f1443"/>
                </a:cubicBezTo>
                <a:cubicBezTo>
                  <a:pt x="f2159" y="f1446"/>
                  <a:pt x="f2161" y="f1449"/>
                  <a:pt x="f2163" y="f1450"/>
                </a:cubicBezTo>
                <a:cubicBezTo>
                  <a:pt x="f2163" y="f1428"/>
                  <a:pt x="f2168" y="f1364"/>
                  <a:pt x="f2164" y="f1364"/>
                </a:cubicBezTo>
                <a:cubicBezTo>
                  <a:pt x="f2166" y="f1429"/>
                  <a:pt x="f2165" y="f1428"/>
                  <a:pt x="f2165" y="f1450"/>
                </a:cubicBezTo>
                <a:cubicBezTo>
                  <a:pt x="f2164" y="f1427"/>
                  <a:pt x="f2164" y="f1426"/>
                  <a:pt x="f2165" y="f1426"/>
                </a:cubicBezTo>
                <a:cubicBezTo>
                  <a:pt x="f2167" y="f1426"/>
                  <a:pt x="f2167" y="f1450"/>
                  <a:pt x="f2300" y="f1450"/>
                </a:cubicBezTo>
                <a:cubicBezTo>
                  <a:pt x="f2299" y="f1428"/>
                  <a:pt x="f2314" y="f1428"/>
                  <a:pt x="f2315" y="f1364"/>
                </a:cubicBezTo>
                <a:cubicBezTo>
                  <a:pt x="f2183" y="f1429"/>
                  <a:pt x="f2184" y="f1429"/>
                  <a:pt x="f2185" y="f1365"/>
                </a:cubicBezTo>
                <a:cubicBezTo>
                  <a:pt x="f2186" y="f1366"/>
                  <a:pt x="f2316" y="f1367"/>
                  <a:pt x="f2188" y="f1368"/>
                </a:cubicBezTo>
                <a:cubicBezTo>
                  <a:pt x="f2317" y="f1368"/>
                  <a:pt x="f2189" y="f1370"/>
                  <a:pt x="f2318" y="f1370"/>
                </a:cubicBezTo>
                <a:cubicBezTo>
                  <a:pt x="f2319" y="f1380"/>
                  <a:pt x="f2320" y="f1371"/>
                  <a:pt x="f2194" y="f1374"/>
                </a:cubicBezTo>
                <a:cubicBezTo>
                  <a:pt x="f2197" y="f1376"/>
                  <a:pt x="f2200" y="f1384"/>
                  <a:pt x="f2243" y="f1382"/>
                </a:cubicBezTo>
                <a:cubicBezTo>
                  <a:pt x="f2241" y="f1381"/>
                  <a:pt x="f2240" y="f1381"/>
                  <a:pt x="f2239" y="f1405"/>
                </a:cubicBezTo>
                <a:cubicBezTo>
                  <a:pt x="f2238" y="f1395"/>
                  <a:pt x="f2237" y="f1396"/>
                  <a:pt x="f2236" y="f1411"/>
                </a:cubicBezTo>
                <a:cubicBezTo>
                  <a:pt x="f2321" y="f1397"/>
                  <a:pt x="f2293" y="f1404"/>
                  <a:pt x="f2235" y="f1403"/>
                </a:cubicBezTo>
                <a:cubicBezTo>
                  <a:pt x="f2234" y="f1398"/>
                  <a:pt x="f2233" y="f1399"/>
                  <a:pt x="f2322" y="f1399"/>
                </a:cubicBezTo>
                <a:cubicBezTo>
                  <a:pt x="f2218" y="f1400"/>
                  <a:pt x="f2219" y="f1401"/>
                  <a:pt x="f2292" y="f1402"/>
                </a:cubicBezTo>
                <a:cubicBezTo>
                  <a:pt x="f2230" y="f1407"/>
                  <a:pt x="f2223" y="f1410"/>
                  <a:pt x="f2224" y="f1408"/>
                </a:cubicBezTo>
                <a:cubicBezTo>
                  <a:pt x="f2226" y="f1415"/>
                  <a:pt x="f2323" y="f1413"/>
                  <a:pt x="f2249" y="f1414"/>
                </a:cubicBezTo>
                <a:cubicBezTo>
                  <a:pt x="f2290" y="f1416"/>
                  <a:pt x="f2252" y="f1539"/>
                  <a:pt x="f2324" y="f1539"/>
                </a:cubicBezTo>
                <a:cubicBezTo>
                  <a:pt x="f2325" y="f1417"/>
                  <a:pt x="f2326" y="f1418"/>
                  <a:pt x="f2256" y="f1419"/>
                </a:cubicBezTo>
                <a:cubicBezTo>
                  <a:pt x="f2327" y="f1420"/>
                  <a:pt x="f2328" y="f1548"/>
                  <a:pt x="f2258" y="f1424"/>
                </a:cubicBezTo>
                <a:cubicBezTo>
                  <a:pt x="f2259" y="f1421"/>
                  <a:pt x="f2260" y="f1422"/>
                  <a:pt x="f2286" y="f1422"/>
                </a:cubicBezTo>
                <a:cubicBezTo>
                  <a:pt x="f2263" y="f1550"/>
                  <a:pt x="f2329" y="f1423"/>
                  <a:pt x="f2273" y="f1550"/>
                </a:cubicBezTo>
                <a:cubicBezTo>
                  <a:pt x="f2271" y="f1550"/>
                  <a:pt x="f2278" y="f1551"/>
                  <a:pt x="f1223" y="f1552"/>
                </a:cubicBezTo>
                <a:cubicBezTo>
                  <a:pt x="f1215" y="f1568"/>
                  <a:pt x="f1209" y="f1552"/>
                  <a:pt x="f1201" y="f1552"/>
                </a:cubicBezTo>
                <a:cubicBezTo>
                  <a:pt x="f1202" y="f1568"/>
                  <a:pt x="f1231" y="f1568"/>
                  <a:pt x="f1193" y="f1568"/>
                </a:cubicBezTo>
                <a:cubicBezTo>
                  <a:pt x="f1192" y="f1568"/>
                  <a:pt x="f1191" y="f1568"/>
                  <a:pt x="f1191" y="f1552"/>
                </a:cubicBezTo>
                <a:cubicBezTo>
                  <a:pt x="f1189" y="f1552"/>
                  <a:pt x="f1189" y="f1551"/>
                  <a:pt x="f1189" y="f1550"/>
                </a:cubicBezTo>
                <a:cubicBezTo>
                  <a:pt x="f1188" y="f1423"/>
                  <a:pt x="f1187" y="f1422"/>
                  <a:pt x="f1187" y="f1421"/>
                </a:cubicBezTo>
                <a:cubicBezTo>
                  <a:pt x="f1187" y="f1548"/>
                  <a:pt x="f1186" y="f1418"/>
                  <a:pt x="f2282" y="f1425"/>
                </a:cubicBezTo>
                <a:cubicBezTo>
                  <a:pt x="f1183" y="f1417"/>
                  <a:pt x="f1181" y="f1539"/>
                  <a:pt x="f1179" y="f1539"/>
                </a:cubicBezTo>
                <a:cubicBezTo>
                  <a:pt x="f1177" y="f1416"/>
                  <a:pt x="f1233" y="f1414"/>
                  <a:pt x="f1233" y="f1415"/>
                </a:cubicBezTo>
                <a:cubicBezTo>
                  <a:pt x="f1175" y="f1414"/>
                  <a:pt x="f1176" y="f1539"/>
                  <a:pt x="f1178" y="f1539"/>
                </a:cubicBezTo>
                <a:cubicBezTo>
                  <a:pt x="f1179" y="f1539"/>
                  <a:pt x="f1180" y="f1539"/>
                  <a:pt x="f1180" y="f1417"/>
                </a:cubicBezTo>
                <a:cubicBezTo>
                  <a:pt x="f1181" y="f1425"/>
                  <a:pt x="f1182" y="f1425"/>
                  <a:pt x="f1182" y="f1418"/>
                </a:cubicBezTo>
                <a:cubicBezTo>
                  <a:pt x="f1183" y="f1419"/>
                  <a:pt x="f1186" y="f1419"/>
                  <a:pt x="f1186" y="f1548"/>
                </a:cubicBezTo>
                <a:cubicBezTo>
                  <a:pt x="f1185" y="f1424"/>
                  <a:pt x="f1184" y="f1548"/>
                  <a:pt x="f1184" y="f1424"/>
                </a:cubicBezTo>
                <a:cubicBezTo>
                  <a:pt x="f1183" y="f1424"/>
                  <a:pt x="f1182" y="f1421"/>
                  <a:pt x="f1182" y="f1421"/>
                </a:cubicBezTo>
                <a:cubicBezTo>
                  <a:pt x="f1181" y="f1422"/>
                  <a:pt x="f1180" y="f1422"/>
                  <a:pt x="f1180" y="f1423"/>
                </a:cubicBezTo>
                <a:cubicBezTo>
                  <a:pt x="f1181" y="f1551"/>
                  <a:pt x="f1182" y="f1550"/>
                  <a:pt x="f1183" y="f1550"/>
                </a:cubicBezTo>
                <a:cubicBezTo>
                  <a:pt x="f2282" y="f1551"/>
                  <a:pt x="f1184" y="f1553"/>
                  <a:pt x="f1184" y="f1555"/>
                </a:cubicBezTo>
                <a:cubicBezTo>
                  <a:pt x="f1184" y="f1556"/>
                  <a:pt x="f1184" y="f1557"/>
                  <a:pt x="f1183" y="f1556"/>
                </a:cubicBezTo>
                <a:cubicBezTo>
                  <a:pt x="f1182" y="f1556"/>
                  <a:pt x="f1182" y="f1555"/>
                  <a:pt x="f1181" y="f1555"/>
                </a:cubicBezTo>
                <a:cubicBezTo>
                  <a:pt x="f1180" y="f1554"/>
                  <a:pt x="f1178" y="f1555"/>
                  <a:pt x="f1177" y="f1554"/>
                </a:cubicBezTo>
                <a:cubicBezTo>
                  <a:pt x="f1177" y="f1554"/>
                  <a:pt x="f1176" y="f1553"/>
                  <a:pt x="f1233" y="f1553"/>
                </a:cubicBezTo>
                <a:cubicBezTo>
                  <a:pt x="f1175" y="f1553"/>
                  <a:pt x="f1175" y="f1553"/>
                  <a:pt x="f1234" y="f1568"/>
                </a:cubicBezTo>
                <a:cubicBezTo>
                  <a:pt x="f1174" y="f1552"/>
                  <a:pt x="f2283" y="f1551"/>
                  <a:pt x="f1171" y="f1552"/>
                </a:cubicBezTo>
                <a:cubicBezTo>
                  <a:pt x="f1173" y="f1568"/>
                  <a:pt x="f1171" y="f1553"/>
                  <a:pt x="f1173" y="f1553"/>
                </a:cubicBezTo>
                <a:cubicBezTo>
                  <a:pt x="f1169" y="f1554"/>
                  <a:pt x="f1170" y="f1553"/>
                  <a:pt x="f1150" y="f1553"/>
                </a:cubicBezTo>
                <a:cubicBezTo>
                  <a:pt x="f1153" y="f1553"/>
                  <a:pt x="f1155" y="f1554"/>
                  <a:pt x="f1156" y="f1555"/>
                </a:cubicBezTo>
                <a:cubicBezTo>
                  <a:pt x="f1159" y="f1556"/>
                  <a:pt x="f1163" y="f1554"/>
                  <a:pt x="f1164" y="f1555"/>
                </a:cubicBezTo>
                <a:cubicBezTo>
                  <a:pt x="f1165" y="f1556"/>
                  <a:pt x="f1165" y="f1557"/>
                  <a:pt x="f1166" y="f1557"/>
                </a:cubicBezTo>
                <a:cubicBezTo>
                  <a:pt x="f1162" y="f1557"/>
                  <a:pt x="f1160" y="f1557"/>
                  <a:pt x="f1154" y="f1559"/>
                </a:cubicBezTo>
                <a:cubicBezTo>
                  <a:pt x="f1152" y="f1560"/>
                  <a:pt x="f1154" y="f1562"/>
                  <a:pt x="f1152" y="f1565"/>
                </a:cubicBezTo>
                <a:cubicBezTo>
                  <a:pt x="f1151" y="f2330"/>
                  <a:pt x="f1203" y="f2330"/>
                  <a:pt x="f1203" y="f2330"/>
                </a:cubicBezTo>
                <a:cubicBezTo>
                  <a:pt x="f1205" y="f1326"/>
                  <a:pt x="f1205" y="f1329"/>
                  <a:pt x="f1204" y="f1331"/>
                </a:cubicBezTo>
                <a:cubicBezTo>
                  <a:pt x="f1203" y="f1333"/>
                  <a:pt x="f1151" y="f1486"/>
                  <a:pt x="f1151" y="f1486"/>
                </a:cubicBezTo>
                <a:cubicBezTo>
                  <a:pt x="f1152" y="f1332"/>
                  <a:pt x="f1152" y="f1334"/>
                  <a:pt x="f1154" y="f1362"/>
                </a:cubicBezTo>
                <a:cubicBezTo>
                  <a:pt x="f1160" y="f1332"/>
                  <a:pt x="f1154" y="f1486"/>
                  <a:pt x="f1160" y="f1333"/>
                </a:cubicBezTo>
                <a:cubicBezTo>
                  <a:pt x="f1162" y="f1333"/>
                  <a:pt x="f1162" y="f1333"/>
                  <a:pt x="f1166" y="f1333"/>
                </a:cubicBezTo>
                <a:cubicBezTo>
                  <a:pt x="f1166" y="f1331"/>
                  <a:pt x="f1165" y="f1331"/>
                  <a:pt x="f1165" y="f1331"/>
                </a:cubicBezTo>
                <a:cubicBezTo>
                  <a:pt x="f1167" y="f1330"/>
                  <a:pt x="f1163" y="f1329"/>
                  <a:pt x="f1159" y="f1329"/>
                </a:cubicBezTo>
                <a:cubicBezTo>
                  <a:pt x="f1156" y="f1329"/>
                  <a:pt x="f1153" y="f1330"/>
                  <a:pt x="f1170" y="f1328"/>
                </a:cubicBezTo>
                <a:cubicBezTo>
                  <a:pt x="f1173" y="f1328"/>
                  <a:pt x="f2283" y="f1326"/>
                  <a:pt x="f1235" y="f1328"/>
                </a:cubicBezTo>
                <a:cubicBezTo>
                  <a:pt x="f1175" y="f1330"/>
                  <a:pt x="f1174" y="f1331"/>
                  <a:pt x="f1175" y="f1486"/>
                </a:cubicBezTo>
                <a:cubicBezTo>
                  <a:pt x="f1233" y="f1332"/>
                  <a:pt x="f1233" y="f1332"/>
                  <a:pt x="f1176" y="f1362"/>
                </a:cubicBezTo>
                <a:cubicBezTo>
                  <a:pt x="f1176" y="f1334"/>
                  <a:pt x="f1176" y="f1335"/>
                  <a:pt x="f1175" y="f1335"/>
                </a:cubicBezTo>
                <a:cubicBezTo>
                  <a:pt x="f1234" y="f1335"/>
                  <a:pt x="f1174" y="f1335"/>
                  <a:pt x="f1235" y="f1335"/>
                </a:cubicBezTo>
                <a:cubicBezTo>
                  <a:pt x="f1172" y="f1335"/>
                  <a:pt x="f2283" y="f1336"/>
                  <a:pt x="f1171" y="f1336"/>
                </a:cubicBezTo>
                <a:cubicBezTo>
                  <a:pt x="f1169" y="f1337"/>
                  <a:pt x="f1150" y="f1336"/>
                  <a:pt x="f1155" y="f1337"/>
                </a:cubicBezTo>
                <a:cubicBezTo>
                  <a:pt x="f1157" y="f1337"/>
                  <a:pt x="f1158" y="f1339"/>
                  <a:pt x="f1161" y="f1340"/>
                </a:cubicBezTo>
                <a:cubicBezTo>
                  <a:pt x="f1168" y="f1342"/>
                  <a:pt x="f1164" y="f1341"/>
                  <a:pt x="f1166" y="f1341"/>
                </a:cubicBezTo>
                <a:cubicBezTo>
                  <a:pt x="f1162" y="f1341"/>
                  <a:pt x="f1162" y="f1342"/>
                  <a:pt x="f1160" y="f1361"/>
                </a:cubicBezTo>
                <a:cubicBezTo>
                  <a:pt x="f1154" y="f1351"/>
                  <a:pt x="f1152" y="f1351"/>
                  <a:pt x="f1152" y="f1351"/>
                </a:cubicBezTo>
                <a:cubicBezTo>
                  <a:pt x="f1151" y="f1352"/>
                  <a:pt x="f1212" y="f1360"/>
                  <a:pt x="f1212" y="f1352"/>
                </a:cubicBezTo>
                <a:cubicBezTo>
                  <a:pt x="f1212" y="f1351"/>
                  <a:pt x="f1207" y="f1361"/>
                  <a:pt x="f1207" y="f1361"/>
                </a:cubicBezTo>
                <a:cubicBezTo>
                  <a:pt x="f1205" y="f1342"/>
                  <a:pt x="f1205" y="f1341"/>
                  <a:pt x="f1204" y="f1340"/>
                </a:cubicBezTo>
                <a:cubicBezTo>
                  <a:pt x="f1203" y="f1340"/>
                  <a:pt x="f1203" y="f1340"/>
                  <a:pt x="f1151" y="f1338"/>
                </a:cubicBezTo>
                <a:cubicBezTo>
                  <a:pt x="f1151" y="f1337"/>
                  <a:pt x="f1151" y="f1336"/>
                  <a:pt x="f1204" y="f1336"/>
                </a:cubicBezTo>
                <a:cubicBezTo>
                  <a:pt x="f1205" y="f1336"/>
                  <a:pt x="f1205" y="f1337"/>
                  <a:pt x="f1207" y="f1338"/>
                </a:cubicBezTo>
                <a:cubicBezTo>
                  <a:pt x="f1208" y="f1338"/>
                  <a:pt x="f1212" y="f1338"/>
                  <a:pt x="f1210" y="f1339"/>
                </a:cubicBezTo>
                <a:cubicBezTo>
                  <a:pt x="f1214" y="f1339"/>
                  <a:pt x="f1216" y="f1340"/>
                  <a:pt x="f1217" y="f1340"/>
                </a:cubicBezTo>
                <a:cubicBezTo>
                  <a:pt x="f1221" y="f1340"/>
                  <a:pt x="f1219" y="f1338"/>
                  <a:pt x="f1219" y="f1336"/>
                </a:cubicBezTo>
                <a:cubicBezTo>
                  <a:pt x="f1219" y="f1332"/>
                  <a:pt x="f1229" y="f1334"/>
                  <a:pt x="f1281" y="f1334"/>
                </a:cubicBezTo>
                <a:cubicBezTo>
                  <a:pt x="f1278" y="f1334"/>
                  <a:pt x="f1124" y="f1362"/>
                  <a:pt x="f1123" y="f1334"/>
                </a:cubicBezTo>
                <a:cubicBezTo>
                  <a:pt x="f1120" y="f1334"/>
                  <a:pt x="f1118" y="f1335"/>
                  <a:pt x="f1130" y="f1335"/>
                </a:cubicBezTo>
                <a:cubicBezTo>
                  <a:pt x="f1132" y="f1335"/>
                  <a:pt x="f1135" y="f1335"/>
                  <a:pt x="f1138" y="f1337"/>
                </a:cubicBezTo>
                <a:cubicBezTo>
                  <a:pt x="f1142" y="f1337"/>
                  <a:pt x="f2331" y="f1338"/>
                  <a:pt x="f1147" y="f1337"/>
                </a:cubicBezTo>
                <a:cubicBezTo>
                  <a:pt x="f958" y="f1337"/>
                  <a:pt x="f957" y="f1335"/>
                  <a:pt x="f956" y="f1362"/>
                </a:cubicBezTo>
                <a:cubicBezTo>
                  <a:pt x="f956" y="f1334"/>
                  <a:pt x="f953" y="f1337"/>
                  <a:pt x="f952" y="f1337"/>
                </a:cubicBezTo>
                <a:cubicBezTo>
                  <a:pt x="f951" y="f1338"/>
                  <a:pt x="f951" y="f1338"/>
                  <a:pt x="f950" y="f1339"/>
                </a:cubicBezTo>
                <a:cubicBezTo>
                  <a:pt x="f948" y="f1340"/>
                  <a:pt x="f948" y="f1341"/>
                  <a:pt x="f947" y="f1341"/>
                </a:cubicBezTo>
                <a:cubicBezTo>
                  <a:pt x="f959" y="f1341"/>
                  <a:pt x="f946" y="f1339"/>
                  <a:pt x="f946" y="f1339"/>
                </a:cubicBezTo>
                <a:cubicBezTo>
                  <a:pt x="f960" y="f1337"/>
                  <a:pt x="f942" y="f1338"/>
                  <a:pt x="f940" y="f1336"/>
                </a:cubicBezTo>
                <a:cubicBezTo>
                  <a:pt x="f940" y="f1335"/>
                  <a:pt x="f939" y="f1334"/>
                  <a:pt x="f938" y="f1334"/>
                </a:cubicBezTo>
                <a:cubicBezTo>
                  <a:pt x="f937" y="f1334"/>
                  <a:pt x="f936" y="f1334"/>
                  <a:pt x="f935" y="f1362"/>
                </a:cubicBezTo>
                <a:cubicBezTo>
                  <a:pt x="f962" y="f1362"/>
                  <a:pt x="f962" y="f1332"/>
                  <a:pt x="f933" y="f1332"/>
                </a:cubicBezTo>
                <a:cubicBezTo>
                  <a:pt x="f933" y="f1332"/>
                  <a:pt x="f932" y="f1332"/>
                  <a:pt x="f931" y="f1486"/>
                </a:cubicBezTo>
                <a:cubicBezTo>
                  <a:pt x="f931" y="f1486"/>
                  <a:pt x="f931" y="f1333"/>
                  <a:pt x="f930" y="f1333"/>
                </a:cubicBezTo>
                <a:cubicBezTo>
                  <a:pt x="f930" y="f1486"/>
                  <a:pt x="f931" y="f1332"/>
                  <a:pt x="f931" y="f1332"/>
                </a:cubicBezTo>
                <a:cubicBezTo>
                  <a:pt x="f932" y="f1362"/>
                  <a:pt x="f933" y="f1362"/>
                  <a:pt x="f934" y="f1334"/>
                </a:cubicBezTo>
                <a:cubicBezTo>
                  <a:pt x="f935" y="f1335"/>
                  <a:pt x="f933" y="f1338"/>
                  <a:pt x="f932" y="f1338"/>
                </a:cubicBezTo>
                <a:cubicBezTo>
                  <a:pt x="f931" y="f1338"/>
                  <a:pt x="f930" y="f1338"/>
                  <a:pt x="f929" y="f1339"/>
                </a:cubicBezTo>
                <a:cubicBezTo>
                  <a:pt x="f928" y="f1339"/>
                  <a:pt x="f926" y="f1340"/>
                  <a:pt x="f926" y="f1340"/>
                </a:cubicBezTo>
                <a:cubicBezTo>
                  <a:pt x="f925" y="f1341"/>
                  <a:pt x="f927" y="f1342"/>
                  <a:pt x="f927" y="f1361"/>
                </a:cubicBezTo>
                <a:cubicBezTo>
                  <a:pt x="f927" y="f1351"/>
                  <a:pt x="f927" y="f1352"/>
                  <a:pt x="f927" y="f2332"/>
                </a:cubicBezTo>
                <a:cubicBezTo>
                  <a:pt x="f926" y="f1360"/>
                  <a:pt x="f924" y="f1354"/>
                  <a:pt x="f922" y="f1354"/>
                </a:cubicBezTo>
                <a:cubicBezTo>
                  <a:pt x="f921" y="f1355"/>
                  <a:pt x="f883" y="f1356"/>
                  <a:pt x="f885" y="f1356"/>
                </a:cubicBezTo>
                <a:cubicBezTo>
                  <a:pt x="f886" y="f1356"/>
                  <a:pt x="f1271" y="f1356"/>
                  <a:pt x="f888" y="f1356"/>
                </a:cubicBezTo>
                <a:cubicBezTo>
                  <a:pt x="f919" y="f1356"/>
                  <a:pt x="f919" y="f1357"/>
                  <a:pt x="f889" y="f1357"/>
                </a:cubicBezTo>
                <a:cubicBezTo>
                  <a:pt x="f893" y="f1357"/>
                  <a:pt x="f913" y="f1357"/>
                  <a:pt x="f894" y="f1357"/>
                </a:cubicBezTo>
                <a:cubicBezTo>
                  <a:pt x="f908" y="f1357"/>
                  <a:pt x="f908" y="f1359"/>
                  <a:pt x="f896" y="f1358"/>
                </a:cubicBezTo>
                <a:cubicBezTo>
                  <a:pt x="f897" y="f1358"/>
                  <a:pt x="f899" y="f1358"/>
                  <a:pt x="f902" y="f1432"/>
                </a:cubicBezTo>
                <a:cubicBezTo>
                  <a:pt x="f902" y="f1431"/>
                  <a:pt x="f899" y="f1433"/>
                  <a:pt x="f897" y="f1433"/>
                </a:cubicBezTo>
                <a:cubicBezTo>
                  <a:pt x="f908" y="f1433"/>
                  <a:pt x="f913" y="f1431"/>
                  <a:pt x="f891" y="f1431"/>
                </a:cubicBezTo>
                <a:cubicBezTo>
                  <a:pt x="f919" y="f1432"/>
                  <a:pt x="f888" y="f1358"/>
                  <a:pt x="f885" y="f1358"/>
                </a:cubicBezTo>
                <a:cubicBezTo>
                  <a:pt x="f883" y="f1358"/>
                  <a:pt x="f921" y="f1358"/>
                  <a:pt x="f923" y="f1359"/>
                </a:cubicBezTo>
                <a:cubicBezTo>
                  <a:pt x="f925" y="f1359"/>
                  <a:pt x="f927" y="f1359"/>
                  <a:pt x="f930" y="f1359"/>
                </a:cubicBezTo>
                <a:cubicBezTo>
                  <a:pt x="f932" y="f1359"/>
                  <a:pt x="f934" y="f1359"/>
                  <a:pt x="f935" y="f1359"/>
                </a:cubicBezTo>
                <a:cubicBezTo>
                  <a:pt x="f937" y="f1359"/>
                  <a:pt x="f940" y="f1359"/>
                  <a:pt x="f941" y="f1357"/>
                </a:cubicBezTo>
                <a:cubicBezTo>
                  <a:pt x="f960" y="f1356"/>
                  <a:pt x="f944" y="f1356"/>
                  <a:pt x="f959" y="f1356"/>
                </a:cubicBezTo>
                <a:cubicBezTo>
                  <a:pt x="f950" y="f1357"/>
                  <a:pt x="f950" y="f1358"/>
                  <a:pt x="f952" y="f1432"/>
                </a:cubicBezTo>
                <a:cubicBezTo>
                  <a:pt x="f953" y="f1431"/>
                  <a:pt x="f954" y="f1431"/>
                  <a:pt x="f956" y="f1431"/>
                </a:cubicBezTo>
                <a:cubicBezTo>
                  <a:pt x="f957" y="f1433"/>
                  <a:pt x="f957" y="f1434"/>
                  <a:pt x="f958" y="f1434"/>
                </a:cubicBezTo>
                <a:cubicBezTo>
                  <a:pt x="f1147" y="f1435"/>
                  <a:pt x="f2333" y="f1435"/>
                  <a:pt x="f1143" y="f1435"/>
                </a:cubicBezTo>
                <a:cubicBezTo>
                  <a:pt x="f1139" y="f1436"/>
                  <a:pt x="f1137" y="f1436"/>
                  <a:pt x="f1133" y="f1437"/>
                </a:cubicBezTo>
                <a:cubicBezTo>
                  <a:pt x="f1132" y="f1437"/>
                  <a:pt x="f1131" y="f1438"/>
                  <a:pt x="f1131" y="f1438"/>
                </a:cubicBezTo>
                <a:cubicBezTo>
                  <a:pt x="f1130" y="f1324"/>
                  <a:pt x="f1130" y="f1323"/>
                  <a:pt x="f1130" y="f1322"/>
                </a:cubicBezTo>
                <a:cubicBezTo>
                  <a:pt x="f1129" y="f1321"/>
                  <a:pt x="f1129" y="f1320"/>
                  <a:pt x="f1129" y="f1319"/>
                </a:cubicBezTo>
                <a:cubicBezTo>
                  <a:pt x="f1130" y="f1325"/>
                  <a:pt x="f1131" y="f1318"/>
                  <a:pt x="f1131" y="f1318"/>
                </a:cubicBezTo>
                <a:cubicBezTo>
                  <a:pt x="f1132" y="f1317"/>
                  <a:pt x="f1133" y="f1317"/>
                  <a:pt x="f1135" y="f1316"/>
                </a:cubicBezTo>
                <a:cubicBezTo>
                  <a:pt x="f1137" y="f1316"/>
                  <a:pt x="f1138" y="f1316"/>
                  <a:pt x="f1139" y="f1316"/>
                </a:cubicBezTo>
                <a:cubicBezTo>
                  <a:pt x="f1142" y="f1316"/>
                  <a:pt x="f1143" y="f1315"/>
                  <a:pt x="f1144" y="f1315"/>
                </a:cubicBezTo>
                <a:cubicBezTo>
                  <a:pt x="f2331" y="f1314"/>
                  <a:pt x="f2333" y="f1314"/>
                  <a:pt x="f1146" y="f1314"/>
                </a:cubicBezTo>
                <a:cubicBezTo>
                  <a:pt x="f1148" y="f1314"/>
                  <a:pt x="f957" y="f1303"/>
                  <a:pt x="f954" y="f1303"/>
                </a:cubicBezTo>
                <a:cubicBezTo>
                  <a:pt x="f952" y="f1302"/>
                  <a:pt x="f948" y="f1314"/>
                  <a:pt x="f947" y="f1302"/>
                </a:cubicBezTo>
                <a:cubicBezTo>
                  <a:pt x="f947" y="f1301"/>
                  <a:pt x="f947" y="f1300"/>
                  <a:pt x="f947" y="f1304"/>
                </a:cubicBezTo>
                <a:cubicBezTo>
                  <a:pt x="f947" y="f1312"/>
                  <a:pt x="f947" y="f1305"/>
                  <a:pt x="f947" y="f1306"/>
                </a:cubicBezTo>
                <a:cubicBezTo>
                  <a:pt x="f959" y="f1307"/>
                  <a:pt x="f946" y="f1309"/>
                  <a:pt x="f960" y="f1309"/>
                </a:cubicBezTo>
                <a:cubicBezTo>
                  <a:pt x="f942" y="f1309"/>
                  <a:pt x="f940" y="f1308"/>
                  <a:pt x="f939" y="f1307"/>
                </a:cubicBezTo>
                <a:cubicBezTo>
                  <a:pt x="f938" y="f1306"/>
                  <a:pt x="f937" y="f1306"/>
                  <a:pt x="f936" y="f1306"/>
                </a:cubicBezTo>
                <a:cubicBezTo>
                  <a:pt x="f962" y="f1306"/>
                  <a:pt x="f935" y="f1307"/>
                  <a:pt x="f962" y="f1308"/>
                </a:cubicBezTo>
                <a:cubicBezTo>
                  <a:pt x="f962" y="f1311"/>
                  <a:pt x="f932" y="f1310"/>
                  <a:pt x="f930" y="f1309"/>
                </a:cubicBezTo>
                <a:cubicBezTo>
                  <a:pt x="f929" y="f1309"/>
                  <a:pt x="f928" y="f1308"/>
                  <a:pt x="f927" y="f1308"/>
                </a:cubicBezTo>
                <a:cubicBezTo>
                  <a:pt x="f926" y="f1307"/>
                  <a:pt x="f926" y="f1307"/>
                  <a:pt x="f925" y="f1308"/>
                </a:cubicBezTo>
                <a:cubicBezTo>
                  <a:pt x="f925" y="f1309"/>
                  <a:pt x="f925" y="f1310"/>
                  <a:pt x="f924" y="f1310"/>
                </a:cubicBezTo>
                <a:cubicBezTo>
                  <a:pt x="f923" y="f1310"/>
                  <a:pt x="f923" y="f1310"/>
                  <a:pt x="f922" y="f1310"/>
                </a:cubicBezTo>
                <a:cubicBezTo>
                  <a:pt x="f902" y="f1310"/>
                  <a:pt x="f902" y="f1310"/>
                  <a:pt x="f902" y="f1310"/>
                </a:cubicBezTo>
                <a:cubicBezTo>
                  <a:pt x="f902" y="f1310"/>
                  <a:pt x="f902" y="f1310"/>
                  <a:pt x="f902" y="f1310"/>
                </a:cubicBezTo>
                <a:cubicBezTo>
                  <a:pt x="f905" y="f1307"/>
                  <a:pt x="f1285" y="f1305"/>
                  <a:pt x="f1285" y="f1300"/>
                </a:cubicBezTo>
                <a:cubicBezTo>
                  <a:pt x="f1290" y="f1302"/>
                  <a:pt x="f1291" y="f1314"/>
                  <a:pt x="f1291" y="f1316"/>
                </a:cubicBezTo>
                <a:cubicBezTo>
                  <a:pt x="f1291" y="f1318"/>
                  <a:pt x="f1286" y="f1319"/>
                  <a:pt x="f1287" y="f1320"/>
                </a:cubicBezTo>
                <a:cubicBezTo>
                  <a:pt x="f1289" y="f1321"/>
                  <a:pt x="f1288" y="f1321"/>
                  <a:pt x="f1141" y="f1321"/>
                </a:cubicBezTo>
                <a:cubicBezTo>
                  <a:pt x="f1140" y="f1321"/>
                  <a:pt x="f1140" y="f1320"/>
                  <a:pt x="f1140" y="f1319"/>
                </a:cubicBezTo>
                <a:cubicBezTo>
                  <a:pt x="f1141" y="f1319"/>
                  <a:pt x="f1288" y="f1325"/>
                  <a:pt x="f1288" y="f1325"/>
                </a:cubicBezTo>
                <a:cubicBezTo>
                  <a:pt x="f1289" y="f1318"/>
                  <a:pt x="f1289" y="f1317"/>
                  <a:pt x="f1287" y="f1316"/>
                </a:cubicBezTo>
                <a:cubicBezTo>
                  <a:pt x="f1287" y="f1315"/>
                  <a:pt x="f1286" y="f1315"/>
                  <a:pt x="f1287" y="f1314"/>
                </a:cubicBezTo>
                <a:cubicBezTo>
                  <a:pt x="f1289" y="f1303"/>
                  <a:pt x="f1141" y="f1316"/>
                  <a:pt x="f1140" y="f1316"/>
                </a:cubicBezTo>
                <a:cubicBezTo>
                  <a:pt x="f1136" y="f1317"/>
                  <a:pt x="f1134" y="f1316"/>
                  <a:pt x="f1134" y="f1316"/>
                </a:cubicBezTo>
                <a:cubicBezTo>
                  <a:pt x="f1127" y="f1316"/>
                  <a:pt x="f1126" y="f1316"/>
                  <a:pt x="f1075" y="f1318"/>
                </a:cubicBezTo>
                <a:cubicBezTo>
                  <a:pt x="f1046" y="f1318"/>
                  <a:pt x="f1046" y="f1318"/>
                  <a:pt x="f1145" y="f1317"/>
                </a:cubicBezTo>
                <a:cubicBezTo>
                  <a:pt x="f1145" y="f1316"/>
                  <a:pt x="f1076" y="f1316"/>
                  <a:pt x="f1076" y="f1315"/>
                </a:cubicBezTo>
                <a:cubicBezTo>
                  <a:pt x="f1076" y="f1314"/>
                  <a:pt x="f1074" y="f1314"/>
                  <a:pt x="f1145" y="f1303"/>
                </a:cubicBezTo>
                <a:cubicBezTo>
                  <a:pt x="f1046" y="f1303"/>
                  <a:pt x="f1075" y="f1302"/>
                  <a:pt x="f1075" y="f1301"/>
                </a:cubicBezTo>
                <a:cubicBezTo>
                  <a:pt x="f1127" y="f1300"/>
                  <a:pt x="f1134" y="f1300"/>
                  <a:pt x="f1136" y="f1304"/>
                </a:cubicBezTo>
                <a:cubicBezTo>
                  <a:pt x="f1140" y="f1313"/>
                  <a:pt x="f1140" y="f1312"/>
                  <a:pt x="f1141" y="f1312"/>
                </a:cubicBezTo>
                <a:cubicBezTo>
                  <a:pt x="f1141" y="f1305"/>
                  <a:pt x="f1288" y="f1305"/>
                  <a:pt x="f1289" y="f1306"/>
                </a:cubicBezTo>
                <a:cubicBezTo>
                  <a:pt x="f1289" y="f1307"/>
                  <a:pt x="f1289" y="f1311"/>
                  <a:pt x="f1288" y="f1310"/>
                </a:cubicBezTo>
                <a:cubicBezTo>
                  <a:pt x="f1141" y="f1310"/>
                  <a:pt x="f1141" y="f1309"/>
                  <a:pt x="f1141" y="f1309"/>
                </a:cubicBezTo>
                <a:cubicBezTo>
                  <a:pt x="f1140" y="f1308"/>
                  <a:pt x="f1136" y="f1308"/>
                  <a:pt x="f1136" y="f1308"/>
                </a:cubicBezTo>
                <a:cubicBezTo>
                  <a:pt x="f1128" y="f1308"/>
                  <a:pt x="f1127" y="f1307"/>
                  <a:pt x="f1075" y="f1307"/>
                </a:cubicBezTo>
                <a:cubicBezTo>
                  <a:pt x="f1145" y="f1307"/>
                  <a:pt x="f1046" y="f1309"/>
                  <a:pt x="f1074" y="f1310"/>
                </a:cubicBezTo>
                <a:cubicBezTo>
                  <a:pt x="f1074" y="f1310"/>
                  <a:pt x="f1074" y="f1310"/>
                  <a:pt x="f1074" y="f1310"/>
                </a:cubicBezTo>
                <a:cubicBezTo>
                  <a:pt x="f978" y="f1310"/>
                  <a:pt x="f978" y="f1310"/>
                  <a:pt x="f978" y="f1310"/>
                </a:cubicBezTo>
                <a:cubicBezTo>
                  <a:pt x="f983" y="f1310"/>
                  <a:pt x="f974" y="f1310"/>
                  <a:pt x="f974" y="f1308"/>
                </a:cubicBezTo>
                <a:cubicBezTo>
                  <a:pt x="f975" y="f1307"/>
                  <a:pt x="f974" y="f1307"/>
                  <a:pt x="f976" y="f1307"/>
                </a:cubicBezTo>
                <a:cubicBezTo>
                  <a:pt x="f1039" y="f1306"/>
                  <a:pt x="f976" y="f1305"/>
                  <a:pt x="f976" y="f1312"/>
                </a:cubicBezTo>
                <a:cubicBezTo>
                  <a:pt x="f974" y="f1313"/>
                  <a:pt x="f974" y="f1304"/>
                  <a:pt x="f975" y="f1304"/>
                </a:cubicBezTo>
                <a:cubicBezTo>
                  <a:pt x="f973" y="f1304"/>
                  <a:pt x="f972" y="f1304"/>
                  <a:pt x="f971" y="f1304"/>
                </a:cubicBezTo>
                <a:cubicBezTo>
                  <a:pt x="f970" y="f1302"/>
                  <a:pt x="f973" y="f1302"/>
                  <a:pt x="f973" y="f1314"/>
                </a:cubicBezTo>
                <a:cubicBezTo>
                  <a:pt x="f973" y="f1317"/>
                  <a:pt x="f985" y="f1314"/>
                  <a:pt x="f970" y="f1303"/>
                </a:cubicBezTo>
                <a:cubicBezTo>
                  <a:pt x="f969" y="f1303"/>
                  <a:pt x="f968" y="f1314"/>
                  <a:pt x="f986" y="f1315"/>
                </a:cubicBezTo>
                <a:cubicBezTo>
                  <a:pt x="f967" y="f1316"/>
                  <a:pt x="f987" y="f1317"/>
                  <a:pt x="f966" y="f1318"/>
                </a:cubicBezTo>
                <a:cubicBezTo>
                  <a:pt x="f965" y="f1318"/>
                  <a:pt x="f965" y="f1318"/>
                  <a:pt x="f965" y="f1325"/>
                </a:cubicBezTo>
                <a:cubicBezTo>
                  <a:pt x="f988" y="f1322"/>
                  <a:pt x="f988" y="f1317"/>
                  <a:pt x="f988" y="f1315"/>
                </a:cubicBezTo>
                <a:cubicBezTo>
                  <a:pt x="f963" y="f1314"/>
                  <a:pt x="f963" y="f1303"/>
                  <a:pt x="f963" y="f1302"/>
                </a:cubicBezTo>
                <a:cubicBezTo>
                  <a:pt x="f988" y="f1301"/>
                  <a:pt x="f989" y="f1300"/>
                  <a:pt x="f989" y="f1304"/>
                </a:cubicBezTo>
                <a:cubicBezTo>
                  <a:pt x="f989" y="f1313"/>
                  <a:pt x="f989" y="f1312"/>
                  <a:pt x="f990" y="f1305"/>
                </a:cubicBezTo>
                <a:cubicBezTo>
                  <a:pt x="f990" y="f1305"/>
                  <a:pt x="f1052" y="f1306"/>
                  <a:pt x="f991" y="f1307"/>
                </a:cubicBezTo>
                <a:cubicBezTo>
                  <a:pt x="f991" y="f1308"/>
                  <a:pt x="f989" y="f1307"/>
                  <a:pt x="f988" y="f1307"/>
                </a:cubicBezTo>
                <a:cubicBezTo>
                  <a:pt x="f963" y="f1307"/>
                  <a:pt x="f963" y="f1308"/>
                  <a:pt x="f964" y="f1309"/>
                </a:cubicBezTo>
                <a:cubicBezTo>
                  <a:pt x="f964" y="f1310"/>
                  <a:pt x="f965" y="f1310"/>
                  <a:pt x="f965" y="f1310"/>
                </a:cubicBezTo>
                <a:cubicBezTo>
                  <a:pt x="f1036" y="f1310"/>
                  <a:pt x="f1036" y="f1310"/>
                  <a:pt x="f1036" y="f1310"/>
                </a:cubicBezTo>
                <a:cubicBezTo>
                  <a:pt x="f1035" y="f1310"/>
                  <a:pt x="f1035" y="f1310"/>
                  <a:pt x="f1034" y="f1309"/>
                </a:cubicBezTo>
                <a:cubicBezTo>
                  <a:pt x="f1033" y="f1308"/>
                  <a:pt x="f1032" y="f1306"/>
                  <a:pt x="f1031" y="f1312"/>
                </a:cubicBezTo>
                <a:cubicBezTo>
                  <a:pt x="f1029" y="f1304"/>
                  <a:pt x="f1028" y="f1304"/>
                  <a:pt x="f1073" y="f1301"/>
                </a:cubicBezTo>
                <a:cubicBezTo>
                  <a:pt x="f1268" y="f1314"/>
                  <a:pt x="f1071" y="f1317"/>
                  <a:pt x="f1266" y="f1319"/>
                </a:cubicBezTo>
                <a:cubicBezTo>
                  <a:pt x="f1266" y="f1319"/>
                  <a:pt x="f1059" y="f1320"/>
                  <a:pt x="f1069" y="f1320"/>
                </a:cubicBezTo>
                <a:cubicBezTo>
                  <a:pt x="f1069" y="f1322"/>
                  <a:pt x="f1059" y="f1321"/>
                  <a:pt x="f1059" y="f1322"/>
                </a:cubicBezTo>
                <a:cubicBezTo>
                  <a:pt x="f1266" y="f1322"/>
                  <a:pt x="f1266" y="f1323"/>
                  <a:pt x="f1266" y="f1323"/>
                </a:cubicBezTo>
                <a:cubicBezTo>
                  <a:pt x="f1266" y="f1324"/>
                  <a:pt x="f1058" y="f1324"/>
                  <a:pt x="f1058" y="f1324"/>
                </a:cubicBezTo>
                <a:cubicBezTo>
                  <a:pt x="f1058" y="f1438"/>
                  <a:pt x="f1266" y="f1437"/>
                  <a:pt x="f1059" y="f1436"/>
                </a:cubicBezTo>
                <a:cubicBezTo>
                  <a:pt x="f1060" y="f1435"/>
                  <a:pt x="f1061" y="f1434"/>
                  <a:pt x="f1062" y="f1433"/>
                </a:cubicBezTo>
                <a:cubicBezTo>
                  <a:pt x="f1068" y="f1431"/>
                  <a:pt x="f1064" y="f1431"/>
                  <a:pt x="f1064" y="f1432"/>
                </a:cubicBezTo>
                <a:cubicBezTo>
                  <a:pt x="f1064" y="f1358"/>
                  <a:pt x="f1064" y="f1359"/>
                  <a:pt x="f1264" y="f1357"/>
                </a:cubicBezTo>
                <a:cubicBezTo>
                  <a:pt x="f1264" y="f1359"/>
                  <a:pt x="f1065" y="f1359"/>
                  <a:pt x="f1065" y="f1359"/>
                </a:cubicBezTo>
                <a:cubicBezTo>
                  <a:pt x="f1065" y="f1359"/>
                  <a:pt x="f1063" y="f1358"/>
                  <a:pt x="f1063" y="f1358"/>
                </a:cubicBezTo>
                <a:cubicBezTo>
                  <a:pt x="f1063" y="f1432"/>
                  <a:pt x="f1063" y="f1433"/>
                  <a:pt x="f1067" y="f1433"/>
                </a:cubicBezTo>
                <a:cubicBezTo>
                  <a:pt x="f1265" y="f1433"/>
                  <a:pt x="f1265" y="f1357"/>
                  <a:pt x="f1021" y="f1357"/>
                </a:cubicBezTo>
                <a:cubicBezTo>
                  <a:pt x="f1021" y="f1359"/>
                  <a:pt x="f1021" y="f1434"/>
                  <a:pt x="f1021" y="f1435"/>
                </a:cubicBezTo>
                <a:cubicBezTo>
                  <a:pt x="f1021" y="f1437"/>
                  <a:pt x="f1265" y="f1438"/>
                  <a:pt x="f1265" y="f1322"/>
                </a:cubicBezTo>
                <a:cubicBezTo>
                  <a:pt x="f1067" y="f1321"/>
                  <a:pt x="f1265" y="f1320"/>
                  <a:pt x="f1067" y="f1319"/>
                </a:cubicBezTo>
                <a:cubicBezTo>
                  <a:pt x="f1066" y="f1325"/>
                  <a:pt x="f1063" y="f1325"/>
                  <a:pt x="f1063" y="f1318"/>
                </a:cubicBezTo>
                <a:cubicBezTo>
                  <a:pt x="f1065" y="f1317"/>
                  <a:pt x="f1065" y="f1316"/>
                  <a:pt x="f1063" y="f1315"/>
                </a:cubicBezTo>
                <a:cubicBezTo>
                  <a:pt x="f1063" y="f1314"/>
                  <a:pt x="f1066" y="f1314"/>
                  <a:pt x="f1063" y="f1302"/>
                </a:cubicBezTo>
                <a:cubicBezTo>
                  <a:pt x="f1065" y="f1301"/>
                  <a:pt x="f1068" y="f1300"/>
                  <a:pt x="f1062" y="f1304"/>
                </a:cubicBezTo>
                <a:cubicBezTo>
                  <a:pt x="f1060" y="f1312"/>
                  <a:pt x="f1069" y="f1306"/>
                  <a:pt x="f1266" y="f1306"/>
                </a:cubicBezTo>
                <a:cubicBezTo>
                  <a:pt x="f1070" y="f1307"/>
                  <a:pt x="f1071" y="f1307"/>
                  <a:pt x="f1056" y="f1308"/>
                </a:cubicBezTo>
                <a:cubicBezTo>
                  <a:pt x="f1268" y="f1309"/>
                  <a:pt x="f1268" y="f1310"/>
                  <a:pt x="f1072" y="f1310"/>
                </a:cubicBezTo>
                <a:cubicBezTo>
                  <a:pt x="f1269" y="f1310"/>
                  <a:pt x="f1269" y="f1310"/>
                  <a:pt x="f1269" y="f1310"/>
                </a:cubicBezTo>
                <a:cubicBezTo>
                  <a:pt x="f1008" y="f1309"/>
                  <a:pt x="f1010" y="f1311"/>
                  <a:pt x="f1010" y="f1308"/>
                </a:cubicBezTo>
                <a:cubicBezTo>
                  <a:pt x="f1010" y="f1307"/>
                  <a:pt x="f1023" y="f1307"/>
                  <a:pt x="f1009" y="f1307"/>
                </a:cubicBezTo>
                <a:cubicBezTo>
                  <a:pt x="f1008" y="f1307"/>
                  <a:pt x="f1269" y="f1306"/>
                  <a:pt x="f1024" y="f1306"/>
                </a:cubicBezTo>
                <a:cubicBezTo>
                  <a:pt x="f1024" y="f1305"/>
                  <a:pt x="f1006" y="f1312"/>
                  <a:pt x="f1025" y="f1313"/>
                </a:cubicBezTo>
                <a:cubicBezTo>
                  <a:pt x="f1025" y="f1304"/>
                  <a:pt x="f1007" y="f1300"/>
                  <a:pt x="f1007" y="f1301"/>
                </a:cubicBezTo>
                <a:cubicBezTo>
                  <a:pt x="f1007" y="f1302"/>
                  <a:pt x="f1269" y="f1315"/>
                  <a:pt x="f1025" y="f1315"/>
                </a:cubicBezTo>
                <a:cubicBezTo>
                  <a:pt x="f1026" y="f1316"/>
                  <a:pt x="f1297" y="f1314"/>
                  <a:pt x="f1296" y="f1303"/>
                </a:cubicBezTo>
                <a:cubicBezTo>
                  <a:pt x="f1001" y="f1303"/>
                  <a:pt x="f1000" y="f1314"/>
                  <a:pt x="f999" y="f1316"/>
                </a:cubicBezTo>
                <a:cubicBezTo>
                  <a:pt x="f998" y="f1317"/>
                  <a:pt x="f997" y="f1325"/>
                  <a:pt x="f995" y="f1325"/>
                </a:cubicBezTo>
                <a:cubicBezTo>
                  <a:pt x="f994" y="f1319"/>
                  <a:pt x="f992" y="f1320"/>
                  <a:pt x="f1294" y="f1322"/>
                </a:cubicBezTo>
                <a:cubicBezTo>
                  <a:pt x="f800" y="f1323"/>
                  <a:pt x="f800" y="f1324"/>
                  <a:pt x="f796" y="f1438"/>
                </a:cubicBezTo>
                <a:cubicBezTo>
                  <a:pt x="f797" y="f1437"/>
                  <a:pt x="f798" y="f1436"/>
                  <a:pt x="f798" y="f1434"/>
                </a:cubicBezTo>
                <a:cubicBezTo>
                  <a:pt x="f796" y="f1434"/>
                  <a:pt x="f801" y="f1358"/>
                  <a:pt x="f797" y="f1359"/>
                </a:cubicBezTo>
                <a:cubicBezTo>
                  <a:pt x="f798" y="f1357"/>
                  <a:pt x="f799" y="f1357"/>
                  <a:pt x="f795" y="f1356"/>
                </a:cubicBezTo>
                <a:cubicBezTo>
                  <a:pt x="f795" y="f1356"/>
                  <a:pt x="f797" y="f1355"/>
                  <a:pt x="f797" y="f1355"/>
                </a:cubicBezTo>
                <a:cubicBezTo>
                  <a:pt x="f796" y="f1354"/>
                  <a:pt x="f801" y="f1354"/>
                  <a:pt x="f800" y="f1354"/>
                </a:cubicBezTo>
                <a:cubicBezTo>
                  <a:pt x="f1294" y="f1354"/>
                  <a:pt x="f992" y="f1355"/>
                  <a:pt x="f1293" y="f1354"/>
                </a:cubicBezTo>
                <a:cubicBezTo>
                  <a:pt x="f994" y="f1360"/>
                  <a:pt x="f801" y="f1353"/>
                  <a:pt x="f796" y="f1353"/>
                </a:cubicBezTo>
                <a:cubicBezTo>
                  <a:pt x="f797" y="f2332"/>
                  <a:pt x="f798" y="f1352"/>
                  <a:pt x="f799" y="f1352"/>
                </a:cubicBezTo>
                <a:cubicBezTo>
                  <a:pt x="f794" y="f1351"/>
                  <a:pt x="f794" y="f2332"/>
                  <a:pt x="f794" y="f1353"/>
                </a:cubicBezTo>
                <a:cubicBezTo>
                  <a:pt x="f793" y="f1360"/>
                  <a:pt x="f793" y="f1354"/>
                  <a:pt x="f802" y="f1354"/>
                </a:cubicBezTo>
                <a:cubicBezTo>
                  <a:pt x="f792" y="f1354"/>
                  <a:pt x="f803" y="f1354"/>
                  <a:pt x="f803" y="f1356"/>
                </a:cubicBezTo>
                <a:cubicBezTo>
                  <a:pt x="f792" y="f1356"/>
                  <a:pt x="f803" y="f1357"/>
                  <a:pt x="f791" y="f1359"/>
                </a:cubicBezTo>
                <a:cubicBezTo>
                  <a:pt x="f790" y="f1359"/>
                  <a:pt x="f789" y="f1357"/>
                  <a:pt x="f804" y="f1359"/>
                </a:cubicBezTo>
                <a:cubicBezTo>
                  <a:pt x="f816" y="f1432"/>
                  <a:pt x="f790" y="f1432"/>
                  <a:pt x="f791" y="f1431"/>
                </a:cubicBezTo>
                <a:cubicBezTo>
                  <a:pt x="f803" y="f1433"/>
                  <a:pt x="f803" y="f1434"/>
                  <a:pt x="f791" y="f1434"/>
                </a:cubicBezTo>
                <a:cubicBezTo>
                  <a:pt x="f790" y="f1435"/>
                  <a:pt x="f804" y="f1434"/>
                  <a:pt x="f788" y="f1435"/>
                </a:cubicBezTo>
                <a:cubicBezTo>
                  <a:pt x="f787" y="f1436"/>
                  <a:pt x="f788" y="f1437"/>
                  <a:pt x="f804" y="f1437"/>
                </a:cubicBezTo>
                <a:cubicBezTo>
                  <a:pt x="f789" y="f1437"/>
                  <a:pt x="f789" y="f1437"/>
                  <a:pt x="f790" y="f1437"/>
                </a:cubicBezTo>
                <a:cubicBezTo>
                  <a:pt x="f790" y="f1438"/>
                  <a:pt x="f790" y="f1438"/>
                  <a:pt x="f791" y="f1438"/>
                </a:cubicBezTo>
                <a:cubicBezTo>
                  <a:pt x="f791" y="f1438"/>
                  <a:pt x="f803" y="f1438"/>
                  <a:pt x="f803" y="f1438"/>
                </a:cubicBezTo>
                <a:cubicBezTo>
                  <a:pt x="f803" y="f1324"/>
                  <a:pt x="f791" y="f1323"/>
                  <a:pt x="f790" y="f1323"/>
                </a:cubicBezTo>
                <a:cubicBezTo>
                  <a:pt x="f789" y="f1323"/>
                  <a:pt x="f789" y="f1323"/>
                  <a:pt x="f804" y="f1322"/>
                </a:cubicBezTo>
                <a:cubicBezTo>
                  <a:pt x="f788" y="f1321"/>
                  <a:pt x="f788" y="f1321"/>
                  <a:pt x="f787" y="f1320"/>
                </a:cubicBezTo>
                <a:cubicBezTo>
                  <a:pt x="f816" y="f1320"/>
                  <a:pt x="f805" y="f1320"/>
                  <a:pt x="f786" y="f1320"/>
                </a:cubicBezTo>
                <a:cubicBezTo>
                  <a:pt x="f785" y="f1320"/>
                  <a:pt x="f812" y="f1319"/>
                  <a:pt x="f812" y="f1321"/>
                </a:cubicBezTo>
                <a:cubicBezTo>
                  <a:pt x="f880" y="f1322"/>
                  <a:pt x="f782" y="f1321"/>
                  <a:pt x="f813" y="f1322"/>
                </a:cubicBezTo>
                <a:cubicBezTo>
                  <a:pt x="f783" y="f1322"/>
                  <a:pt x="f813" y="f1323"/>
                  <a:pt x="f783" y="f1324"/>
                </a:cubicBezTo>
                <a:cubicBezTo>
                  <a:pt x="f815" y="f1438"/>
                  <a:pt x="f807" y="f1324"/>
                  <a:pt x="f784" y="f1438"/>
                </a:cubicBezTo>
                <a:cubicBezTo>
                  <a:pt x="f817" y="f1437"/>
                  <a:pt x="f784" y="f1436"/>
                  <a:pt x="f807" y="f1437"/>
                </a:cubicBezTo>
                <a:cubicBezTo>
                  <a:pt x="f815" y="f1437"/>
                  <a:pt x="f783" y="f1438"/>
                  <a:pt x="f813" y="f1438"/>
                </a:cubicBezTo>
                <a:cubicBezTo>
                  <a:pt x="f782" y="f1438"/>
                  <a:pt x="f880" y="f1437"/>
                  <a:pt x="f880" y="f1436"/>
                </a:cubicBezTo>
                <a:cubicBezTo>
                  <a:pt x="f781" y="f1434"/>
                  <a:pt x="f812" y="f1433"/>
                  <a:pt x="f782" y="f1432"/>
                </a:cubicBezTo>
                <a:cubicBezTo>
                  <a:pt x="f782" y="f1432"/>
                  <a:pt x="f783" y="f1358"/>
                  <a:pt x="f782" y="f1359"/>
                </a:cubicBezTo>
                <a:cubicBezTo>
                  <a:pt x="f782" y="f1359"/>
                  <a:pt x="f812" y="f1358"/>
                  <a:pt x="f781" y="f1358"/>
                </a:cubicBezTo>
                <a:cubicBezTo>
                  <a:pt x="f780" y="f1358"/>
                  <a:pt x="f780" y="f1432"/>
                  <a:pt x="f779" y="f1431"/>
                </a:cubicBezTo>
                <a:cubicBezTo>
                  <a:pt x="f777" y="f1431"/>
                  <a:pt x="f778" y="f1432"/>
                  <a:pt x="f775" y="f1431"/>
                </a:cubicBezTo>
                <a:cubicBezTo>
                  <a:pt x="f774" y="f1433"/>
                  <a:pt x="f774" y="f1433"/>
                  <a:pt x="f773" y="f1433"/>
                </a:cubicBezTo>
                <a:cubicBezTo>
                  <a:pt x="f772" y="f1433"/>
                  <a:pt x="f771" y="f1433"/>
                  <a:pt x="f882" y="f1433"/>
                </a:cubicBezTo>
                <a:cubicBezTo>
                  <a:pt x="f1078" y="f1433"/>
                  <a:pt x="f808" y="f1434"/>
                  <a:pt x="f810" y="f1435"/>
                </a:cubicBezTo>
                <a:cubicBezTo>
                  <a:pt x="f1083" y="f1435"/>
                  <a:pt x="f1081" y="f1435"/>
                  <a:pt x="f1256" y="f1435"/>
                </a:cubicBezTo>
                <a:cubicBezTo>
                  <a:pt x="f1254" y="f1436"/>
                  <a:pt x="f1253" y="f1436"/>
                  <a:pt x="f1252" y="f1435"/>
                </a:cubicBezTo>
                <a:cubicBezTo>
                  <a:pt x="f1257" y="f1434"/>
                  <a:pt x="f1255" y="f1433"/>
                  <a:pt x="f1081" y="f1433"/>
                </a:cubicBezTo>
                <a:cubicBezTo>
                  <a:pt x="f1082" y="f1431"/>
                  <a:pt x="f1083" y="f1433"/>
                  <a:pt x="f1080" y="f1431"/>
                </a:cubicBezTo>
                <a:cubicBezTo>
                  <a:pt x="f810" y="f1432"/>
                  <a:pt x="f810" y="f1358"/>
                  <a:pt x="f810" y="f1359"/>
                </a:cubicBezTo>
                <a:cubicBezTo>
                  <a:pt x="f810" y="f1357"/>
                  <a:pt x="f809" y="f1357"/>
                  <a:pt x="f808" y="f1357"/>
                </a:cubicBezTo>
                <a:cubicBezTo>
                  <a:pt x="f1079" y="f1357"/>
                  <a:pt x="f1078" y="f1356"/>
                  <a:pt x="f1077" y="f1356"/>
                </a:cubicBezTo>
                <a:cubicBezTo>
                  <a:pt x="f881" y="f1355"/>
                  <a:pt x="f771" y="f1355"/>
                  <a:pt x="f772" y="f1356"/>
                </a:cubicBezTo>
                <a:cubicBezTo>
                  <a:pt x="f768" y="f1357"/>
                  <a:pt x="f769" y="f1357"/>
                  <a:pt x="f773" y="f1359"/>
                </a:cubicBezTo>
                <a:cubicBezTo>
                  <a:pt x="f774" y="f1359"/>
                  <a:pt x="f775" y="f1358"/>
                  <a:pt x="f776" y="f1359"/>
                </a:cubicBezTo>
                <a:cubicBezTo>
                  <a:pt x="f776" y="f1357"/>
                  <a:pt x="f775" y="f1356"/>
                  <a:pt x="f775" y="f1355"/>
                </a:cubicBezTo>
                <a:cubicBezTo>
                  <a:pt x="f775" y="f1354"/>
                  <a:pt x="f775" y="f1360"/>
                  <a:pt x="f775" y="f1353"/>
                </a:cubicBezTo>
                <a:cubicBezTo>
                  <a:pt x="f775" y="f2332"/>
                  <a:pt x="f775" y="f1352"/>
                  <a:pt x="f774" y="f1351"/>
                </a:cubicBezTo>
                <a:cubicBezTo>
                  <a:pt x="f773" y="f1351"/>
                  <a:pt x="f769" y="f1351"/>
                  <a:pt x="f768" y="f1361"/>
                </a:cubicBezTo>
                <a:cubicBezTo>
                  <a:pt x="f772" y="f1341"/>
                  <a:pt x="f769" y="f1342"/>
                  <a:pt x="f769" y="f1341"/>
                </a:cubicBezTo>
                <a:cubicBezTo>
                  <a:pt x="f773" y="f1341"/>
                  <a:pt x="f774" y="f1340"/>
                  <a:pt x="f773" y="f1339"/>
                </a:cubicBezTo>
                <a:cubicBezTo>
                  <a:pt x="f773" y="f1337"/>
                  <a:pt x="f769" y="f1336"/>
                  <a:pt x="f768" y="f1337"/>
                </a:cubicBezTo>
                <a:cubicBezTo>
                  <a:pt x="f772" y="f1337"/>
                  <a:pt x="f772" y="f1338"/>
                  <a:pt x="f770" y="f1338"/>
                </a:cubicBezTo>
                <a:cubicBezTo>
                  <a:pt x="f771" y="f1340"/>
                  <a:pt x="f881" y="f1339"/>
                  <a:pt x="f1077" y="f1340"/>
                </a:cubicBezTo>
                <a:cubicBezTo>
                  <a:pt x="f1078" y="f1340"/>
                  <a:pt x="f1079" y="f1340"/>
                  <a:pt x="f808" y="f1341"/>
                </a:cubicBezTo>
                <a:cubicBezTo>
                  <a:pt x="f810" y="f1342"/>
                  <a:pt x="f1083" y="f1361"/>
                  <a:pt x="f1081" y="f1351"/>
                </a:cubicBezTo>
                <a:cubicBezTo>
                  <a:pt x="f1255" y="f1352"/>
                  <a:pt x="f1253" y="f1353"/>
                  <a:pt x="f1253" y="f1352"/>
                </a:cubicBezTo>
                <a:cubicBezTo>
                  <a:pt x="f1253" y="f1351"/>
                  <a:pt x="f1254" y="f1361"/>
                  <a:pt x="f1253" y="f1342"/>
                </a:cubicBezTo>
                <a:cubicBezTo>
                  <a:pt x="f1253" y="f1341"/>
                  <a:pt x="f1252" y="f1340"/>
                  <a:pt x="f1252" y="f1339"/>
                </a:cubicBezTo>
                <a:cubicBezTo>
                  <a:pt x="f1257" y="f1338"/>
                  <a:pt x="f1259" y="f1338"/>
                  <a:pt x="f1261" y="f1338"/>
                </a:cubicBezTo>
                <a:cubicBezTo>
                  <a:pt x="f1250" y="f1339"/>
                  <a:pt x="f1260" y="f1340"/>
                  <a:pt x="f1250" y="f1341"/>
                </a:cubicBezTo>
                <a:cubicBezTo>
                  <a:pt x="f1250" y="f1342"/>
                  <a:pt x="f1248" y="f1361"/>
                  <a:pt x="f1248" y="f1361"/>
                </a:cubicBezTo>
                <a:cubicBezTo>
                  <a:pt x="f1085" y="f1361"/>
                  <a:pt x="f1084" y="f1341"/>
                  <a:pt x="f1088" y="f1341"/>
                </a:cubicBezTo>
                <a:cubicBezTo>
                  <a:pt x="f1247" y="f1341"/>
                  <a:pt x="f1251" y="f1341"/>
                  <a:pt x="f1246" y="f1340"/>
                </a:cubicBezTo>
                <a:cubicBezTo>
                  <a:pt x="f1244" y="f1339"/>
                  <a:pt x="f1097" y="f1338"/>
                  <a:pt x="f1089" y="f1337"/>
                </a:cubicBezTo>
                <a:cubicBezTo>
                  <a:pt x="f1090" y="f1336"/>
                  <a:pt x="f1091" y="f1336"/>
                  <a:pt x="f1091" y="f1335"/>
                </a:cubicBezTo>
                <a:cubicBezTo>
                  <a:pt x="f1090" y="f1334"/>
                  <a:pt x="f1089" y="f1362"/>
                  <a:pt x="f1089" y="f1332"/>
                </a:cubicBezTo>
                <a:cubicBezTo>
                  <a:pt x="f1089" y="f1486"/>
                  <a:pt x="f1089" y="f1333"/>
                  <a:pt x="f1089" y="f1331"/>
                </a:cubicBezTo>
                <a:cubicBezTo>
                  <a:pt x="f1096" y="f1329"/>
                  <a:pt x="f1097" y="f1329"/>
                  <a:pt x="f1097" y="f1330"/>
                </a:cubicBezTo>
                <a:cubicBezTo>
                  <a:pt x="f1244" y="f1327"/>
                  <a:pt x="f1091" y="f1328"/>
                  <a:pt x="f1092" y="f1326"/>
                </a:cubicBezTo>
                <a:cubicBezTo>
                  <a:pt x="f1093" y="f1327"/>
                  <a:pt x="f1092" y="f1565"/>
                  <a:pt x="f1093" y="f1562"/>
                </a:cubicBezTo>
                <a:cubicBezTo>
                  <a:pt x="f1093" y="f1560"/>
                  <a:pt x="f1093" y="f1560"/>
                  <a:pt x="f1094" y="f1559"/>
                </a:cubicBezTo>
                <a:cubicBezTo>
                  <a:pt x="f1095" y="f1556"/>
                  <a:pt x="f765" y="f1555"/>
                  <a:pt x="f745" y="f1553"/>
                </a:cubicBezTo>
                <a:cubicBezTo>
                  <a:pt x="f746" y="f1568"/>
                  <a:pt x="f747" y="f1552"/>
                  <a:pt x="f747" y="f1568"/>
                </a:cubicBezTo>
                <a:cubicBezTo>
                  <a:pt x="f747" y="f1553"/>
                  <a:pt x="f746" y="f1554"/>
                  <a:pt x="f745" y="f1555"/>
                </a:cubicBezTo>
                <a:cubicBezTo>
                  <a:pt x="f765" y="f1557"/>
                  <a:pt x="f766" y="f1560"/>
                  <a:pt x="f766" y="f1565"/>
                </a:cubicBezTo>
                <a:cubicBezTo>
                  <a:pt x="f766" y="f2330"/>
                  <a:pt x="f766" y="f1327"/>
                  <a:pt x="f1095" y="f1326"/>
                </a:cubicBezTo>
                <a:cubicBezTo>
                  <a:pt x="f1094" y="f1328"/>
                  <a:pt x="f1093" y="f1328"/>
                  <a:pt x="f1093" y="f1329"/>
                </a:cubicBezTo>
                <a:cubicBezTo>
                  <a:pt x="f1092" y="f1333"/>
                  <a:pt x="f1093" y="f1332"/>
                  <a:pt x="f1094" y="f1335"/>
                </a:cubicBezTo>
                <a:cubicBezTo>
                  <a:pt x="f1094" y="f1337"/>
                  <a:pt x="f1091" y="f1338"/>
                  <a:pt x="f1091" y="f1341"/>
                </a:cubicBezTo>
                <a:cubicBezTo>
                  <a:pt x="f1091" y="f1342"/>
                  <a:pt x="f1092" y="f1361"/>
                  <a:pt x="f1093" y="f1351"/>
                </a:cubicBezTo>
                <a:cubicBezTo>
                  <a:pt x="f1093" y="f1352"/>
                  <a:pt x="f1093" y="f1353"/>
                  <a:pt x="f1095" y="f1353"/>
                </a:cubicBezTo>
                <a:cubicBezTo>
                  <a:pt x="f766" y="f1360"/>
                  <a:pt x="f765" y="f2332"/>
                  <a:pt x="f745" y="f1352"/>
                </a:cubicBezTo>
                <a:cubicBezTo>
                  <a:pt x="f746" y="f1351"/>
                  <a:pt x="f746" y="f1351"/>
                  <a:pt x="f747" y="f1351"/>
                </a:cubicBezTo>
                <a:cubicBezTo>
                  <a:pt x="f747" y="f1361"/>
                  <a:pt x="f764" y="f1351"/>
                  <a:pt x="f748" y="f1361"/>
                </a:cubicBezTo>
                <a:cubicBezTo>
                  <a:pt x="f748" y="f1342"/>
                  <a:pt x="f748" y="f1341"/>
                  <a:pt x="f763" y="f1340"/>
                </a:cubicBezTo>
                <a:cubicBezTo>
                  <a:pt x="f749" y="f1338"/>
                  <a:pt x="f763" y="f1340"/>
                  <a:pt x="f762" y="f1340"/>
                </a:cubicBezTo>
                <a:cubicBezTo>
                  <a:pt x="f750" y="f1340"/>
                  <a:pt x="f750" y="f1338"/>
                  <a:pt x="f750" y="f1337"/>
                </a:cubicBezTo>
                <a:cubicBezTo>
                  <a:pt x="f750" y="f1336"/>
                  <a:pt x="f752" y="f1335"/>
                  <a:pt x="f753" y="f1362"/>
                </a:cubicBezTo>
                <a:cubicBezTo>
                  <a:pt x="f753" y="f1332"/>
                  <a:pt x="f753" y="f1486"/>
                  <a:pt x="f753" y="f1333"/>
                </a:cubicBezTo>
                <a:cubicBezTo>
                  <a:pt x="f753" y="f1329"/>
                  <a:pt x="f752" y="f1331"/>
                  <a:pt x="f761" y="f1329"/>
                </a:cubicBezTo>
                <a:cubicBezTo>
                  <a:pt x="f751" y="f1329"/>
                  <a:pt x="f751" y="f1330"/>
                  <a:pt x="f750" y="f1330"/>
                </a:cubicBezTo>
                <a:cubicBezTo>
                  <a:pt x="f762" y="f1328"/>
                  <a:pt x="f749" y="f1328"/>
                  <a:pt x="f749" y="f1326"/>
                </a:cubicBezTo>
                <a:cubicBezTo>
                  <a:pt x="f749" y="f2330"/>
                  <a:pt x="f750" y="f2330"/>
                  <a:pt x="f751" y="f2330"/>
                </a:cubicBezTo>
                <a:cubicBezTo>
                  <a:pt x="f761" y="f1565"/>
                  <a:pt x="f761" y="f1565"/>
                  <a:pt x="f752" y="f1562"/>
                </a:cubicBezTo>
                <a:cubicBezTo>
                  <a:pt x="f753" y="f1559"/>
                  <a:pt x="f759" y="f1559"/>
                  <a:pt x="f760" y="f1557"/>
                </a:cubicBezTo>
                <a:cubicBezTo>
                  <a:pt x="f757" y="f1554"/>
                  <a:pt x="f756" y="f1560"/>
                  <a:pt x="f755" y="f1562"/>
                </a:cubicBezTo>
                <a:cubicBezTo>
                  <a:pt x="f755" y="f1565"/>
                  <a:pt x="f755" y="f2330"/>
                  <a:pt x="f760" y="f1327"/>
                </a:cubicBezTo>
                <a:cubicBezTo>
                  <a:pt x="f760" y="f1327"/>
                  <a:pt x="f759" y="f1327"/>
                  <a:pt x="f754" y="f1328"/>
                </a:cubicBezTo>
                <a:cubicBezTo>
                  <a:pt x="f754" y="f1329"/>
                  <a:pt x="f760" y="f1329"/>
                  <a:pt x="f755" y="f1486"/>
                </a:cubicBezTo>
                <a:cubicBezTo>
                  <a:pt x="f755" y="f1362"/>
                  <a:pt x="f759" y="f1334"/>
                  <a:pt x="f759" y="f1336"/>
                </a:cubicBezTo>
                <a:cubicBezTo>
                  <a:pt x="f754" y="f1340"/>
                  <a:pt x="f756" y="f1338"/>
                  <a:pt x="f758" y="f1337"/>
                </a:cubicBezTo>
                <a:cubicBezTo>
                  <a:pt x="f1350" y="f1337"/>
                  <a:pt x="f2334" y="f1337"/>
                  <a:pt x="f2335" y="f1337"/>
                </a:cubicBezTo>
                <a:cubicBezTo>
                  <a:pt x="f2336" y="f1336"/>
                  <a:pt x="f2337" y="f1337"/>
                  <a:pt x="f2338" y="f1336"/>
                </a:cubicBezTo>
                <a:cubicBezTo>
                  <a:pt x="f1345" y="f1335"/>
                  <a:pt x="f1343" y="f1334"/>
                  <a:pt x="f832" y="f1362"/>
                </a:cubicBezTo>
                <a:cubicBezTo>
                  <a:pt x="f831" y="f1332"/>
                  <a:pt x="f829" y="f1333"/>
                  <a:pt x="f828" y="f1331"/>
                </a:cubicBezTo>
                <a:cubicBezTo>
                  <a:pt x="f833" y="f1328"/>
                  <a:pt x="f830" y="f1330"/>
                  <a:pt x="f831" y="f1328"/>
                </a:cubicBezTo>
                <a:cubicBezTo>
                  <a:pt x="f832" y="f1328"/>
                  <a:pt x="f832" y="f1326"/>
                  <a:pt x="f832" y="f1326"/>
                </a:cubicBezTo>
                <a:cubicBezTo>
                  <a:pt x="f1343" y="f1327"/>
                  <a:pt x="f1344" y="f1327"/>
                  <a:pt x="f1345" y="f1327"/>
                </a:cubicBezTo>
                <a:cubicBezTo>
                  <a:pt x="f1346" y="f1562"/>
                  <a:pt x="f1343" y="f1565"/>
                  <a:pt x="f831" y="f1565"/>
                </a:cubicBezTo>
                <a:cubicBezTo>
                  <a:pt x="f830" y="f1565"/>
                  <a:pt x="f829" y="f1565"/>
                  <a:pt x="f829" y="f1562"/>
                </a:cubicBezTo>
                <a:cubicBezTo>
                  <a:pt x="f830" y="f1560"/>
                  <a:pt x="f831" y="f1559"/>
                  <a:pt x="f830" y="f1557"/>
                </a:cubicBezTo>
                <a:cubicBezTo>
                  <a:pt x="f830" y="f1555"/>
                  <a:pt x="f829" y="f1557"/>
                  <a:pt x="f829" y="f1559"/>
                </a:cubicBezTo>
                <a:cubicBezTo>
                  <a:pt x="f828" y="f1560"/>
                  <a:pt x="f833" y="f1560"/>
                  <a:pt x="f834" y="f1560"/>
                </a:cubicBezTo>
                <a:cubicBezTo>
                  <a:pt x="f836" y="f1560"/>
                  <a:pt x="f838" y="f1560"/>
                  <a:pt x="f840" y="f1562"/>
                </a:cubicBezTo>
                <a:cubicBezTo>
                  <a:pt x="f841" y="f1565"/>
                  <a:pt x="f844" y="f2330"/>
                  <a:pt x="f845" y="f1562"/>
                </a:cubicBezTo>
                <a:cubicBezTo>
                  <a:pt x="f845" y="f1560"/>
                  <a:pt x="f843" y="f1560"/>
                  <a:pt x="f842" y="f1560"/>
                </a:cubicBezTo>
                <a:cubicBezTo>
                  <a:pt x="f841" y="f1560"/>
                  <a:pt x="f841" y="f1559"/>
                  <a:pt x="f841" y="f1557"/>
                </a:cubicBezTo>
                <a:cubicBezTo>
                  <a:pt x="f840" y="f1555"/>
                  <a:pt x="f838" y="f1554"/>
                  <a:pt x="f837" y="f1553"/>
                </a:cubicBezTo>
                <a:cubicBezTo>
                  <a:pt x="f836" y="f1568"/>
                  <a:pt x="f835" y="f1568"/>
                  <a:pt x="f834" y="f1552"/>
                </a:cubicBezTo>
                <a:cubicBezTo>
                  <a:pt x="f833" y="f1552"/>
                  <a:pt x="f833" y="f1551"/>
                  <a:pt x="f834" y="f1550"/>
                </a:cubicBezTo>
                <a:cubicBezTo>
                  <a:pt x="f835" y="f1423"/>
                  <a:pt x="f837" y="f1550"/>
                  <a:pt x="f838" y="f1550"/>
                </a:cubicBezTo>
                <a:cubicBezTo>
                  <a:pt x="f839" y="f1550"/>
                  <a:pt x="f840" y="f1550"/>
                  <a:pt x="f841" y="f1550"/>
                </a:cubicBezTo>
                <a:cubicBezTo>
                  <a:pt x="f842" y="f1550"/>
                  <a:pt x="f843" y="f1551"/>
                  <a:pt x="f844" y="f1552"/>
                </a:cubicBezTo>
                <a:cubicBezTo>
                  <a:pt x="f859" y="f1552"/>
                  <a:pt x="f846" y="f1568"/>
                  <a:pt x="f858" y="f1553"/>
                </a:cubicBezTo>
                <a:cubicBezTo>
                  <a:pt x="f858" y="f1553"/>
                  <a:pt x="f847" y="f1554"/>
                  <a:pt x="f847" y="f1555"/>
                </a:cubicBezTo>
                <a:cubicBezTo>
                  <a:pt x="f848" y="f1556"/>
                  <a:pt x="f848" y="f1556"/>
                  <a:pt x="f848" y="f1557"/>
                </a:cubicBezTo>
                <a:cubicBezTo>
                  <a:pt x="f847" y="f1560"/>
                  <a:pt x="f850" y="f1562"/>
                  <a:pt x="f851" y="f1560"/>
                </a:cubicBezTo>
                <a:cubicBezTo>
                  <a:pt x="f856" y="f1560"/>
                  <a:pt x="f856" y="f1559"/>
                  <a:pt x="f852" y="f1557"/>
                </a:cubicBezTo>
                <a:cubicBezTo>
                  <a:pt x="f852" y="f1556"/>
                  <a:pt x="f853" y="f1555"/>
                  <a:pt x="f853" y="f1554"/>
                </a:cubicBezTo>
                <a:cubicBezTo>
                  <a:pt x="f1363" y="f1554"/>
                  <a:pt x="f855" y="f1557"/>
                  <a:pt x="f855" y="f1559"/>
                </a:cubicBezTo>
                <a:cubicBezTo>
                  <a:pt x="f855" y="f1562"/>
                  <a:pt x="f1363" y="f1562"/>
                  <a:pt x="f2339" y="f1565"/>
                </a:cubicBezTo>
                <a:cubicBezTo>
                  <a:pt x="f2340" y="f2330"/>
                  <a:pt x="f2340" y="f1326"/>
                  <a:pt x="f2341" y="f1326"/>
                </a:cubicBezTo>
                <a:cubicBezTo>
                  <a:pt x="f2342" y="f1326"/>
                  <a:pt x="f2343" y="f2330"/>
                  <a:pt x="f2344" y="f1327"/>
                </a:cubicBezTo>
                <a:cubicBezTo>
                  <a:pt x="f2345" y="f1326"/>
                  <a:pt x="f2345" y="f1330"/>
                  <a:pt x="f2346" y="f1330"/>
                </a:cubicBezTo>
                <a:cubicBezTo>
                  <a:pt x="f1106" y="f1330"/>
                  <a:pt x="f1107" y="f1326"/>
                  <a:pt x="f1106" y="f1327"/>
                </a:cubicBezTo>
                <a:cubicBezTo>
                  <a:pt x="f1105" y="f1327"/>
                  <a:pt x="f1105" y="f1326"/>
                  <a:pt x="f2347" y="f1328"/>
                </a:cubicBezTo>
                <a:cubicBezTo>
                  <a:pt x="f2347" y="f1330"/>
                  <a:pt x="f1104" y="f1330"/>
                  <a:pt x="f1104" y="f1328"/>
                </a:cubicBezTo>
                <a:cubicBezTo>
                  <a:pt x="f1104" y="f1326"/>
                  <a:pt x="f2347" y="f1327"/>
                  <a:pt x="f1105" y="f1327"/>
                </a:cubicBezTo>
                <a:cubicBezTo>
                  <a:pt x="f1105" y="f2330"/>
                  <a:pt x="f1106" y="f1565"/>
                  <a:pt x="f1106" y="f1562"/>
                </a:cubicBezTo>
                <a:cubicBezTo>
                  <a:pt x="f1107" y="f1560"/>
                  <a:pt x="f1107" y="f1559"/>
                  <a:pt x="f1105" y="f1560"/>
                </a:cubicBezTo>
                <a:cubicBezTo>
                  <a:pt x="f2347" y="f1560"/>
                  <a:pt x="f2347" y="f1562"/>
                  <a:pt x="f2348" y="f1562"/>
                </a:cubicBezTo>
                <a:cubicBezTo>
                  <a:pt x="f1104" y="f1562"/>
                  <a:pt x="f1108" y="f1562"/>
                  <a:pt x="f1103" y="f1562"/>
                </a:cubicBezTo>
                <a:cubicBezTo>
                  <a:pt x="f1102" y="f1562"/>
                  <a:pt x="f1098" y="f1562"/>
                  <a:pt x="f1114" y="f1562"/>
                </a:cubicBezTo>
                <a:cubicBezTo>
                  <a:pt x="f1114" y="f1562"/>
                  <a:pt x="f1100" y="f1562"/>
                  <a:pt x="f1099" y="f1562"/>
                </a:cubicBezTo>
                <a:cubicBezTo>
                  <a:pt x="f1113" y="f1560"/>
                  <a:pt x="f1100" y="f1559"/>
                  <a:pt x="f1101" y="f1559"/>
                </a:cubicBezTo>
                <a:cubicBezTo>
                  <a:pt x="f1114" y="f1559"/>
                  <a:pt x="f1114" y="f1557"/>
                  <a:pt x="f1098" y="f1557"/>
                </a:cubicBezTo>
                <a:cubicBezTo>
                  <a:pt x="f1112" y="f1556"/>
                  <a:pt x="f1103" y="f1556"/>
                  <a:pt x="f1102" y="f1555"/>
                </a:cubicBezTo>
                <a:cubicBezTo>
                  <a:pt x="f1112" y="f1555"/>
                  <a:pt x="f1114" y="f1555"/>
                  <a:pt x="f1101" y="f1555"/>
                </a:cubicBezTo>
                <a:cubicBezTo>
                  <a:pt x="f1099" y="f1555"/>
                  <a:pt x="f874" y="f1555"/>
                  <a:pt x="f872" y="f1554"/>
                </a:cubicBezTo>
                <a:cubicBezTo>
                  <a:pt x="f1109" y="f1554"/>
                  <a:pt x="f869" y="f1568"/>
                  <a:pt x="f870" y="f1552"/>
                </a:cubicBezTo>
                <a:cubicBezTo>
                  <a:pt x="f1109" y="f1551"/>
                  <a:pt x="f1109" y="f1551"/>
                  <a:pt x="f871" y="f1551"/>
                </a:cubicBezTo>
                <a:cubicBezTo>
                  <a:pt x="f871" y="f1551"/>
                  <a:pt x="f871" y="f1550"/>
                  <a:pt x="f871" y="f1550"/>
                </a:cubicBezTo>
                <a:cubicBezTo>
                  <a:pt x="f872" y="f1423"/>
                  <a:pt x="f873" y="f1423"/>
                  <a:pt x="f873" y="f1422"/>
                </a:cubicBezTo>
                <a:cubicBezTo>
                  <a:pt x="f1113" y="f1424"/>
                  <a:pt x="f871" y="f1424"/>
                  <a:pt x="f1109" y="f1424"/>
                </a:cubicBezTo>
                <a:cubicBezTo>
                  <a:pt x="f869" y="f1548"/>
                  <a:pt x="f870" y="f1548"/>
                  <a:pt x="f1109" y="f1548"/>
                </a:cubicBezTo>
                <a:cubicBezTo>
                  <a:pt x="f871" y="f1420"/>
                  <a:pt x="f873" y="f1420"/>
                  <a:pt x="f871" y="f1419"/>
                </a:cubicBezTo>
                <a:cubicBezTo>
                  <a:pt x="f871" y="f1418"/>
                  <a:pt x="f870" y="f1419"/>
                  <a:pt x="f870" y="f1418"/>
                </a:cubicBezTo>
                <a:cubicBezTo>
                  <a:pt x="f869" y="f1425"/>
                  <a:pt x="f869" y="f1425"/>
                  <a:pt x="f868" y="f1417"/>
                </a:cubicBezTo>
                <a:cubicBezTo>
                  <a:pt x="f866" y="f1416"/>
                  <a:pt x="f868" y="f1414"/>
                  <a:pt x="f870" y="f1416"/>
                </a:cubicBezTo>
                <a:cubicBezTo>
                  <a:pt x="f1109" y="f1416"/>
                  <a:pt x="f871" y="f1416"/>
                  <a:pt x="f872" y="f1416"/>
                </a:cubicBezTo>
                <a:cubicBezTo>
                  <a:pt x="f874" y="f1416"/>
                  <a:pt x="f873" y="f1414"/>
                  <a:pt x="f874" y="f1413"/>
                </a:cubicBezTo>
                <a:cubicBezTo>
                  <a:pt x="f875" y="f1408"/>
                  <a:pt x="f1100" y="f1415"/>
                  <a:pt x="f1101" y="f1414"/>
                </a:cubicBezTo>
                <a:cubicBezTo>
                  <a:pt x="f1114" y="f1416"/>
                  <a:pt x="f1114" y="f1539"/>
                  <a:pt x="f1098" y="f1539"/>
                </a:cubicBezTo>
                <a:cubicBezTo>
                  <a:pt x="f1102" y="f1539"/>
                  <a:pt x="f1103" y="f1539"/>
                  <a:pt x="f1108" y="f1417"/>
                </a:cubicBezTo>
                <a:cubicBezTo>
                  <a:pt x="f1104" y="f1417"/>
                  <a:pt x="f2348" y="f1425"/>
                  <a:pt x="f2347" y="f1425"/>
                </a:cubicBezTo>
                <a:cubicBezTo>
                  <a:pt x="f1105" y="f1425"/>
                  <a:pt x="f1106" y="f1417"/>
                  <a:pt x="f2346" y="f1425"/>
                </a:cubicBezTo>
                <a:cubicBezTo>
                  <a:pt x="f2345" y="f1425"/>
                  <a:pt x="f2344" y="f1418"/>
                  <a:pt x="f2343" y="f1418"/>
                </a:cubicBezTo>
                <a:cubicBezTo>
                  <a:pt x="f2349" y="f1419"/>
                  <a:pt x="f2350" y="f1419"/>
                  <a:pt x="f2339" y="f1548"/>
                </a:cubicBezTo>
                <a:cubicBezTo>
                  <a:pt x="f2340" y="f1425"/>
                  <a:pt x="f2344" y="f1419"/>
                  <a:pt x="f1107" y="f1417"/>
                </a:cubicBezTo>
                <a:cubicBezTo>
                  <a:pt x="f1106" y="f1539"/>
                  <a:pt x="f1106" y="f1413"/>
                  <a:pt x="f1107" y="f1408"/>
                </a:cubicBezTo>
                <a:cubicBezTo>
                  <a:pt x="f1107" y="f1410"/>
                  <a:pt x="f2346" y="f1408"/>
                  <a:pt x="f2345" y="f1412"/>
                </a:cubicBezTo>
                <a:cubicBezTo>
                  <a:pt x="f2345" y="f1407"/>
                  <a:pt x="f2345" y="f1407"/>
                  <a:pt x="f2344" y="f1402"/>
                </a:cubicBezTo>
                <a:cubicBezTo>
                  <a:pt x="f2349" y="f1400"/>
                  <a:pt x="f2345" y="f1399"/>
                  <a:pt x="f1107" y="f1399"/>
                </a:cubicBezTo>
                <a:cubicBezTo>
                  <a:pt x="f1106" y="f1399"/>
                  <a:pt x="f1106" y="f1398"/>
                  <a:pt x="f1105" y="f1398"/>
                </a:cubicBezTo>
                <a:cubicBezTo>
                  <a:pt x="f2347" y="f1398"/>
                  <a:pt x="f1104" y="f1398"/>
                  <a:pt x="f2348" y="f1403"/>
                </a:cubicBezTo>
                <a:cubicBezTo>
                  <a:pt x="f2347" y="f1404"/>
                  <a:pt x="f1106" y="f1403"/>
                  <a:pt x="f1107" y="f1403"/>
                </a:cubicBezTo>
                <a:cubicBezTo>
                  <a:pt x="f2346" y="f1403"/>
                  <a:pt x="f2346" y="f1404"/>
                  <a:pt x="f1107" y="f1397"/>
                </a:cubicBezTo>
                <a:cubicBezTo>
                  <a:pt x="f1105" y="f1397"/>
                  <a:pt x="f1104" y="f1398"/>
                  <a:pt x="f1108" y="f1403"/>
                </a:cubicBezTo>
                <a:cubicBezTo>
                  <a:pt x="f1103" y="f1404"/>
                  <a:pt x="f2348" y="f1397"/>
                  <a:pt x="f2348" y="f1411"/>
                </a:cubicBezTo>
                <a:cubicBezTo>
                  <a:pt x="f2348" y="f1411"/>
                  <a:pt x="f2348" y="f1396"/>
                  <a:pt x="f2348" y="f1396"/>
                </a:cubicBezTo>
                <a:cubicBezTo>
                  <a:pt x="f2347" y="f1406"/>
                  <a:pt x="f2347" y="f1395"/>
                  <a:pt x="f2348" y="f1395"/>
                </a:cubicBezTo>
                <a:cubicBezTo>
                  <a:pt x="f1103" y="f1405"/>
                  <a:pt x="f1112" y="f1406"/>
                  <a:pt x="f1114" y="f1406"/>
                </a:cubicBezTo>
                <a:cubicBezTo>
                  <a:pt x="f1100" y="f1396"/>
                  <a:pt x="f1113" y="f1406"/>
                  <a:pt x="f874" y="f1395"/>
                </a:cubicBezTo>
                <a:cubicBezTo>
                  <a:pt x="f872" y="f1381"/>
                  <a:pt x="f1109" y="f1405"/>
                  <a:pt x="f869" y="f1382"/>
                </a:cubicBezTo>
                <a:cubicBezTo>
                  <a:pt x="f867" y="f1383"/>
                  <a:pt x="f865" y="f1384"/>
                  <a:pt x="f1110" y="f1385"/>
                </a:cubicBezTo>
                <a:cubicBezTo>
                  <a:pt x="f863" y="f1385"/>
                  <a:pt x="f861" y="f1386"/>
                  <a:pt x="f861" y="f1387"/>
                </a:cubicBezTo>
                <a:cubicBezTo>
                  <a:pt x="f861" y="f1378"/>
                  <a:pt x="f861" y="f1379"/>
                  <a:pt x="f864" y="f1379"/>
                </a:cubicBezTo>
                <a:cubicBezTo>
                  <a:pt x="f865" y="f1379"/>
                  <a:pt x="f867" y="f1378"/>
                  <a:pt x="f870" y="f1378"/>
                </a:cubicBezTo>
                <a:cubicBezTo>
                  <a:pt x="f871" y="f1378"/>
                  <a:pt x="f873" y="f1378"/>
                  <a:pt x="f875" y="f1378"/>
                </a:cubicBezTo>
                <a:cubicBezTo>
                  <a:pt x="f1099" y="f1378"/>
                  <a:pt x="f1101" y="f1379"/>
                  <a:pt x="f1098" y="f1377"/>
                </a:cubicBezTo>
                <a:cubicBezTo>
                  <a:pt x="f1102" y="f1376"/>
                  <a:pt x="f1108" y="f1376"/>
                  <a:pt x="f2348" y="f1376"/>
                </a:cubicBezTo>
                <a:cubicBezTo>
                  <a:pt x="f2347" y="f1376"/>
                  <a:pt x="f1105" y="f1376"/>
                  <a:pt x="f1105" y="f1377"/>
                </a:cubicBezTo>
                <a:cubicBezTo>
                  <a:pt x="f1106" y="f1378"/>
                  <a:pt x="f1106" y="f1378"/>
                  <a:pt x="f1107" y="f1379"/>
                </a:cubicBezTo>
                <a:cubicBezTo>
                  <a:pt x="f2345" y="f1379"/>
                  <a:pt x="f2344" y="f1379"/>
                  <a:pt x="f2344" y="f1375"/>
                </a:cubicBezTo>
                <a:cubicBezTo>
                  <a:pt x="f2343" y="f1374"/>
                  <a:pt x="f2343" y="f1373"/>
                  <a:pt x="f2344" y="f1373"/>
                </a:cubicBezTo>
                <a:cubicBezTo>
                  <a:pt x="f1107" y="f1372"/>
                  <a:pt x="f1106" y="f1373"/>
                  <a:pt x="f2347" y="f1371"/>
                </a:cubicBezTo>
                <a:cubicBezTo>
                  <a:pt x="f2348" y="f1380"/>
                  <a:pt x="f1104" y="f1380"/>
                  <a:pt x="f1104" y="f1370"/>
                </a:cubicBezTo>
                <a:cubicBezTo>
                  <a:pt x="f1103" y="f1370"/>
                  <a:pt x="f1103" y="f1370"/>
                  <a:pt x="f1102" y="f1369"/>
                </a:cubicBezTo>
                <a:cubicBezTo>
                  <a:pt x="f1102" y="f1368"/>
                  <a:pt x="f1102" y="f1367"/>
                  <a:pt x="f1112" y="f1366"/>
                </a:cubicBezTo>
                <a:cubicBezTo>
                  <a:pt x="f1114" y="f1366"/>
                  <a:pt x="f1114" y="f1367"/>
                  <a:pt x="f1101" y="f1368"/>
                </a:cubicBezTo>
                <a:cubicBezTo>
                  <a:pt x="f1101" y="f1369"/>
                  <a:pt x="f1101" y="f1369"/>
                  <a:pt x="f1099" y="f1370"/>
                </a:cubicBezTo>
                <a:cubicBezTo>
                  <a:pt x="f1113" y="f1370"/>
                  <a:pt x="f1113" y="f1380"/>
                  <a:pt x="f875" y="f1371"/>
                </a:cubicBezTo>
                <a:cubicBezTo>
                  <a:pt x="f874" y="f1373"/>
                  <a:pt x="f872" y="f1374"/>
                  <a:pt x="f871" y="f1372"/>
                </a:cubicBezTo>
                <a:cubicBezTo>
                  <a:pt x="f1109" y="f1372"/>
                  <a:pt x="f1109" y="f1371"/>
                  <a:pt x="f870" y="f1380"/>
                </a:cubicBezTo>
                <a:cubicBezTo>
                  <a:pt x="f870" y="f1380"/>
                  <a:pt x="f869" y="f1380"/>
                  <a:pt x="f868" y="f1380"/>
                </a:cubicBezTo>
                <a:cubicBezTo>
                  <a:pt x="f866" y="f1370"/>
                  <a:pt x="f866" y="f1370"/>
                  <a:pt x="f865" y="f1368"/>
                </a:cubicBezTo>
                <a:cubicBezTo>
                  <a:pt x="f1110" y="f1366"/>
                  <a:pt x="f864" y="f1365"/>
                  <a:pt x="f863" y="f1365"/>
                </a:cubicBezTo>
                <a:cubicBezTo>
                  <a:pt x="f862" y="f1365"/>
                  <a:pt x="f1111" y="f1367"/>
                  <a:pt x="f876" y="f1365"/>
                </a:cubicBezTo>
                <a:cubicBezTo>
                  <a:pt x="f1111" y="f1365"/>
                  <a:pt x="f863" y="f1365"/>
                  <a:pt x="f861" y="f1364"/>
                </a:cubicBezTo>
                <a:cubicBezTo>
                  <a:pt x="f860" y="f1428"/>
                  <a:pt x="f876" y="f1364"/>
                  <a:pt x="f877" y="f1428"/>
                </a:cubicBezTo>
                <a:cubicBezTo>
                  <a:pt x="f877" y="f1450"/>
                  <a:pt x="f879" y="f1427"/>
                  <a:pt x="f877" y="f1427"/>
                </a:cubicBezTo>
                <a:cubicBezTo>
                  <a:pt x="f876" y="f1427"/>
                  <a:pt x="f876" y="f1450"/>
                  <a:pt x="f1111" y="f1450"/>
                </a:cubicBezTo>
                <a:cubicBezTo>
                  <a:pt x="f860" y="f1427"/>
                  <a:pt x="f863" y="f1426"/>
                  <a:pt x="f861" y="f1449"/>
                </a:cubicBezTo>
                <a:cubicBezTo>
                  <a:pt x="f860" y="f1448"/>
                  <a:pt x="f877" y="f1426"/>
                  <a:pt x="f878" y="f1448"/>
                </a:cubicBezTo>
                <a:cubicBezTo>
                  <a:pt x="f879" y="f1447"/>
                  <a:pt x="f877" y="f1447"/>
                  <a:pt x="f876" y="f1447"/>
                </a:cubicBezTo>
                <a:cubicBezTo>
                  <a:pt x="f876" y="f1446"/>
                  <a:pt x="f876" y="f1446"/>
                  <a:pt x="f876" y="f1445"/>
                </a:cubicBezTo>
                <a:cubicBezTo>
                  <a:pt x="f1111" y="f1444"/>
                  <a:pt x="f860" y="f1445"/>
                  <a:pt x="f1111" y="f1443"/>
                </a:cubicBezTo>
                <a:cubicBezTo>
                  <a:pt x="f1111" y="f1442"/>
                  <a:pt x="f877" y="f1441"/>
                  <a:pt x="f878" y="f1441"/>
                </a:cubicBezTo>
                <a:cubicBezTo>
                  <a:pt x="f879" y="f1441"/>
                  <a:pt x="f879" y="f1441"/>
                  <a:pt x="f1115" y="f1451"/>
                </a:cubicBezTo>
                <a:cubicBezTo>
                  <a:pt x="f1115" y="f1451"/>
                  <a:pt x="f1115" y="f1440"/>
                  <a:pt x="f1116" y="f1440"/>
                </a:cubicBezTo>
                <a:cubicBezTo>
                  <a:pt x="f1116" y="f1441"/>
                  <a:pt x="f1116" y="f1441"/>
                  <a:pt x="f1394" y="f1441"/>
                </a:cubicBezTo>
                <a:cubicBezTo>
                  <a:pt x="f1262" y="f1442"/>
                  <a:pt x="f1262" y="f1442"/>
                  <a:pt x="f1262" y="f1443"/>
                </a:cubicBezTo>
                <a:cubicBezTo>
                  <a:pt x="f1262" y="f1444"/>
                  <a:pt x="f1262" y="f1446"/>
                  <a:pt x="f1262" y="f1447"/>
                </a:cubicBezTo>
                <a:cubicBezTo>
                  <a:pt x="f1262" y="f1448"/>
                  <a:pt x="f1262" y="f1448"/>
                  <a:pt x="f1263" y="f1449"/>
                </a:cubicBezTo>
                <a:cubicBezTo>
                  <a:pt x="f1242" y="f1427"/>
                  <a:pt x="f1263" y="f1428"/>
                  <a:pt x="f1243" y="f1429"/>
                </a:cubicBezTo>
                <a:cubicBezTo>
                  <a:pt x="f1242" y="f1365"/>
                  <a:pt x="f1241" y="f1365"/>
                  <a:pt x="f1236" y="f1366"/>
                </a:cubicBezTo>
                <a:cubicBezTo>
                  <a:pt x="f1237" y="f1366"/>
                  <a:pt x="f1237" y="f1367"/>
                  <a:pt x="f1238" y="f1367"/>
                </a:cubicBezTo>
                <a:cubicBezTo>
                  <a:pt x="f1239" y="f1367"/>
                  <a:pt x="f1240" y="f1366"/>
                  <a:pt x="f1392" y="f1365"/>
                </a:cubicBezTo>
                <a:cubicBezTo>
                  <a:pt x="f1391" y="f1429"/>
                  <a:pt x="f1390" y="f1364"/>
                  <a:pt x="f1390" y="f1364"/>
                </a:cubicBezTo>
                <a:cubicBezTo>
                  <a:pt x="f1389" y="f1450"/>
                  <a:pt x="f1409" y="f1426"/>
                  <a:pt x="f904" y="f1449"/>
                </a:cubicBezTo>
                <a:cubicBezTo>
                  <a:pt x="f901" y="f1426"/>
                  <a:pt x="f903" y="f1427"/>
                  <a:pt x="f903" y="f1427"/>
                </a:cubicBezTo>
                <a:cubicBezTo>
                  <a:pt x="f1388" y="f1450"/>
                  <a:pt x="f1388" y="f1428"/>
                  <a:pt x="f1388" y="f1364"/>
                </a:cubicBezTo>
                <a:cubicBezTo>
                  <a:pt x="f903" y="f1429"/>
                  <a:pt x="f903" y="f1365"/>
                  <a:pt x="f901" y="f1429"/>
                </a:cubicBezTo>
                <a:cubicBezTo>
                  <a:pt x="f900" y="f1364"/>
                  <a:pt x="f901" y="f1428"/>
                  <a:pt x="f900" y="f1450"/>
                </a:cubicBezTo>
                <a:cubicBezTo>
                  <a:pt x="f898" y="f1427"/>
                  <a:pt x="f898" y="f1450"/>
                  <a:pt x="f895" y="f1428"/>
                </a:cubicBezTo>
                <a:cubicBezTo>
                  <a:pt x="f892" y="f1364"/>
                  <a:pt x="f906" y="f1364"/>
                  <a:pt x="f890" y="f1428"/>
                </a:cubicBezTo>
                <a:cubicBezTo>
                  <a:pt x="f907" y="f1450"/>
                  <a:pt x="f890" y="f1427"/>
                  <a:pt x="f907" y="f1426"/>
                </a:cubicBezTo>
                <a:cubicBezTo>
                  <a:pt x="f907" y="f1426"/>
                  <a:pt x="f612" y="f1426"/>
                  <a:pt x="f887" y="f1448"/>
                </a:cubicBezTo>
                <a:cubicBezTo>
                  <a:pt x="f890" y="f1447"/>
                  <a:pt x="f892" y="f1426"/>
                  <a:pt x="f898" y="f1449"/>
                </a:cubicBezTo>
                <a:cubicBezTo>
                  <a:pt x="f900" y="f1449"/>
                  <a:pt x="f898" y="f1448"/>
                  <a:pt x="f900" y="f1448"/>
                </a:cubicBezTo>
                <a:cubicBezTo>
                  <a:pt x="f900" y="f1448"/>
                  <a:pt x="f901" y="f1448"/>
                  <a:pt x="f904" y="f1448"/>
                </a:cubicBezTo>
                <a:cubicBezTo>
                  <a:pt x="f903" y="f1448"/>
                  <a:pt x="f1388" y="f1448"/>
                  <a:pt x="f1409" y="f1448"/>
                </a:cubicBezTo>
                <a:cubicBezTo>
                  <a:pt x="f1389" y="f1448"/>
                  <a:pt x="f1239" y="f1447"/>
                  <a:pt x="f1391" y="f1445"/>
                </a:cubicBezTo>
                <a:cubicBezTo>
                  <a:pt x="f1390" y="f1444"/>
                  <a:pt x="f1389" y="f1444"/>
                  <a:pt x="f1409" y="f1444"/>
                </a:cubicBezTo>
                <a:cubicBezTo>
                  <a:pt x="f1388" y="f1444"/>
                  <a:pt x="f903" y="f1443"/>
                  <a:pt x="f904" y="f1442"/>
                </a:cubicBezTo>
                <a:cubicBezTo>
                  <a:pt x="f900" y="f1441"/>
                  <a:pt x="f895" y="f1442"/>
                  <a:pt x="f890" y="f1441"/>
                </a:cubicBezTo>
                <a:cubicBezTo>
                  <a:pt x="f907" y="f1441"/>
                  <a:pt x="f612" y="f1451"/>
                  <a:pt x="f613" y="f1440"/>
                </a:cubicBezTo>
                <a:cubicBezTo>
                  <a:pt x="f614" y="f1439"/>
                  <a:pt x="f610" y="f1451"/>
                  <a:pt x="f609" y="f1441"/>
                </a:cubicBezTo>
                <a:cubicBezTo>
                  <a:pt x="f822" y="f1441"/>
                  <a:pt x="f824" y="f1451"/>
                  <a:pt x="f820" y="f1440"/>
                </a:cubicBezTo>
                <a:cubicBezTo>
                  <a:pt x="f955" y="f1440"/>
                  <a:pt x="f617" y="f1439"/>
                  <a:pt x="f617" y="f1954"/>
                </a:cubicBezTo>
                <a:cubicBezTo>
                  <a:pt x="f617" y="f1955"/>
                  <a:pt x="f819" y="f1955"/>
                  <a:pt x="f819" y="f1956"/>
                </a:cubicBezTo>
                <a:cubicBezTo>
                  <a:pt x="f955" y="f1956"/>
                  <a:pt x="f955" y="f1958"/>
                  <a:pt x="f819" y="f1960"/>
                </a:cubicBezTo>
                <a:cubicBezTo>
                  <a:pt x="f819" y="f1961"/>
                  <a:pt x="f617" y="f1964"/>
                  <a:pt x="f955" y="f1964"/>
                </a:cubicBezTo>
                <a:cubicBezTo>
                  <a:pt x="f616" y="f1964"/>
                  <a:pt x="f616" y="f1961"/>
                  <a:pt x="f820" y="f1960"/>
                </a:cubicBezTo>
                <a:cubicBezTo>
                  <a:pt x="f821" y="f1958"/>
                  <a:pt x="f821" y="f1957"/>
                  <a:pt x="f823" y="f1957"/>
                </a:cubicBezTo>
                <a:cubicBezTo>
                  <a:pt x="f822" y="f1958"/>
                  <a:pt x="f615" y="f1958"/>
                  <a:pt x="f609" y="f1957"/>
                </a:cubicBezTo>
                <a:cubicBezTo>
                  <a:pt x="f610" y="f1956"/>
                  <a:pt x="f610" y="f1955"/>
                  <a:pt x="f613" y="f1954"/>
                </a:cubicBezTo>
                <a:cubicBezTo>
                  <a:pt x="f612" y="f1452"/>
                  <a:pt x="f887" y="f1452"/>
                  <a:pt x="f907" y="f1439"/>
                </a:cubicBezTo>
                <a:cubicBezTo>
                  <a:pt x="f890" y="f1439"/>
                  <a:pt x="f890" y="f1952"/>
                  <a:pt x="f906" y="f1952"/>
                </a:cubicBezTo>
                <a:cubicBezTo>
                  <a:pt x="f895" y="f1952"/>
                  <a:pt x="f895" y="f1952"/>
                  <a:pt x="f898" y="f1439"/>
                </a:cubicBezTo>
                <a:cubicBezTo>
                  <a:pt x="f898" y="f1452"/>
                  <a:pt x="f900" y="f1452"/>
                  <a:pt x="f901" y="f1452"/>
                </a:cubicBezTo>
                <a:cubicBezTo>
                  <a:pt x="f1388" y="f1955"/>
                  <a:pt x="f900" y="f1956"/>
                  <a:pt x="f898" y="f1957"/>
                </a:cubicBezTo>
                <a:cubicBezTo>
                  <a:pt x="f895" y="f1957"/>
                  <a:pt x="f892" y="f1958"/>
                  <a:pt x="f906" y="f1958"/>
                </a:cubicBezTo>
                <a:cubicBezTo>
                  <a:pt x="f890" y="f1960"/>
                  <a:pt x="f907" y="f1960"/>
                  <a:pt x="f887" y="f1960"/>
                </a:cubicBezTo>
                <a:cubicBezTo>
                  <a:pt x="f612" y="f1961"/>
                  <a:pt x="f613" y="f1961"/>
                  <a:pt x="f611" y="f1961"/>
                </a:cubicBezTo>
                <a:cubicBezTo>
                  <a:pt x="f610" y="f1964"/>
                  <a:pt x="f610" y="f1963"/>
                  <a:pt x="f613" y="f1963"/>
                </a:cubicBezTo>
                <a:cubicBezTo>
                  <a:pt x="f887" y="f1963"/>
                  <a:pt x="f890" y="f1961"/>
                  <a:pt x="f906" y="f1962"/>
                </a:cubicBezTo>
                <a:cubicBezTo>
                  <a:pt x="f892" y="f1977"/>
                  <a:pt x="f892" y="f1979"/>
                  <a:pt x="f898" y="f1980"/>
                </a:cubicBezTo>
                <a:cubicBezTo>
                  <a:pt x="f900" y="f1980"/>
                  <a:pt x="f901" y="f1980"/>
                  <a:pt x="f904" y="f1979"/>
                </a:cubicBezTo>
                <a:cubicBezTo>
                  <a:pt x="f903" y="f1979"/>
                  <a:pt x="f1388" y="f1979"/>
                  <a:pt x="f1409" y="f1979"/>
                </a:cubicBezTo>
                <a:cubicBezTo>
                  <a:pt x="f1409" y="f1978"/>
                  <a:pt x="f1390" y="f1977"/>
                  <a:pt x="f1390" y="f1978"/>
                </a:cubicBezTo>
                <a:cubicBezTo>
                  <a:pt x="f1391" y="f1979"/>
                  <a:pt x="f1389" y="f1980"/>
                  <a:pt x="f1389" y="f1980"/>
                </a:cubicBezTo>
                <a:cubicBezTo>
                  <a:pt x="f1388" y="f1981"/>
                  <a:pt x="f904" y="f1982"/>
                  <a:pt x="f901" y="f1983"/>
                </a:cubicBezTo>
                <a:cubicBezTo>
                  <a:pt x="f901" y="f1984"/>
                  <a:pt x="f901" y="f1985"/>
                  <a:pt x="f898" y="f1985"/>
                </a:cubicBezTo>
                <a:cubicBezTo>
                  <a:pt x="f895" y="f1985"/>
                  <a:pt x="f895" y="f1983"/>
                  <a:pt x="f892" y="f1983"/>
                </a:cubicBezTo>
                <a:cubicBezTo>
                  <a:pt x="f906" y="f2049"/>
                  <a:pt x="f890" y="f2049"/>
                  <a:pt x="f907" y="f2049"/>
                </a:cubicBezTo>
                <a:cubicBezTo>
                  <a:pt x="f887" y="f2049"/>
                  <a:pt x="f612" y="f1982"/>
                  <a:pt x="f612" y="f1981"/>
                </a:cubicBezTo>
                <a:cubicBezTo>
                  <a:pt x="f611" y="f1980"/>
                  <a:pt x="f614" y="f1980"/>
                  <a:pt x="f822" y="f1980"/>
                </a:cubicBezTo>
                <a:cubicBezTo>
                  <a:pt x="f823" y="f1980"/>
                  <a:pt x="f824" y="f1980"/>
                  <a:pt x="f823" y="f1979"/>
                </a:cubicBezTo>
                <a:cubicBezTo>
                  <a:pt x="f822" y="f1979"/>
                  <a:pt x="f609" y="f1978"/>
                  <a:pt x="f615" y="f1970"/>
                </a:cubicBezTo>
                <a:cubicBezTo>
                  <a:pt x="f822" y="f1962"/>
                  <a:pt x="f824" y="f1977"/>
                  <a:pt x="f824" y="f1978"/>
                </a:cubicBezTo>
                <a:cubicBezTo>
                  <a:pt x="f820" y="f1979"/>
                  <a:pt x="f955" y="f1979"/>
                  <a:pt x="f617" y="f1980"/>
                </a:cubicBezTo>
                <a:cubicBezTo>
                  <a:pt x="f818" y="f1981"/>
                  <a:pt x="f825" y="f1981"/>
                  <a:pt x="f825" y="f1982"/>
                </a:cubicBezTo>
                <a:cubicBezTo>
                  <a:pt x="f617" y="f2049"/>
                  <a:pt x="f616" y="f2049"/>
                  <a:pt x="f820" y="f2049"/>
                </a:cubicBezTo>
                <a:cubicBezTo>
                  <a:pt x="f821" y="f2049"/>
                  <a:pt x="f823" y="f2049"/>
                  <a:pt x="f824" y="f1983"/>
                </a:cubicBezTo>
                <a:cubicBezTo>
                  <a:pt x="f821" y="f1983"/>
                  <a:pt x="f616" y="f1984"/>
                  <a:pt x="f616" y="f1984"/>
                </a:cubicBezTo>
                <a:cubicBezTo>
                  <a:pt x="f955" y="f1985"/>
                  <a:pt x="f955" y="f1984"/>
                  <a:pt x="f819" y="f1984"/>
                </a:cubicBezTo>
                <a:cubicBezTo>
                  <a:pt x="f617" y="f1983"/>
                  <a:pt x="f818" y="f1983"/>
                  <a:pt x="f825" y="f1983"/>
                </a:cubicBezTo>
                <a:cubicBezTo>
                  <a:pt x="f827" y="f1984"/>
                  <a:pt x="f910" y="f1986"/>
                  <a:pt x="f911" y="f1987"/>
                </a:cubicBezTo>
                <a:cubicBezTo>
                  <a:pt x="f912" y="f3"/>
                  <a:pt x="f912" y="f3"/>
                  <a:pt x="f914" y="f1989"/>
                </a:cubicBezTo>
                <a:cubicBezTo>
                  <a:pt x="f949" y="f1989"/>
                  <a:pt x="f915" y="f1989"/>
                  <a:pt x="f945" y="f2046"/>
                </a:cubicBezTo>
                <a:cubicBezTo>
                  <a:pt x="f945" y="f1990"/>
                  <a:pt x="f911" y="f2044"/>
                  <a:pt x="f910" y="f2046"/>
                </a:cubicBezTo>
                <a:cubicBezTo>
                  <a:pt x="f827" y="f2046"/>
                  <a:pt x="f825" y="f2044"/>
                  <a:pt x="f617" y="f2044"/>
                </a:cubicBezTo>
                <a:cubicBezTo>
                  <a:pt x="f616" y="f2044"/>
                  <a:pt x="f820" y="f1989"/>
                  <a:pt x="f823" y="f1989"/>
                </a:cubicBezTo>
                <a:cubicBezTo>
                  <a:pt x="f822" y="f1989"/>
                  <a:pt x="f615" y="f2046"/>
                  <a:pt x="f609" y="f2046"/>
                </a:cubicBezTo>
                <a:cubicBezTo>
                  <a:pt x="f614" y="f2046"/>
                  <a:pt x="f614" y="f2044"/>
                  <a:pt x="f610" y="f1990"/>
                </a:cubicBezTo>
                <a:cubicBezTo>
                  <a:pt x="f611" y="f1990"/>
                  <a:pt x="f613" y="f2044"/>
                  <a:pt x="f613" y="f1990"/>
                </a:cubicBezTo>
                <a:cubicBezTo>
                  <a:pt x="f887" y="f1990"/>
                  <a:pt x="f907" y="f2042"/>
                  <a:pt x="f890" y="f1991"/>
                </a:cubicBezTo>
                <a:cubicBezTo>
                  <a:pt x="f890" y="f1993"/>
                  <a:pt x="f892" y="f2107"/>
                  <a:pt x="f906" y="f2107"/>
                </a:cubicBezTo>
                <a:cubicBezTo>
                  <a:pt x="f890" y="f1995"/>
                  <a:pt x="f907" y="f1993"/>
                  <a:pt x="f907" y="f1993"/>
                </a:cubicBezTo>
                <a:cubicBezTo>
                  <a:pt x="f612" y="f1991"/>
                  <a:pt x="f611" y="f1994"/>
                  <a:pt x="f614" y="f1994"/>
                </a:cubicBezTo>
                <a:cubicBezTo>
                  <a:pt x="f609" y="f1994"/>
                  <a:pt x="f609" y="f1993"/>
                  <a:pt x="f615" y="f1993"/>
                </a:cubicBezTo>
                <a:cubicBezTo>
                  <a:pt x="f822" y="f1991"/>
                  <a:pt x="f823" y="f1991"/>
                  <a:pt x="f824" y="f1991"/>
                </a:cubicBezTo>
                <a:cubicBezTo>
                  <a:pt x="f821" y="f1991"/>
                  <a:pt x="f616" y="f1991"/>
                  <a:pt x="f955" y="f1991"/>
                </a:cubicBezTo>
                <a:cubicBezTo>
                  <a:pt x="f617" y="f1991"/>
                  <a:pt x="f825" y="f1991"/>
                  <a:pt x="f827" y="f1993"/>
                </a:cubicBezTo>
                <a:cubicBezTo>
                  <a:pt x="f909" y="f1993"/>
                  <a:pt x="f910" y="f1994"/>
                  <a:pt x="f910" y="f1994"/>
                </a:cubicBezTo>
                <a:cubicBezTo>
                  <a:pt x="f911" y="f1994"/>
                  <a:pt x="f912" y="f1994"/>
                  <a:pt x="f914" y="f1994"/>
                </a:cubicBezTo>
                <a:cubicBezTo>
                  <a:pt x="f915" y="f1994"/>
                  <a:pt x="f395" y="f2107"/>
                  <a:pt x="f943" y="f2039"/>
                </a:cubicBezTo>
                <a:cubicBezTo>
                  <a:pt x="f916" y="f1996"/>
                  <a:pt x="f945" y="f1996"/>
                  <a:pt x="f945" y="f2108"/>
                </a:cubicBezTo>
                <a:cubicBezTo>
                  <a:pt x="f945" y="f2108"/>
                  <a:pt x="f945" y="f1997"/>
                  <a:pt x="f916" y="f1997"/>
                </a:cubicBezTo>
                <a:cubicBezTo>
                  <a:pt x="f943" y="f1998"/>
                  <a:pt x="f394" y="f1997"/>
                  <a:pt x="f396" y="f1997"/>
                </a:cubicBezTo>
                <a:cubicBezTo>
                  <a:pt x="f391" y="f1997"/>
                  <a:pt x="f390" y="f2284"/>
                  <a:pt x="f389" y="f2284"/>
                </a:cubicBezTo>
                <a:cubicBezTo>
                  <a:pt x="f388" y="f2284"/>
                  <a:pt x="f387" y="f1999"/>
                  <a:pt x="f386" y="f1999"/>
                </a:cubicBezTo>
                <a:cubicBezTo>
                  <a:pt x="f385" y="f1999"/>
                  <a:pt x="f384" y="f1999"/>
                  <a:pt x="f383" y="f1999"/>
                </a:cubicBezTo>
                <a:cubicBezTo>
                  <a:pt x="f382" y="f2001"/>
                  <a:pt x="f382" y="f2001"/>
                  <a:pt x="f381" y="f2003"/>
                </a:cubicBezTo>
                <a:cubicBezTo>
                  <a:pt x="f381" y="f2003"/>
                  <a:pt x="f380" y="f2003"/>
                  <a:pt x="f380" y="f2006"/>
                </a:cubicBezTo>
                <a:cubicBezTo>
                  <a:pt x="f400" y="f2007"/>
                  <a:pt x="f399" y="f2007"/>
                  <a:pt x="f399" y="f2009"/>
                </a:cubicBezTo>
                <a:cubicBezTo>
                  <a:pt x="f381" y="f2009"/>
                  <a:pt x="f381" y="f1680"/>
                  <a:pt x="f398" y="f1657"/>
                </a:cubicBezTo>
                <a:cubicBezTo>
                  <a:pt x="f382" y="f1655"/>
                  <a:pt x="f385" y="f1677"/>
                  <a:pt x="f386" y="f1655"/>
                </a:cubicBezTo>
                <a:cubicBezTo>
                  <a:pt x="f386" y="f1663"/>
                  <a:pt x="f398" y="f1661"/>
                  <a:pt x="f381" y="f1661"/>
                </a:cubicBezTo>
                <a:cubicBezTo>
                  <a:pt x="f399" y="f1661"/>
                  <a:pt x="f380" y="f1661"/>
                  <a:pt x="f400" y="f1663"/>
                </a:cubicBezTo>
                <a:cubicBezTo>
                  <a:pt x="f379" y="f1669"/>
                  <a:pt x="f379" y="f1669"/>
                  <a:pt x="f377" y="f1669"/>
                </a:cubicBezTo>
                <a:cubicBezTo>
                  <a:pt x="f376" y="f1669"/>
                  <a:pt x="f375" y="f1669"/>
                  <a:pt x="f374" y="f1669"/>
                </a:cubicBezTo>
                <a:cubicBezTo>
                  <a:pt x="f373" y="f743"/>
                  <a:pt x="f374" y="f743"/>
                  <a:pt x="f375" y="f2110"/>
                </a:cubicBezTo>
                <a:cubicBezTo>
                  <a:pt x="f376" y="f2110"/>
                  <a:pt x="f377" y="f2110"/>
                  <a:pt x="f377" y="f744"/>
                </a:cubicBezTo>
                <a:cubicBezTo>
                  <a:pt x="f376" y="f665"/>
                  <a:pt x="f375" y="f665"/>
                  <a:pt x="f374" y="f665"/>
                </a:cubicBezTo>
                <a:cubicBezTo>
                  <a:pt x="f373" y="f665"/>
                  <a:pt x="f372" y="f744"/>
                  <a:pt x="f372" y="f664"/>
                </a:cubicBezTo>
                <a:cubicBezTo>
                  <a:pt x="f372" y="f663"/>
                  <a:pt x="f374" y="f664"/>
                  <a:pt x="f374" y="f663"/>
                </a:cubicBezTo>
                <a:cubicBezTo>
                  <a:pt x="f375" y="f662"/>
                  <a:pt x="f374" y="f651"/>
                  <a:pt x="f375" y="f651"/>
                </a:cubicBezTo>
                <a:cubicBezTo>
                  <a:pt x="f376" y="f666"/>
                  <a:pt x="f377" y="f661"/>
                  <a:pt x="f378" y="f661"/>
                </a:cubicBezTo>
                <a:cubicBezTo>
                  <a:pt x="f379" y="f662"/>
                  <a:pt x="f400" y="f662"/>
                  <a:pt x="f380" y="f662"/>
                </a:cubicBezTo>
                <a:cubicBezTo>
                  <a:pt x="f399" y="f662"/>
                  <a:pt x="f381" y="f663"/>
                  <a:pt x="f398" y="f662"/>
                </a:cubicBezTo>
                <a:cubicBezTo>
                  <a:pt x="f382" y="f661"/>
                  <a:pt x="f398" y="f661"/>
                  <a:pt x="f381" y="f651"/>
                </a:cubicBezTo>
                <a:cubicBezTo>
                  <a:pt x="f399" y="f651"/>
                  <a:pt x="f399" y="f666"/>
                  <a:pt x="f380" y="f652"/>
                </a:cubicBezTo>
                <a:cubicBezTo>
                  <a:pt x="f400" y="f652"/>
                  <a:pt x="f379" y="f652"/>
                  <a:pt x="f378" y="f652"/>
                </a:cubicBezTo>
                <a:cubicBezTo>
                  <a:pt x="f376" y="f652"/>
                  <a:pt x="f374" y="f652"/>
                  <a:pt x="f372" y="f666"/>
                </a:cubicBezTo>
                <a:cubicBezTo>
                  <a:pt x="f401" y="f666"/>
                  <a:pt x="f368" y="f666"/>
                  <a:pt x="f366" y="f652"/>
                </a:cubicBezTo>
                <a:cubicBezTo>
                  <a:pt x="f425" y="f667"/>
                  <a:pt x="f425" y="f668"/>
                  <a:pt x="f365" y="f654"/>
                </a:cubicBezTo>
                <a:cubicBezTo>
                  <a:pt x="f365" y="f656"/>
                  <a:pt x="f425" y="f658"/>
                  <a:pt x="f367" y="f659"/>
                </a:cubicBezTo>
                <a:cubicBezTo>
                  <a:pt x="f368" y="f659"/>
                  <a:pt x="f369" y="f658"/>
                  <a:pt x="f369" y="f669"/>
                </a:cubicBezTo>
                <a:cubicBezTo>
                  <a:pt x="f370" y="f673"/>
                  <a:pt x="f370" y="f670"/>
                  <a:pt x="f369" y="f670"/>
                </a:cubicBezTo>
                <a:cubicBezTo>
                  <a:pt x="f367" y="f672"/>
                  <a:pt x="f365" y="f672"/>
                  <a:pt x="f365" y="f671"/>
                </a:cubicBezTo>
                <a:cubicBezTo>
                  <a:pt x="f367" y="f675"/>
                  <a:pt x="f367" y="f671"/>
                  <a:pt x="f368" y="f674"/>
                </a:cubicBezTo>
                <a:cubicBezTo>
                  <a:pt x="f369" y="f674"/>
                  <a:pt x="f370" y="f674"/>
                  <a:pt x="f401" y="f674"/>
                </a:cubicBezTo>
                <a:cubicBezTo>
                  <a:pt x="f371" y="f674"/>
                  <a:pt x="f372" y="f674"/>
                  <a:pt x="f373" y="f674"/>
                </a:cubicBezTo>
                <a:cubicBezTo>
                  <a:pt x="f373" y="f674"/>
                  <a:pt x="f374" y="f672"/>
                  <a:pt x="f375" y="f670"/>
                </a:cubicBezTo>
                <a:cubicBezTo>
                  <a:pt x="f376" y="f670"/>
                  <a:pt x="f377" y="f672"/>
                  <a:pt x="f378" y="f670"/>
                </a:cubicBezTo>
                <a:cubicBezTo>
                  <a:pt x="f379" y="f670"/>
                  <a:pt x="f400" y="f670"/>
                  <a:pt x="f380" y="f673"/>
                </a:cubicBezTo>
                <a:cubicBezTo>
                  <a:pt x="f381" y="f669"/>
                  <a:pt x="f398" y="f669"/>
                  <a:pt x="f384" y="f673"/>
                </a:cubicBezTo>
                <a:cubicBezTo>
                  <a:pt x="f385" y="f673"/>
                  <a:pt x="f386" y="f673"/>
                  <a:pt x="f387" y="f673"/>
                </a:cubicBezTo>
                <a:cubicBezTo>
                  <a:pt x="f388" y="f673"/>
                  <a:pt x="f388" y="f669"/>
                  <a:pt x="f389" y="f669"/>
                </a:cubicBezTo>
                <a:cubicBezTo>
                  <a:pt x="f1430" y="f659"/>
                  <a:pt x="f390" y="f659"/>
                  <a:pt x="f390" y="f669"/>
                </a:cubicBezTo>
                <a:cubicBezTo>
                  <a:pt x="f390" y="f673"/>
                  <a:pt x="f1430" y="f670"/>
                  <a:pt x="f389" y="f670"/>
                </a:cubicBezTo>
                <a:cubicBezTo>
                  <a:pt x="f388" y="f672"/>
                  <a:pt x="f387" y="f672"/>
                  <a:pt x="f386" y="f672"/>
                </a:cubicBezTo>
                <a:cubicBezTo>
                  <a:pt x="f385" y="f672"/>
                  <a:pt x="f385" y="f674"/>
                  <a:pt x="f384" y="f671"/>
                </a:cubicBezTo>
                <a:cubicBezTo>
                  <a:pt x="f383" y="f671"/>
                  <a:pt x="f382" y="f671"/>
                  <a:pt x="f398" y="f675"/>
                </a:cubicBezTo>
                <a:cubicBezTo>
                  <a:pt x="f381" y="f675"/>
                  <a:pt x="f381" y="f676"/>
                  <a:pt x="f399" y="f676"/>
                </a:cubicBezTo>
                <a:cubicBezTo>
                  <a:pt x="f380" y="f675"/>
                  <a:pt x="f380" y="f671"/>
                  <a:pt x="f400" y="f674"/>
                </a:cubicBezTo>
                <a:cubicBezTo>
                  <a:pt x="f379" y="f674"/>
                  <a:pt x="f378" y="f672"/>
                  <a:pt x="f378" y="f672"/>
                </a:cubicBezTo>
                <a:cubicBezTo>
                  <a:pt x="f375" y="f670"/>
                  <a:pt x="f375" y="f674"/>
                  <a:pt x="f373" y="f671"/>
                </a:cubicBezTo>
                <a:cubicBezTo>
                  <a:pt x="f371" y="f675"/>
                  <a:pt x="f370" y="f672"/>
                  <a:pt x="f369" y="f671"/>
                </a:cubicBezTo>
                <a:cubicBezTo>
                  <a:pt x="f368" y="f675"/>
                  <a:pt x="f368" y="f676"/>
                  <a:pt x="f367" y="f676"/>
                </a:cubicBezTo>
                <a:cubicBezTo>
                  <a:pt x="f366" y="f676"/>
                  <a:pt x="f425" y="f676"/>
                  <a:pt x="f364" y="f676"/>
                </a:cubicBezTo>
                <a:cubicBezTo>
                  <a:pt x="f917" y="f676"/>
                  <a:pt x="f917" y="f677"/>
                  <a:pt x="f363" y="f678"/>
                </a:cubicBezTo>
                <a:cubicBezTo>
                  <a:pt x="f2351" y="f679"/>
                  <a:pt x="f362" y="f678"/>
                  <a:pt x="f362" y="f679"/>
                </a:cubicBezTo>
                <a:cubicBezTo>
                  <a:pt x="f362" y="f740"/>
                  <a:pt x="f917" y="f737"/>
                  <a:pt x="f425" y="f680"/>
                </a:cubicBezTo>
                <a:cubicBezTo>
                  <a:pt x="f365" y="f681"/>
                  <a:pt x="f471" y="f681"/>
                  <a:pt x="f364" y="f682"/>
                </a:cubicBezTo>
                <a:cubicBezTo>
                  <a:pt x="f425" y="f683"/>
                  <a:pt x="f367" y="f684"/>
                  <a:pt x="f366" y="f685"/>
                </a:cubicBezTo>
                <a:cubicBezTo>
                  <a:pt x="f366" y="f735"/>
                  <a:pt x="f364" y="f683"/>
                  <a:pt x="f917" y="f683"/>
                </a:cubicBezTo>
                <a:cubicBezTo>
                  <a:pt x="f363" y="f682"/>
                  <a:pt x="f2351" y="f684"/>
                  <a:pt x="f362" y="f685"/>
                </a:cubicBezTo>
                <a:cubicBezTo>
                  <a:pt x="f361" y="f734"/>
                  <a:pt x="f359" y="f686"/>
                  <a:pt x="f918" y="f733"/>
                </a:cubicBezTo>
                <a:cubicBezTo>
                  <a:pt x="f918" y="f732"/>
                  <a:pt x="f357" y="f687"/>
                  <a:pt x="f357" y="f731"/>
                </a:cubicBezTo>
                <a:cubicBezTo>
                  <a:pt x="f357" y="f729"/>
                  <a:pt x="f358" y="f729"/>
                  <a:pt x="f358" y="f728"/>
                </a:cubicBezTo>
                <a:cubicBezTo>
                  <a:pt x="f358" y="f727"/>
                  <a:pt x="f918" y="f727"/>
                  <a:pt x="f357" y="f727"/>
                </a:cubicBezTo>
                <a:cubicBezTo>
                  <a:pt x="f357" y="f727"/>
                  <a:pt x="f355" y="f727"/>
                  <a:pt x="f355" y="f727"/>
                </a:cubicBezTo>
                <a:cubicBezTo>
                  <a:pt x="f356" y="f688"/>
                  <a:pt x="f355" y="f726"/>
                  <a:pt x="f356" y="f730"/>
                </a:cubicBezTo>
                <a:cubicBezTo>
                  <a:pt x="f356" y="f725"/>
                  <a:pt x="f353" y="f725"/>
                  <a:pt x="f478" y="f689"/>
                </a:cubicBezTo>
                <a:cubicBezTo>
                  <a:pt x="f479" y="f724"/>
                  <a:pt x="f355" y="f691"/>
                  <a:pt x="f357" y="f724"/>
                </a:cubicBezTo>
                <a:cubicBezTo>
                  <a:pt x="f918" y="f724"/>
                  <a:pt x="f918" y="f692"/>
                  <a:pt x="f918" y="f695"/>
                </a:cubicBezTo>
                <a:cubicBezTo>
                  <a:pt x="f358" y="f693"/>
                  <a:pt x="f358" y="f693"/>
                  <a:pt x="f359" y="f694"/>
                </a:cubicBezTo>
                <a:cubicBezTo>
                  <a:pt x="f360" y="f694"/>
                  <a:pt x="f361" y="f697"/>
                  <a:pt x="f360" y="f697"/>
                </a:cubicBezTo>
                <a:cubicBezTo>
                  <a:pt x="f359" y="f723"/>
                  <a:pt x="f358" y="f697"/>
                  <a:pt x="f918" y="f697"/>
                </a:cubicBezTo>
                <a:cubicBezTo>
                  <a:pt x="f918" y="f696"/>
                  <a:pt x="f357" y="f696"/>
                  <a:pt x="f354" y="f694"/>
                </a:cubicBezTo>
                <a:cubicBezTo>
                  <a:pt x="f355" y="f694"/>
                  <a:pt x="f356" y="f694"/>
                  <a:pt x="f356" y="f693"/>
                </a:cubicBezTo>
                <a:cubicBezTo>
                  <a:pt x="f353" y="f695"/>
                  <a:pt x="f478" y="f724"/>
                  <a:pt x="f479" y="f691"/>
                </a:cubicBezTo>
                <a:cubicBezTo>
                  <a:pt x="f352" y="f690"/>
                  <a:pt x="f352" y="f691"/>
                  <a:pt x="f352" y="f724"/>
                </a:cubicBezTo>
                <a:cubicBezTo>
                  <a:pt x="f344" y="f692"/>
                  <a:pt x="f344" y="f695"/>
                  <a:pt x="f344" y="f693"/>
                </a:cubicBezTo>
                <a:cubicBezTo>
                  <a:pt x="f343" y="f694"/>
                  <a:pt x="f342" y="f696"/>
                  <a:pt x="f342" y="f697"/>
                </a:cubicBezTo>
                <a:cubicBezTo>
                  <a:pt x="f341" y="f723"/>
                  <a:pt x="f341" y="f698"/>
                  <a:pt x="f341" y="f722"/>
                </a:cubicBezTo>
                <a:cubicBezTo>
                  <a:pt x="f345" y="f700"/>
                  <a:pt x="f340" y="f702"/>
                  <a:pt x="f340" y="f704"/>
                </a:cubicBezTo>
                <a:cubicBezTo>
                  <a:pt x="f341" y="f705"/>
                  <a:pt x="f341" y="f703"/>
                  <a:pt x="f342" y="f702"/>
                </a:cubicBezTo>
                <a:cubicBezTo>
                  <a:pt x="f343" y="f702"/>
                  <a:pt x="f344" y="f701"/>
                  <a:pt x="f352" y="f701"/>
                </a:cubicBezTo>
                <a:cubicBezTo>
                  <a:pt x="f480" y="f701"/>
                  <a:pt x="f480" y="f700"/>
                  <a:pt x="f479" y="f701"/>
                </a:cubicBezTo>
                <a:cubicBezTo>
                  <a:pt x="f478" y="f701"/>
                  <a:pt x="f478" y="f702"/>
                  <a:pt x="f478" y="f703"/>
                </a:cubicBezTo>
                <a:cubicBezTo>
                  <a:pt x="f478" y="f704"/>
                  <a:pt x="f353" y="f704"/>
                  <a:pt x="f353" y="f705"/>
                </a:cubicBezTo>
                <a:cubicBezTo>
                  <a:pt x="f356" y="f707"/>
                  <a:pt x="f480" y="f706"/>
                  <a:pt x="f479" y="f709"/>
                </a:cubicBezTo>
                <a:cubicBezTo>
                  <a:pt x="f353" y="f710"/>
                  <a:pt x="f356" y="f708"/>
                  <a:pt x="f355" y="f708"/>
                </a:cubicBezTo>
                <a:cubicBezTo>
                  <a:pt x="f354" y="f710"/>
                  <a:pt x="f353" y="f710"/>
                  <a:pt x="f478" y="f711"/>
                </a:cubicBezTo>
                <a:cubicBezTo>
                  <a:pt x="f479" y="f712"/>
                  <a:pt x="f352" y="f713"/>
                  <a:pt x="f352" y="f711"/>
                </a:cubicBezTo>
                <a:cubicBezTo>
                  <a:pt x="f352" y="f710"/>
                  <a:pt x="f480" y="f709"/>
                  <a:pt x="f480" y="f708"/>
                </a:cubicBezTo>
                <a:cubicBezTo>
                  <a:pt x="f480" y="f707"/>
                  <a:pt x="f480" y="f706"/>
                  <a:pt x="f352" y="f706"/>
                </a:cubicBezTo>
                <a:cubicBezTo>
                  <a:pt x="f344" y="f705"/>
                  <a:pt x="f343" y="f705"/>
                  <a:pt x="f342" y="f706"/>
                </a:cubicBezTo>
                <a:cubicBezTo>
                  <a:pt x="f341" y="f706"/>
                  <a:pt x="f345" y="f705"/>
                  <a:pt x="f339" y="f705"/>
                </a:cubicBezTo>
                <a:cubicBezTo>
                  <a:pt x="f338" y="f705"/>
                  <a:pt x="f338" y="f707"/>
                  <a:pt x="f336" y="f708"/>
                </a:cubicBezTo>
                <a:cubicBezTo>
                  <a:pt x="f334" y="f709"/>
                  <a:pt x="f335" y="f710"/>
                  <a:pt x="f332" y="f712"/>
                </a:cubicBezTo>
                <a:cubicBezTo>
                  <a:pt x="f331" y="f714"/>
                  <a:pt x="f331" y="f716"/>
                  <a:pt x="f328" y="f650"/>
                </a:cubicBezTo>
                <a:cubicBezTo>
                  <a:pt x="f327" y="f649"/>
                  <a:pt x="f325" y="f648"/>
                  <a:pt x="f323" y="f643"/>
                </a:cubicBezTo>
                <a:cubicBezTo>
                  <a:pt x="f322" y="f642"/>
                  <a:pt x="f320" y="f641"/>
                  <a:pt x="f319" y="f640"/>
                </a:cubicBezTo>
                <a:cubicBezTo>
                  <a:pt x="f318" y="f645"/>
                  <a:pt x="f316" y="f639"/>
                  <a:pt x="f315" y="f646"/>
                </a:cubicBezTo>
                <a:cubicBezTo>
                  <a:pt x="f315" y="f638"/>
                  <a:pt x="f318" y="f639"/>
                  <a:pt x="f319" y="f639"/>
                </a:cubicBezTo>
                <a:cubicBezTo>
                  <a:pt x="f320" y="f639"/>
                  <a:pt x="f324" y="f645"/>
                  <a:pt x="f325" y="f641"/>
                </a:cubicBezTo>
                <a:cubicBezTo>
                  <a:pt x="f325" y="f641"/>
                  <a:pt x="f326" y="f642"/>
                  <a:pt x="f327" y="f642"/>
                </a:cubicBezTo>
                <a:cubicBezTo>
                  <a:pt x="f329" y="f642"/>
                  <a:pt x="f328" y="f641"/>
                  <a:pt x="f327" y="f640"/>
                </a:cubicBezTo>
                <a:cubicBezTo>
                  <a:pt x="f327" y="f645"/>
                  <a:pt x="f329" y="f647"/>
                  <a:pt x="f326" y="f638"/>
                </a:cubicBezTo>
                <a:cubicBezTo>
                  <a:pt x="f325" y="f638"/>
                  <a:pt x="f323" y="f638"/>
                  <a:pt x="f324" y="f638"/>
                </a:cubicBezTo>
                <a:cubicBezTo>
                  <a:pt x="f322" y="f637"/>
                  <a:pt x="f321" y="f637"/>
                  <a:pt x="f321" y="f637"/>
                </a:cubicBezTo>
                <a:cubicBezTo>
                  <a:pt x="f319" y="f618"/>
                  <a:pt x="f320" y="f618"/>
                  <a:pt x="f322" y="f618"/>
                </a:cubicBezTo>
                <a:cubicBezTo>
                  <a:pt x="f324" y="f618"/>
                  <a:pt x="f324" y="f619"/>
                  <a:pt x="f323" y="f621"/>
                </a:cubicBezTo>
                <a:cubicBezTo>
                  <a:pt x="f325" y="f622"/>
                  <a:pt x="f326" y="f622"/>
                  <a:pt x="f326" y="f623"/>
                </a:cubicBezTo>
                <a:cubicBezTo>
                  <a:pt x="f325" y="f625"/>
                  <a:pt x="f323" y="f624"/>
                  <a:pt x="f324" y="f625"/>
                </a:cubicBezTo>
                <a:cubicBezTo>
                  <a:pt x="f322" y="f625"/>
                  <a:pt x="f320" y="f626"/>
                  <a:pt x="f320" y="f627"/>
                </a:cubicBezTo>
                <a:cubicBezTo>
                  <a:pt x="f320" y="f630"/>
                  <a:pt x="f322" y="f629"/>
                  <a:pt x="f320" y="f628"/>
                </a:cubicBezTo>
                <a:cubicBezTo>
                  <a:pt x="f321" y="f631"/>
                  <a:pt x="f319" y="f631"/>
                  <a:pt x="f318" y="f631"/>
                </a:cubicBezTo>
                <a:cubicBezTo>
                  <a:pt x="f317" y="f633"/>
                  <a:pt x="f317" y="f632"/>
                  <a:pt x="f489" y="f634"/>
                </a:cubicBezTo>
                <a:cubicBezTo>
                  <a:pt x="f316" y="f634"/>
                  <a:pt x="f316" y="f632"/>
                  <a:pt x="f489" y="f633"/>
                </a:cubicBezTo>
                <a:cubicBezTo>
                  <a:pt x="f489" y="f631"/>
                  <a:pt x="f317" y="f628"/>
                  <a:pt x="f489" y="f629"/>
                </a:cubicBezTo>
                <a:cubicBezTo>
                  <a:pt x="f316" y="f627"/>
                  <a:pt x="f313" y="f630"/>
                  <a:pt x="f490" y="f627"/>
                </a:cubicBezTo>
                <a:cubicBezTo>
                  <a:pt x="f312" y="f626"/>
                  <a:pt x="f491" y="f625"/>
                  <a:pt x="f311" y="f625"/>
                </a:cubicBezTo>
                <a:cubicBezTo>
                  <a:pt x="f310" y="f625"/>
                  <a:pt x="f309" y="f626"/>
                  <a:pt x="f308" y="f627"/>
                </a:cubicBezTo>
                <a:cubicBezTo>
                  <a:pt x="f493" y="f627"/>
                  <a:pt x="f494" y="f629"/>
                  <a:pt x="f306" y="f628"/>
                </a:cubicBezTo>
                <a:cubicBezTo>
                  <a:pt x="f305" y="f633"/>
                  <a:pt x="f742" y="f633"/>
                  <a:pt x="f741" y="f632"/>
                </a:cubicBezTo>
                <a:cubicBezTo>
                  <a:pt x="f299" y="f634"/>
                  <a:pt x="f300" y="f606"/>
                  <a:pt x="f298" y="f607"/>
                </a:cubicBezTo>
                <a:cubicBezTo>
                  <a:pt x="f301" y="f607"/>
                  <a:pt x="f297" y="f608"/>
                  <a:pt x="f296" y="f605"/>
                </a:cubicBezTo>
                <a:cubicBezTo>
                  <a:pt x="f295" y="f603"/>
                  <a:pt x="f297" y="f605"/>
                  <a:pt x="f301" y="f604"/>
                </a:cubicBezTo>
                <a:cubicBezTo>
                  <a:pt x="f298" y="f134"/>
                  <a:pt x="f295" y="f136"/>
                  <a:pt x="f294" y="f136"/>
                </a:cubicBezTo>
                <a:cubicBezTo>
                  <a:pt x="f497" y="f132"/>
                  <a:pt x="f293" y="f131"/>
                  <a:pt x="f292" y="f130"/>
                </a:cubicBezTo>
                <a:cubicBezTo>
                  <a:pt x="f601" y="f129"/>
                  <a:pt x="f601" y="f124"/>
                  <a:pt x="f291" y="f123"/>
                </a:cubicBezTo>
                <a:cubicBezTo>
                  <a:pt x="f290" y="f115"/>
                  <a:pt x="f601" y="f123"/>
                  <a:pt x="f292" y="f116"/>
                </a:cubicBezTo>
                <a:cubicBezTo>
                  <a:pt x="f507" y="f120"/>
                  <a:pt x="f289" y="f97"/>
                  <a:pt x="f289" y="f87"/>
                </a:cubicBezTo>
                <a:cubicBezTo>
                  <a:pt x="f287" y="f89"/>
                  <a:pt x="f283" y="f91"/>
                  <a:pt x="f281" y="f94"/>
                </a:cubicBezTo>
                <a:cubicBezTo>
                  <a:pt x="f280" y="f94"/>
                  <a:pt x="f508" y="f145"/>
                  <a:pt x="f282" y="f147"/>
                </a:cubicBezTo>
                <a:cubicBezTo>
                  <a:pt x="f282" y="f147"/>
                  <a:pt x="f279" y="f145"/>
                  <a:pt x="f279" y="f145"/>
                </a:cubicBezTo>
                <a:cubicBezTo>
                  <a:pt x="f280" y="f145"/>
                  <a:pt x="f280" y="f147"/>
                  <a:pt x="f280" y="f147"/>
                </a:cubicBezTo>
                <a:cubicBezTo>
                  <a:pt x="f281" y="f148"/>
                  <a:pt x="f283" y="f148"/>
                  <a:pt x="f284" y="f147"/>
                </a:cubicBezTo>
                <a:cubicBezTo>
                  <a:pt x="f287" y="f147"/>
                  <a:pt x="f289" y="f94"/>
                  <a:pt x="f291" y="f144"/>
                </a:cubicBezTo>
                <a:cubicBezTo>
                  <a:pt x="f601" y="f147"/>
                  <a:pt x="f288" y="f2"/>
                  <a:pt x="f288" y="f149"/>
                </a:cubicBezTo>
                <a:cubicBezTo>
                  <a:pt x="f288" y="f150"/>
                  <a:pt x="f289" y="f150"/>
                  <a:pt x="f290" y="f202"/>
                </a:cubicBezTo>
                <a:cubicBezTo>
                  <a:pt x="f291" y="f151"/>
                  <a:pt x="f290" y="f152"/>
                  <a:pt x="f291" y="f154"/>
                </a:cubicBezTo>
                <a:cubicBezTo>
                  <a:pt x="f292" y="f156"/>
                  <a:pt x="f499" y="f154"/>
                  <a:pt x="f302" y="f152"/>
                </a:cubicBezTo>
                <a:cubicBezTo>
                  <a:pt x="f295" y="f151"/>
                  <a:pt x="f296" y="f150"/>
                  <a:pt x="f301" y="f150"/>
                </a:cubicBezTo>
                <a:cubicBezTo>
                  <a:pt x="f298" y="f149"/>
                  <a:pt x="f300" y="f149"/>
                  <a:pt x="f299" y="f149"/>
                </a:cubicBezTo>
                <a:cubicBezTo>
                  <a:pt x="f741" y="f149"/>
                  <a:pt x="f741" y="f159"/>
                  <a:pt x="f742" y="f159"/>
                </a:cubicBezTo>
                <a:cubicBezTo>
                  <a:pt x="f742" y="f159"/>
                  <a:pt x="f495" y="f159"/>
                  <a:pt x="f495" y="f2"/>
                </a:cubicBezTo>
                <a:cubicBezTo>
                  <a:pt x="f305" y="f2"/>
                  <a:pt x="f305" y="f2"/>
                  <a:pt x="f305" y="f148"/>
                </a:cubicBezTo>
                <a:cubicBezTo>
                  <a:pt x="f304" y="f148"/>
                  <a:pt x="f306" y="f147"/>
                  <a:pt x="f494" y="f145"/>
                </a:cubicBezTo>
                <a:cubicBezTo>
                  <a:pt x="f307" y="f144"/>
                  <a:pt x="f492" y="f94"/>
                  <a:pt x="f310" y="f94"/>
                </a:cubicBezTo>
                <a:cubicBezTo>
                  <a:pt x="f717" y="f94"/>
                  <a:pt x="f311" y="f94"/>
                  <a:pt x="f311" y="f91"/>
                </a:cubicBezTo>
                <a:cubicBezTo>
                  <a:pt x="f491" y="f89"/>
                  <a:pt x="f311" y="f89"/>
                  <a:pt x="f717" y="f97"/>
                </a:cubicBezTo>
                <a:cubicBezTo>
                  <a:pt x="f717" y="f97"/>
                  <a:pt x="f717" y="f120"/>
                  <a:pt x="f310" y="f120"/>
                </a:cubicBezTo>
                <a:cubicBezTo>
                  <a:pt x="f492" y="f120"/>
                  <a:pt x="f309" y="f97"/>
                  <a:pt x="f492" y="f87"/>
                </a:cubicBezTo>
                <a:cubicBezTo>
                  <a:pt x="f308" y="f87"/>
                  <a:pt x="f307" y="f87"/>
                  <a:pt x="f493" y="f105"/>
                </a:cubicBezTo>
                <a:cubicBezTo>
                  <a:pt x="f493" y="f120"/>
                  <a:pt x="f492" y="f120"/>
                  <a:pt x="f309" y="f120"/>
                </a:cubicBezTo>
                <a:cubicBezTo>
                  <a:pt x="f310" y="f115"/>
                  <a:pt x="f310" y="f116"/>
                  <a:pt x="f717" y="f116"/>
                </a:cubicBezTo>
                <a:cubicBezTo>
                  <a:pt x="f311" y="f123"/>
                  <a:pt x="f491" y="f123"/>
                  <a:pt x="f312" y="f124"/>
                </a:cubicBezTo>
                <a:cubicBezTo>
                  <a:pt x="f313" y="f129"/>
                  <a:pt x="f316" y="f136"/>
                  <a:pt x="f317" y="f132"/>
                </a:cubicBezTo>
                <a:cubicBezTo>
                  <a:pt x="f318" y="f132"/>
                  <a:pt x="f317" y="f131"/>
                  <a:pt x="f318" y="f131"/>
                </a:cubicBezTo>
                <a:cubicBezTo>
                  <a:pt x="f318" y="f130"/>
                  <a:pt x="f318" y="f130"/>
                  <a:pt x="f319" y="f130"/>
                </a:cubicBezTo>
                <a:cubicBezTo>
                  <a:pt x="f320" y="f124"/>
                  <a:pt x="f318" y="f124"/>
                  <a:pt x="f317" y="f123"/>
                </a:cubicBezTo>
                <a:cubicBezTo>
                  <a:pt x="f489" y="f123"/>
                  <a:pt x="f316" y="f116"/>
                  <a:pt x="f315" y="f115"/>
                </a:cubicBezTo>
                <a:cubicBezTo>
                  <a:pt x="f314" y="f115"/>
                  <a:pt x="f313" y="f115"/>
                  <a:pt x="f313" y="f120"/>
                </a:cubicBezTo>
                <a:cubicBezTo>
                  <a:pt x="f490" y="f120"/>
                  <a:pt x="f312" y="f105"/>
                  <a:pt x="f312" y="f105"/>
                </a:cubicBezTo>
                <a:cubicBezTo>
                  <a:pt x="f491" y="f87"/>
                  <a:pt x="f490" y="f97"/>
                  <a:pt x="f313" y="f97"/>
                </a:cubicBezTo>
                <a:cubicBezTo>
                  <a:pt x="f314" y="f87"/>
                  <a:pt x="f313" y="f89"/>
                  <a:pt x="f315" y="f89"/>
                </a:cubicBezTo>
                <a:cubicBezTo>
                  <a:pt x="f316" y="f89"/>
                  <a:pt x="f489" y="f89"/>
                  <a:pt x="f317" y="f89"/>
                </a:cubicBezTo>
                <a:cubicBezTo>
                  <a:pt x="f321" y="f91"/>
                  <a:pt x="f489" y="f102"/>
                  <a:pt x="f315" y="f102"/>
                </a:cubicBezTo>
                <a:cubicBezTo>
                  <a:pt x="f314" y="f102"/>
                  <a:pt x="f313" y="f102"/>
                  <a:pt x="f490" y="f144"/>
                </a:cubicBezTo>
                <a:cubicBezTo>
                  <a:pt x="f312" y="f145"/>
                  <a:pt x="f312" y="f145"/>
                  <a:pt x="f491" y="f147"/>
                </a:cubicBezTo>
                <a:cubicBezTo>
                  <a:pt x="f717" y="f148"/>
                  <a:pt x="f309" y="f148"/>
                  <a:pt x="f308" y="f2"/>
                </a:cubicBezTo>
                <a:cubicBezTo>
                  <a:pt x="f493" y="f2"/>
                  <a:pt x="f307" y="f159"/>
                  <a:pt x="f494" y="f149"/>
                </a:cubicBezTo>
                <a:cubicBezTo>
                  <a:pt x="f306" y="f149"/>
                  <a:pt x="f305" y="f150"/>
                  <a:pt x="f305" y="f202"/>
                </a:cubicBezTo>
                <a:cubicBezTo>
                  <a:pt x="f304" y="f202"/>
                  <a:pt x="f306" y="f202"/>
                  <a:pt x="f494" y="f202"/>
                </a:cubicBezTo>
                <a:cubicBezTo>
                  <a:pt x="f493" y="f151"/>
                  <a:pt x="f307" y="f151"/>
                  <a:pt x="f494" y="f152"/>
                </a:cubicBezTo>
                <a:cubicBezTo>
                  <a:pt x="f494" y="f154"/>
                  <a:pt x="f307" y="f154"/>
                  <a:pt x="f307" y="f156"/>
                </a:cubicBezTo>
                <a:cubicBezTo>
                  <a:pt x="f307" y="f158"/>
                  <a:pt x="f304" y="f157"/>
                  <a:pt x="f495" y="f157"/>
                </a:cubicBezTo>
                <a:cubicBezTo>
                  <a:pt x="f742" y="f157"/>
                  <a:pt x="f496" y="f157"/>
                  <a:pt x="f741" y="f157"/>
                </a:cubicBezTo>
                <a:cubicBezTo>
                  <a:pt x="f299" y="f157"/>
                  <a:pt x="f301" y="f158"/>
                  <a:pt x="f296" y="f157"/>
                </a:cubicBezTo>
                <a:cubicBezTo>
                  <a:pt x="f294" y="f205"/>
                  <a:pt x="f497" y="f206"/>
                  <a:pt x="f293" y="f207"/>
                </a:cubicBezTo>
                <a:cubicBezTo>
                  <a:pt x="f292" y="f207"/>
                  <a:pt x="f291" y="f208"/>
                  <a:pt x="f289" y="f208"/>
                </a:cubicBezTo>
                <a:cubicBezTo>
                  <a:pt x="f288" y="f206"/>
                  <a:pt x="f290" y="f157"/>
                  <a:pt x="f290" y="f155"/>
                </a:cubicBezTo>
                <a:cubicBezTo>
                  <a:pt x="f290" y="f154"/>
                  <a:pt x="f288" y="f152"/>
                  <a:pt x="f287" y="f151"/>
                </a:cubicBezTo>
                <a:cubicBezTo>
                  <a:pt x="f284" y="f150"/>
                  <a:pt x="f284" y="f149"/>
                  <a:pt x="f281" y="f159"/>
                </a:cubicBezTo>
                <a:cubicBezTo>
                  <a:pt x="f279" y="f2"/>
                  <a:pt x="f278" y="f159"/>
                  <a:pt x="f510" y="f149"/>
                </a:cubicBezTo>
                <a:cubicBezTo>
                  <a:pt x="f739" y="f150"/>
                  <a:pt x="f277" y="f150"/>
                  <a:pt x="f511" y="f150"/>
                </a:cubicBezTo>
                <a:cubicBezTo>
                  <a:pt x="f513" y="f150"/>
                  <a:pt x="f718" y="f202"/>
                  <a:pt x="f276" y="f151"/>
                </a:cubicBezTo>
                <a:cubicBezTo>
                  <a:pt x="f275" y="f151"/>
                  <a:pt x="f520" y="f154"/>
                  <a:pt x="f517" y="f156"/>
                </a:cubicBezTo>
                <a:cubicBezTo>
                  <a:pt x="f275" y="f156"/>
                  <a:pt x="f511" y="f156"/>
                  <a:pt x="f718" y="f157"/>
                </a:cubicBezTo>
                <a:cubicBezTo>
                  <a:pt x="f718" y="f205"/>
                  <a:pt x="f275" y="f205"/>
                  <a:pt x="f274" y="f205"/>
                </a:cubicBezTo>
                <a:cubicBezTo>
                  <a:pt x="f517" y="f206"/>
                  <a:pt x="f517" y="f207"/>
                  <a:pt x="f273" y="f207"/>
                </a:cubicBezTo>
                <a:cubicBezTo>
                  <a:pt x="f272" y="f210"/>
                  <a:pt x="f272" y="f206"/>
                  <a:pt x="f272" y="f157"/>
                </a:cubicBezTo>
                <a:cubicBezTo>
                  <a:pt x="f523" y="f155"/>
                  <a:pt x="f270" y="f158"/>
                  <a:pt x="f269" y="f158"/>
                </a:cubicBezTo>
                <a:cubicBezTo>
                  <a:pt x="f268" y="f158"/>
                  <a:pt x="f266" y="f158"/>
                  <a:pt x="f81" y="f157"/>
                </a:cubicBezTo>
                <a:cubicBezTo>
                  <a:pt x="f80" y="f205"/>
                  <a:pt x="f82" y="f207"/>
                  <a:pt x="f83" y="f208"/>
                </a:cubicBezTo>
                <a:cubicBezTo>
                  <a:pt x="f84" y="f210"/>
                  <a:pt x="f76" y="f209"/>
                  <a:pt x="f83" y="f77"/>
                </a:cubicBezTo>
                <a:cubicBezTo>
                  <a:pt x="f82" y="f77"/>
                  <a:pt x="f82" y="f212"/>
                  <a:pt x="f78" y="f212"/>
                </a:cubicBezTo>
                <a:cubicBezTo>
                  <a:pt x="f80" y="f212"/>
                  <a:pt x="f81" y="f212"/>
                  <a:pt x="f81" y="f79"/>
                </a:cubicBezTo>
                <a:cubicBezTo>
                  <a:pt x="f266" y="f73"/>
                  <a:pt x="f78" y="f75"/>
                  <a:pt x="f83" y="f73"/>
                </a:cubicBezTo>
                <a:cubicBezTo>
                  <a:pt x="f76" y="f72"/>
                  <a:pt x="f74" y="f72"/>
                  <a:pt x="f68" y="f73"/>
                </a:cubicBezTo>
                <a:cubicBezTo>
                  <a:pt x="f66" y="f73"/>
                  <a:pt x="f56" y="f73"/>
                  <a:pt x="f56" y="f72"/>
                </a:cubicBezTo>
                <a:cubicBezTo>
                  <a:pt x="f58" y="f72"/>
                  <a:pt x="f58" y="f70"/>
                  <a:pt x="f58" y="f70"/>
                </a:cubicBezTo>
                <a:cubicBezTo>
                  <a:pt x="f61" y="f70"/>
                  <a:pt x="f61" y="f70"/>
                  <a:pt x="f264" y="f70"/>
                </a:cubicBezTo>
                <a:cubicBezTo>
                  <a:pt x="f263" y="f70"/>
                  <a:pt x="f59" y="f67"/>
                  <a:pt x="f263" y="f65"/>
                </a:cubicBezTo>
                <a:cubicBezTo>
                  <a:pt x="f264" y="f64"/>
                  <a:pt x="f61" y="f64"/>
                  <a:pt x="f58" y="f63"/>
                </a:cubicBezTo>
                <a:cubicBezTo>
                  <a:pt x="f58" y="f62"/>
                  <a:pt x="f58" y="f60"/>
                  <a:pt x="f56" y="f60"/>
                </a:cubicBezTo>
                <a:cubicBezTo>
                  <a:pt x="f66" y="f60"/>
                  <a:pt x="f69" y="f60"/>
                  <a:pt x="f71" y="f60"/>
                </a:cubicBezTo>
                <a:cubicBezTo>
                  <a:pt x="f74" y="f60"/>
                  <a:pt x="f74" y="f60"/>
                  <a:pt x="f76" y="f57"/>
                </a:cubicBezTo>
                <a:cubicBezTo>
                  <a:pt x="f84" y="f57"/>
                  <a:pt x="f82" y="f57"/>
                  <a:pt x="f82" y="f55"/>
                </a:cubicBezTo>
                <a:cubicBezTo>
                  <a:pt x="f78" y="f55"/>
                  <a:pt x="f81" y="f239"/>
                  <a:pt x="f81" y="f240"/>
                </a:cubicBezTo>
                <a:cubicBezTo>
                  <a:pt x="f80" y="f241"/>
                  <a:pt x="f80" y="f239"/>
                  <a:pt x="f78" y="f239"/>
                </a:cubicBezTo>
                <a:cubicBezTo>
                  <a:pt x="f82" y="f238"/>
                  <a:pt x="f83" y="f238"/>
                  <a:pt x="f84" y="f238"/>
                </a:cubicBezTo>
                <a:cubicBezTo>
                  <a:pt x="f71" y="f238"/>
                  <a:pt x="f69" y="f238"/>
                  <a:pt x="f68" y="f85"/>
                </a:cubicBezTo>
                <a:cubicBezTo>
                  <a:pt x="f66" y="f86"/>
                  <a:pt x="f66" y="f55"/>
                  <a:pt x="f56" y="f57"/>
                </a:cubicBezTo>
                <a:cubicBezTo>
                  <a:pt x="f58" y="f57"/>
                  <a:pt x="f58" y="f60"/>
                  <a:pt x="f61" y="f60"/>
                </a:cubicBezTo>
                <a:cubicBezTo>
                  <a:pt x="f264" y="f62"/>
                  <a:pt x="f59" y="f64"/>
                  <a:pt x="f262" y="f65"/>
                </a:cubicBezTo>
                <a:cubicBezTo>
                  <a:pt x="f261" y="f65"/>
                  <a:pt x="f232" y="f64"/>
                  <a:pt x="f232" y="f62"/>
                </a:cubicBezTo>
                <a:cubicBezTo>
                  <a:pt x="f260" y="f57"/>
                  <a:pt x="f526" y="f57"/>
                  <a:pt x="f59" y="f86"/>
                </a:cubicBezTo>
                <a:cubicBezTo>
                  <a:pt x="f59" y="f85"/>
                  <a:pt x="f263" y="f85"/>
                  <a:pt x="f264" y="f237"/>
                </a:cubicBezTo>
                <a:cubicBezTo>
                  <a:pt x="f264" y="f238"/>
                  <a:pt x="f61" y="f238"/>
                  <a:pt x="f58" y="f239"/>
                </a:cubicBezTo>
                <a:cubicBezTo>
                  <a:pt x="f58" y="f240"/>
                  <a:pt x="f264" y="f241"/>
                  <a:pt x="f264" y="f240"/>
                </a:cubicBezTo>
                <a:cubicBezTo>
                  <a:pt x="f263" y="f240"/>
                  <a:pt x="f59" y="f238"/>
                  <a:pt x="f59" y="f238"/>
                </a:cubicBezTo>
                <a:cubicBezTo>
                  <a:pt x="f262" y="f237"/>
                  <a:pt x="f526" y="f237"/>
                  <a:pt x="f261" y="f237"/>
                </a:cubicBezTo>
                <a:cubicBezTo>
                  <a:pt x="f527" y="f85"/>
                  <a:pt x="f527" y="f86"/>
                  <a:pt x="f260" y="f86"/>
                </a:cubicBezTo>
                <a:cubicBezTo>
                  <a:pt x="f234" y="f55"/>
                  <a:pt x="f228" y="f86"/>
                  <a:pt x="f227" y="f85"/>
                </a:cubicBezTo>
                <a:cubicBezTo>
                  <a:pt x="f236" y="f85"/>
                  <a:pt x="f221" y="f85"/>
                  <a:pt x="f220" y="f55"/>
                </a:cubicBezTo>
                <a:cubicBezTo>
                  <a:pt x="f257" y="f57"/>
                  <a:pt x="f218" y="f62"/>
                  <a:pt x="f719" y="f60"/>
                </a:cubicBezTo>
                <a:cubicBezTo>
                  <a:pt x="f217" y="f57"/>
                  <a:pt x="f217" y="f55"/>
                  <a:pt x="f216" y="f55"/>
                </a:cubicBezTo>
                <a:cubicBezTo>
                  <a:pt x="f721" y="f55"/>
                  <a:pt x="f215" y="f86"/>
                  <a:pt x="f214" y="f86"/>
                </a:cubicBezTo>
                <a:cubicBezTo>
                  <a:pt x="f193" y="f85"/>
                  <a:pt x="f213" y="f85"/>
                  <a:pt x="f192" y="f238"/>
                </a:cubicBezTo>
                <a:cubicBezTo>
                  <a:pt x="f192" y="f239"/>
                  <a:pt x="f192" y="f238"/>
                  <a:pt x="f193" y="f239"/>
                </a:cubicBezTo>
                <a:cubicBezTo>
                  <a:pt x="f214" y="f239"/>
                  <a:pt x="f214" y="f239"/>
                  <a:pt x="f215" y="f240"/>
                </a:cubicBezTo>
                <a:cubicBezTo>
                  <a:pt x="f721" y="f241"/>
                  <a:pt x="f216" y="f241"/>
                  <a:pt x="f721" y="f243"/>
                </a:cubicBezTo>
                <a:cubicBezTo>
                  <a:pt x="f215" y="f243"/>
                  <a:pt x="f213" y="f244"/>
                  <a:pt x="f193" y="f246"/>
                </a:cubicBezTo>
                <a:cubicBezTo>
                  <a:pt x="f214" y="f246"/>
                  <a:pt x="f216" y="f246"/>
                  <a:pt x="f720" y="f246"/>
                </a:cubicBezTo>
                <a:cubicBezTo>
                  <a:pt x="f719" y="f245"/>
                  <a:pt x="f218" y="f245"/>
                  <a:pt x="f257" y="f245"/>
                </a:cubicBezTo>
                <a:cubicBezTo>
                  <a:pt x="f221" y="f246"/>
                  <a:pt x="f224" y="f246"/>
                  <a:pt x="f236" y="f246"/>
                </a:cubicBezTo>
                <a:cubicBezTo>
                  <a:pt x="f226" y="f246"/>
                  <a:pt x="f227" y="f247"/>
                  <a:pt x="f226" y="f247"/>
                </a:cubicBezTo>
                <a:cubicBezTo>
                  <a:pt x="f236" y="f248"/>
                  <a:pt x="f224" y="f248"/>
                  <a:pt x="f222" y="f248"/>
                </a:cubicBezTo>
                <a:cubicBezTo>
                  <a:pt x="f221" y="f249"/>
                  <a:pt x="f257" y="f286"/>
                  <a:pt x="f221" y="f251"/>
                </a:cubicBezTo>
                <a:cubicBezTo>
                  <a:pt x="f222" y="f251"/>
                  <a:pt x="f224" y="f286"/>
                  <a:pt x="f225" y="f251"/>
                </a:cubicBezTo>
                <a:cubicBezTo>
                  <a:pt x="f236" y="f251"/>
                  <a:pt x="f226" y="f252"/>
                  <a:pt x="f236" y="f252"/>
                </a:cubicBezTo>
                <a:cubicBezTo>
                  <a:pt x="f224" y="f285"/>
                  <a:pt x="f220" y="f252"/>
                  <a:pt x="f223" y="f251"/>
                </a:cubicBezTo>
                <a:cubicBezTo>
                  <a:pt x="f219" y="f286"/>
                  <a:pt x="f719" y="f250"/>
                  <a:pt x="f720" y="f250"/>
                </a:cubicBezTo>
                <a:cubicBezTo>
                  <a:pt x="f216" y="f250"/>
                  <a:pt x="f721" y="f250"/>
                  <a:pt x="f214" y="f250"/>
                </a:cubicBezTo>
                <a:cubicBezTo>
                  <a:pt x="f193" y="f286"/>
                  <a:pt x="f192" y="f286"/>
                  <a:pt x="f213" y="f286"/>
                </a:cubicBezTo>
                <a:cubicBezTo>
                  <a:pt x="f194" y="f286"/>
                  <a:pt x="f191" y="f286"/>
                  <a:pt x="f195" y="f286"/>
                </a:cubicBezTo>
                <a:cubicBezTo>
                  <a:pt x="f189" y="f250"/>
                  <a:pt x="f197" y="f250"/>
                  <a:pt x="f198" y="f286"/>
                </a:cubicBezTo>
                <a:cubicBezTo>
                  <a:pt x="f186" y="f286"/>
                  <a:pt x="f185" y="f251"/>
                  <a:pt x="f184" y="f251"/>
                </a:cubicBezTo>
                <a:cubicBezTo>
                  <a:pt x="f182" y="f251"/>
                  <a:pt x="f181" y="f251"/>
                  <a:pt x="f183" y="f252"/>
                </a:cubicBezTo>
                <a:cubicBezTo>
                  <a:pt x="f183" y="f285"/>
                  <a:pt x="f182" y="f285"/>
                  <a:pt x="f184" y="f285"/>
                </a:cubicBezTo>
                <a:cubicBezTo>
                  <a:pt x="f201" y="f285"/>
                  <a:pt x="f200" y="f252"/>
                  <a:pt x="f200" y="f285"/>
                </a:cubicBezTo>
                <a:cubicBezTo>
                  <a:pt x="f199" y="f253"/>
                  <a:pt x="f185" y="f254"/>
                  <a:pt x="f201" y="f254"/>
                </a:cubicBezTo>
                <a:cubicBezTo>
                  <a:pt x="f182" y="f255"/>
                  <a:pt x="f200" y="f259"/>
                  <a:pt x="f199" y="f259"/>
                </a:cubicBezTo>
                <a:cubicBezTo>
                  <a:pt x="f187" y="f259"/>
                  <a:pt x="f187" y="f255"/>
                  <a:pt x="f198" y="f254"/>
                </a:cubicBezTo>
                <a:cubicBezTo>
                  <a:pt x="f188" y="f254"/>
                  <a:pt x="f197" y="f255"/>
                  <a:pt x="f189" y="f255"/>
                </a:cubicBezTo>
                <a:cubicBezTo>
                  <a:pt x="f196" y="f255"/>
                  <a:pt x="f190" y="f254"/>
                  <a:pt x="f195" y="f255"/>
                </a:cubicBezTo>
                <a:cubicBezTo>
                  <a:pt x="f191" y="f258"/>
                  <a:pt x="f190" y="f258"/>
                  <a:pt x="f196" y="f259"/>
                </a:cubicBezTo>
                <a:cubicBezTo>
                  <a:pt x="f197" y="f259"/>
                  <a:pt x="f198" y="f255"/>
                  <a:pt x="f199" y="f258"/>
                </a:cubicBezTo>
                <a:cubicBezTo>
                  <a:pt x="f199" y="f258"/>
                  <a:pt x="f186" y="f256"/>
                  <a:pt x="f186" y="f256"/>
                </a:cubicBezTo>
                <a:cubicBezTo>
                  <a:pt x="f185" y="f52"/>
                  <a:pt x="f185" y="f52"/>
                  <a:pt x="f201" y="f53"/>
                </a:cubicBezTo>
                <a:cubicBezTo>
                  <a:pt x="f184" y="f53"/>
                  <a:pt x="f184" y="f48"/>
                  <a:pt x="f182" y="f48"/>
                </a:cubicBezTo>
                <a:cubicBezTo>
                  <a:pt x="f183" y="f53"/>
                  <a:pt x="f183" y="f52"/>
                  <a:pt x="f180" y="f53"/>
                </a:cubicBezTo>
                <a:cubicBezTo>
                  <a:pt x="f203" y="f53"/>
                  <a:pt x="f203" y="f48"/>
                  <a:pt x="f179" y="f47"/>
                </a:cubicBezTo>
                <a:cubicBezTo>
                  <a:pt x="f179" y="f47"/>
                  <a:pt x="f204" y="f9"/>
                  <a:pt x="f177" y="f9"/>
                </a:cubicBezTo>
                <a:cubicBezTo>
                  <a:pt x="f178" y="f46"/>
                  <a:pt x="f175" y="f46"/>
                  <a:pt x="f174" y="f12"/>
                </a:cubicBezTo>
                <a:cubicBezTo>
                  <a:pt x="f174" y="f14"/>
                  <a:pt x="f175" y="f13"/>
                  <a:pt x="f176" y="f14"/>
                </a:cubicBezTo>
                <a:cubicBezTo>
                  <a:pt x="f178" y="f16"/>
                  <a:pt x="f176" y="f34"/>
                  <a:pt x="f175" y="f34"/>
                </a:cubicBezTo>
                <a:cubicBezTo>
                  <a:pt x="f175" y="f17"/>
                  <a:pt x="f174" y="f34"/>
                  <a:pt x="f174" y="f17"/>
                </a:cubicBezTo>
                <a:cubicBezTo>
                  <a:pt x="f173" y="f17"/>
                  <a:pt x="f173" y="f19"/>
                  <a:pt x="f173" y="f19"/>
                </a:cubicBezTo>
                <a:cubicBezTo>
                  <a:pt x="f172" y="f33"/>
                  <a:pt x="f171" y="f33"/>
                  <a:pt x="f171" y="f19"/>
                </a:cubicBezTo>
                <a:cubicBezTo>
                  <a:pt x="f170" y="f17"/>
                  <a:pt x="f171" y="f34"/>
                  <a:pt x="f171" y="f16"/>
                </a:cubicBezTo>
                <a:cubicBezTo>
                  <a:pt x="f170" y="f16"/>
                  <a:pt x="f169" y="f14"/>
                  <a:pt x="f211" y="f14"/>
                </a:cubicBezTo>
                <a:cubicBezTo>
                  <a:pt x="f168" y="f14"/>
                  <a:pt x="f168" y="f16"/>
                  <a:pt x="f538" y="f16"/>
                </a:cubicBezTo>
                <a:cubicBezTo>
                  <a:pt x="f167" y="f16"/>
                  <a:pt x="f539" y="f14"/>
                  <a:pt x="f167" y="f13"/>
                </a:cubicBezTo>
                <a:cubicBezTo>
                  <a:pt x="f538" y="f13"/>
                  <a:pt x="f168" y="f12"/>
                  <a:pt x="f211" y="f11"/>
                </a:cubicBezTo>
                <a:cubicBezTo>
                  <a:pt x="f211" y="f11"/>
                  <a:pt x="f211" y="f46"/>
                  <a:pt x="f170" y="f11"/>
                </a:cubicBezTo>
                <a:cubicBezTo>
                  <a:pt x="f170" y="f11"/>
                  <a:pt x="f170" y="f11"/>
                  <a:pt x="f170" y="f12"/>
                </a:cubicBezTo>
                <a:cubicBezTo>
                  <a:pt x="f171" y="f12"/>
                  <a:pt x="f171" y="f12"/>
                  <a:pt x="f172" y="f11"/>
                </a:cubicBezTo>
                <a:cubicBezTo>
                  <a:pt x="f173" y="f11"/>
                  <a:pt x="f172" y="f46"/>
                  <a:pt x="f173" y="f9"/>
                </a:cubicBezTo>
                <a:cubicBezTo>
                  <a:pt x="f173" y="f48"/>
                  <a:pt x="f174" y="f48"/>
                  <a:pt x="f175" y="f48"/>
                </a:cubicBezTo>
                <a:cubicBezTo>
                  <a:pt x="f176" y="f53"/>
                  <a:pt x="f178" y="f52"/>
                  <a:pt x="f176" y="f52"/>
                </a:cubicBezTo>
                <a:cubicBezTo>
                  <a:pt x="f175" y="f256"/>
                  <a:pt x="f174" y="f52"/>
                  <a:pt x="f173" y="f52"/>
                </a:cubicBezTo>
                <a:cubicBezTo>
                  <a:pt x="f172" y="f52"/>
                  <a:pt x="f171" y="f52"/>
                  <a:pt x="f170" y="f52"/>
                </a:cubicBezTo>
                <a:cubicBezTo>
                  <a:pt x="f169" y="f53"/>
                  <a:pt x="f170" y="f48"/>
                  <a:pt x="f170" y="f47"/>
                </a:cubicBezTo>
                <a:cubicBezTo>
                  <a:pt x="f169" y="f9"/>
                  <a:pt x="f211" y="f9"/>
                  <a:pt x="f168" y="f9"/>
                </a:cubicBezTo>
                <a:cubicBezTo>
                  <a:pt x="f538" y="f9"/>
                  <a:pt x="f538" y="f46"/>
                  <a:pt x="f538" y="f46"/>
                </a:cubicBezTo>
                <a:cubicBezTo>
                  <a:pt x="f167" y="f11"/>
                  <a:pt x="f539" y="f11"/>
                  <a:pt x="f166" y="f11"/>
                </a:cubicBezTo>
                <a:cubicBezTo>
                  <a:pt x="f165" y="f12"/>
                  <a:pt x="f165" y="f12"/>
                  <a:pt x="f165" y="f13"/>
                </a:cubicBezTo>
                <a:cubicBezTo>
                  <a:pt x="f165" y="f14"/>
                  <a:pt x="f165" y="f16"/>
                  <a:pt x="f540" y="f16"/>
                </a:cubicBezTo>
                <a:cubicBezTo>
                  <a:pt x="f164" y="f13"/>
                  <a:pt x="f163" y="f14"/>
                  <a:pt x="f163" y="f16"/>
                </a:cubicBezTo>
                <a:cubicBezTo>
                  <a:pt x="f541" y="f34"/>
                  <a:pt x="f163" y="f34"/>
                  <a:pt x="f541" y="f17"/>
                </a:cubicBezTo>
                <a:cubicBezTo>
                  <a:pt x="f162" y="f17"/>
                  <a:pt x="f162" y="f17"/>
                  <a:pt x="f162" y="f34"/>
                </a:cubicBezTo>
                <a:cubicBezTo>
                  <a:pt x="f542" y="f16"/>
                  <a:pt x="f161" y="f16"/>
                  <a:pt x="f161" y="f14"/>
                </a:cubicBezTo>
                <a:cubicBezTo>
                  <a:pt x="f160" y="f14"/>
                  <a:pt x="f143" y="f12"/>
                  <a:pt x="f142" y="f12"/>
                </a:cubicBezTo>
                <a:cubicBezTo>
                  <a:pt x="f146" y="f13"/>
                  <a:pt x="f142" y="f16"/>
                  <a:pt x="f142" y="f16"/>
                </a:cubicBezTo>
                <a:cubicBezTo>
                  <a:pt x="f160" y="f34"/>
                  <a:pt x="f160" y="f34"/>
                  <a:pt x="f160" y="f19"/>
                </a:cubicBezTo>
                <a:cubicBezTo>
                  <a:pt x="f161" y="f33"/>
                  <a:pt x="f161" y="f33"/>
                  <a:pt x="f542" y="f20"/>
                </a:cubicBezTo>
                <a:cubicBezTo>
                  <a:pt x="f542" y="f20"/>
                  <a:pt x="f162" y="f20"/>
                  <a:pt x="f162" y="f30"/>
                </a:cubicBezTo>
                <a:cubicBezTo>
                  <a:pt x="f162" y="f30"/>
                  <a:pt x="f162" y="f22"/>
                  <a:pt x="f542" y="f22"/>
                </a:cubicBezTo>
                <a:cubicBezTo>
                  <a:pt x="f542" y="f29"/>
                  <a:pt x="f160" y="f22"/>
                  <a:pt x="f143" y="f29"/>
                </a:cubicBezTo>
                <a:cubicBezTo>
                  <a:pt x="f142" y="f29"/>
                  <a:pt x="f142" y="f24"/>
                  <a:pt x="f146" y="f26"/>
                </a:cubicBezTo>
                <a:cubicBezTo>
                  <a:pt x="f142" y="f27"/>
                  <a:pt x="f542" y="f26"/>
                  <a:pt x="f161" y="f28"/>
                </a:cubicBezTo>
                <a:cubicBezTo>
                  <a:pt x="f161" y="f351"/>
                  <a:pt x="f142" y="f351"/>
                  <a:pt x="f146" y="f351"/>
                </a:cubicBezTo>
                <a:cubicBezTo>
                  <a:pt x="f139" y="f350"/>
                  <a:pt x="f137" y="f351"/>
                  <a:pt x="f153" y="f351"/>
                </a:cubicBezTo>
                <a:cubicBezTo>
                  <a:pt x="f128" y="f351"/>
                  <a:pt x="f127" y="f351"/>
                  <a:pt x="f127" y="f350"/>
                </a:cubicBezTo>
                <a:cubicBezTo>
                  <a:pt x="f127" y="f347"/>
                  <a:pt x="f128" y="f347"/>
                  <a:pt x="f128" y="f402"/>
                </a:cubicBezTo>
                <a:cubicBezTo>
                  <a:pt x="f153" y="f349"/>
                  <a:pt x="f135" y="f349"/>
                  <a:pt x="f137" y="f402"/>
                </a:cubicBezTo>
                <a:cubicBezTo>
                  <a:pt x="f138" y="f402"/>
                  <a:pt x="f138" y="f347"/>
                  <a:pt x="f139" y="f347"/>
                </a:cubicBezTo>
                <a:cubicBezTo>
                  <a:pt x="f140" y="f347"/>
                  <a:pt x="f140" y="f347"/>
                  <a:pt x="f140" y="f402"/>
                </a:cubicBezTo>
                <a:cubicBezTo>
                  <a:pt x="f141" y="f348"/>
                  <a:pt x="f138" y="f348"/>
                  <a:pt x="f137" y="f403"/>
                </a:cubicBezTo>
                <a:cubicBezTo>
                  <a:pt x="f153" y="f536"/>
                  <a:pt x="f141" y="f537"/>
                  <a:pt x="f140" y="f536"/>
                </a:cubicBezTo>
                <a:cubicBezTo>
                  <a:pt x="f139" y="f406"/>
                  <a:pt x="f137" y="f406"/>
                  <a:pt x="f139" y="f543"/>
                </a:cubicBezTo>
                <a:cubicBezTo>
                  <a:pt x="f140" y="f407"/>
                  <a:pt x="f141" y="f406"/>
                  <a:pt x="f146" y="f406"/>
                </a:cubicBezTo>
                <a:cubicBezTo>
                  <a:pt x="f142" y="f406"/>
                  <a:pt x="f142" y="f543"/>
                  <a:pt x="f143" y="f407"/>
                </a:cubicBezTo>
                <a:cubicBezTo>
                  <a:pt x="f160" y="f407"/>
                  <a:pt x="f161" y="f407"/>
                  <a:pt x="f161" y="f544"/>
                </a:cubicBezTo>
                <a:cubicBezTo>
                  <a:pt x="f161" y="f408"/>
                  <a:pt x="f161" y="f409"/>
                  <a:pt x="f160" y="f409"/>
                </a:cubicBezTo>
                <a:cubicBezTo>
                  <a:pt x="f143" y="f410"/>
                  <a:pt x="f142" y="f409"/>
                  <a:pt x="f146" y="f409"/>
                </a:cubicBezTo>
                <a:cubicBezTo>
                  <a:pt x="f140" y="f410"/>
                  <a:pt x="f139" y="f411"/>
                  <a:pt x="f139" y="f413"/>
                </a:cubicBezTo>
                <a:cubicBezTo>
                  <a:pt x="f140" y="f416"/>
                  <a:pt x="f141" y="f413"/>
                  <a:pt x="f141" y="f549"/>
                </a:cubicBezTo>
                <a:cubicBezTo>
                  <a:pt x="f146" y="f417"/>
                  <a:pt x="f140" y="f417"/>
                  <a:pt x="f139" y="f417"/>
                </a:cubicBezTo>
                <a:cubicBezTo>
                  <a:pt x="f138" y="f535"/>
                  <a:pt x="f137" y="f419"/>
                  <a:pt x="f139" y="f420"/>
                </a:cubicBezTo>
                <a:cubicBezTo>
                  <a:pt x="f140" y="f421"/>
                  <a:pt x="f141" y="f421"/>
                  <a:pt x="f146" y="f422"/>
                </a:cubicBezTo>
                <a:cubicBezTo>
                  <a:pt x="f142" y="f422"/>
                  <a:pt x="f143" y="f423"/>
                  <a:pt x="f160" y="f423"/>
                </a:cubicBezTo>
                <a:cubicBezTo>
                  <a:pt x="f542" y="f424"/>
                  <a:pt x="f541" y="f424"/>
                  <a:pt x="f164" y="f424"/>
                </a:cubicBezTo>
                <a:cubicBezTo>
                  <a:pt x="f166" y="f423"/>
                  <a:pt x="f167" y="f423"/>
                  <a:pt x="f168" y="f423"/>
                </a:cubicBezTo>
                <a:cubicBezTo>
                  <a:pt x="f169" y="f423"/>
                  <a:pt x="f171" y="f534"/>
                  <a:pt x="f173" y="f534"/>
                </a:cubicBezTo>
                <a:cubicBezTo>
                  <a:pt x="f175" y="f534"/>
                  <a:pt x="f177" y="f422"/>
                  <a:pt x="f179" y="f534"/>
                </a:cubicBezTo>
                <a:cubicBezTo>
                  <a:pt x="f203" y="f534"/>
                  <a:pt x="f181" y="f424"/>
                  <a:pt x="f182" y="f424"/>
                </a:cubicBezTo>
                <a:cubicBezTo>
                  <a:pt x="f186" y="f424"/>
                  <a:pt x="f199" y="f2352"/>
                  <a:pt x="f189" y="f420"/>
                </a:cubicBezTo>
                <a:cubicBezTo>
                  <a:pt x="f191" y="f421"/>
                  <a:pt x="f193" y="f421"/>
                  <a:pt x="f216" y="f421"/>
                </a:cubicBezTo>
                <a:cubicBezTo>
                  <a:pt x="f217" y="f421"/>
                  <a:pt x="f218" y="f421"/>
                  <a:pt x="f219" y="f419"/>
                </a:cubicBezTo>
                <a:cubicBezTo>
                  <a:pt x="f219" y="f418"/>
                  <a:pt x="f533" y="f535"/>
                  <a:pt x="f218" y="f416"/>
                </a:cubicBezTo>
                <a:cubicBezTo>
                  <a:pt x="f219" y="f413"/>
                  <a:pt x="f257" y="f413"/>
                  <a:pt x="f220" y="f413"/>
                </a:cubicBezTo>
                <a:cubicBezTo>
                  <a:pt x="f223" y="f416"/>
                  <a:pt x="f257" y="f417"/>
                  <a:pt x="f257" y="f418"/>
                </a:cubicBezTo>
                <a:cubicBezTo>
                  <a:pt x="f219" y="f419"/>
                  <a:pt x="f223" y="f420"/>
                  <a:pt x="f220" y="f421"/>
                </a:cubicBezTo>
                <a:cubicBezTo>
                  <a:pt x="f223" y="f421"/>
                  <a:pt x="f223" y="f420"/>
                  <a:pt x="f219" y="f420"/>
                </a:cubicBezTo>
                <a:cubicBezTo>
                  <a:pt x="f218" y="f421"/>
                  <a:pt x="f218" y="f422"/>
                  <a:pt x="f533" y="f534"/>
                </a:cubicBezTo>
                <a:cubicBezTo>
                  <a:pt x="f719" y="f534"/>
                  <a:pt x="f217" y="f534"/>
                  <a:pt x="f720" y="f534"/>
                </a:cubicBezTo>
                <a:cubicBezTo>
                  <a:pt x="f216" y="f423"/>
                  <a:pt x="f215" y="f424"/>
                  <a:pt x="f215" y="f532"/>
                </a:cubicBezTo>
                <a:cubicBezTo>
                  <a:pt x="f214" y="f531"/>
                  <a:pt x="f215" y="f427"/>
                  <a:pt x="f721" y="f428"/>
                </a:cubicBezTo>
                <a:cubicBezTo>
                  <a:pt x="f216" y="f530"/>
                  <a:pt x="f720" y="f429"/>
                  <a:pt x="f216" y="f430"/>
                </a:cubicBezTo>
                <a:cubicBezTo>
                  <a:pt x="f216" y="f529"/>
                  <a:pt x="f721" y="f529"/>
                  <a:pt x="f721" y="f529"/>
                </a:cubicBezTo>
                <a:cubicBezTo>
                  <a:pt x="f721" y="f529"/>
                  <a:pt x="f721" y="f529"/>
                  <a:pt x="f215" y="f529"/>
                </a:cubicBezTo>
                <a:cubicBezTo>
                  <a:pt x="f215" y="f529"/>
                  <a:pt x="f215" y="f429"/>
                  <a:pt x="f215" y="f429"/>
                </a:cubicBezTo>
                <a:cubicBezTo>
                  <a:pt x="f214" y="f530"/>
                  <a:pt x="f192" y="f529"/>
                  <a:pt x="f192" y="f530"/>
                </a:cubicBezTo>
                <a:cubicBezTo>
                  <a:pt x="f193" y="f428"/>
                  <a:pt x="f214" y="f428"/>
                  <a:pt x="f214" y="f531"/>
                </a:cubicBezTo>
                <a:cubicBezTo>
                  <a:pt x="f214" y="f531"/>
                  <a:pt x="f193" y="f532"/>
                  <a:pt x="f193" y="f532"/>
                </a:cubicBezTo>
                <a:cubicBezTo>
                  <a:pt x="f192" y="f424"/>
                  <a:pt x="f213" y="f424"/>
                  <a:pt x="f194" y="f423"/>
                </a:cubicBezTo>
                <a:cubicBezTo>
                  <a:pt x="f195" y="f534"/>
                  <a:pt x="f189" y="f421"/>
                  <a:pt x="f198" y="f422"/>
                </a:cubicBezTo>
                <a:cubicBezTo>
                  <a:pt x="f187" y="f422"/>
                  <a:pt x="f186" y="f423"/>
                  <a:pt x="f200" y="f424"/>
                </a:cubicBezTo>
                <a:cubicBezTo>
                  <a:pt x="f201" y="f426"/>
                  <a:pt x="f201" y="f531"/>
                  <a:pt x="f183" y="f426"/>
                </a:cubicBezTo>
                <a:cubicBezTo>
                  <a:pt x="f181" y="f532"/>
                  <a:pt x="f180" y="f424"/>
                  <a:pt x="f179" y="f423"/>
                </a:cubicBezTo>
                <a:cubicBezTo>
                  <a:pt x="f177" y="f534"/>
                  <a:pt x="f178" y="f534"/>
                  <a:pt x="f175" y="f423"/>
                </a:cubicBezTo>
                <a:cubicBezTo>
                  <a:pt x="f173" y="f423"/>
                  <a:pt x="f171" y="f423"/>
                  <a:pt x="f169" y="f424"/>
                </a:cubicBezTo>
                <a:cubicBezTo>
                  <a:pt x="f168" y="f424"/>
                  <a:pt x="f167" y="f424"/>
                  <a:pt x="f166" y="f424"/>
                </a:cubicBezTo>
                <a:cubicBezTo>
                  <a:pt x="f540" y="f424"/>
                  <a:pt x="f163" y="f424"/>
                  <a:pt x="f162" y="f424"/>
                </a:cubicBezTo>
                <a:cubicBezTo>
                  <a:pt x="f161" y="f532"/>
                  <a:pt x="f143" y="f423"/>
                  <a:pt x="f146" y="f424"/>
                </a:cubicBezTo>
                <a:cubicBezTo>
                  <a:pt x="f141" y="f424"/>
                  <a:pt x="f140" y="f424"/>
                  <a:pt x="f140" y="f532"/>
                </a:cubicBezTo>
                <a:cubicBezTo>
                  <a:pt x="f139" y="f426"/>
                  <a:pt x="f139" y="f426"/>
                  <a:pt x="f140" y="f531"/>
                </a:cubicBezTo>
                <a:cubicBezTo>
                  <a:pt x="f141" y="f427"/>
                  <a:pt x="f143" y="f428"/>
                  <a:pt x="f146" y="f429"/>
                </a:cubicBezTo>
                <a:cubicBezTo>
                  <a:pt x="f141" y="f429"/>
                  <a:pt x="f140" y="f429"/>
                  <a:pt x="f139" y="f429"/>
                </a:cubicBezTo>
                <a:cubicBezTo>
                  <a:pt x="f138" y="f530"/>
                  <a:pt x="f137" y="f428"/>
                  <a:pt x="f137" y="f530"/>
                </a:cubicBezTo>
                <a:cubicBezTo>
                  <a:pt x="f153" y="f429"/>
                  <a:pt x="f137" y="f529"/>
                  <a:pt x="f138" y="f529"/>
                </a:cubicBezTo>
                <a:cubicBezTo>
                  <a:pt x="f138" y="f430"/>
                  <a:pt x="f137" y="f431"/>
                  <a:pt x="f138" y="f432"/>
                </a:cubicBezTo>
                <a:cubicBezTo>
                  <a:pt x="f140" y="f434"/>
                  <a:pt x="f146" y="f431"/>
                  <a:pt x="f143" y="f431"/>
                </a:cubicBezTo>
                <a:cubicBezTo>
                  <a:pt x="f161" y="f432"/>
                  <a:pt x="f161" y="f434"/>
                  <a:pt x="f161" y="f433"/>
                </a:cubicBezTo>
                <a:cubicBezTo>
                  <a:pt x="f160" y="f528"/>
                  <a:pt x="f161" y="f435"/>
                  <a:pt x="f542" y="f528"/>
                </a:cubicBezTo>
                <a:cubicBezTo>
                  <a:pt x="f541" y="f438"/>
                  <a:pt x="f161" y="f439"/>
                  <a:pt x="f143" y="f440"/>
                </a:cubicBezTo>
                <a:cubicBezTo>
                  <a:pt x="f142" y="f440"/>
                  <a:pt x="f146" y="f441"/>
                  <a:pt x="f146" y="f442"/>
                </a:cubicBezTo>
                <a:cubicBezTo>
                  <a:pt x="f142" y="f443"/>
                  <a:pt x="f143" y="f442"/>
                  <a:pt x="f160" y="f443"/>
                </a:cubicBezTo>
                <a:cubicBezTo>
                  <a:pt x="f161" y="f443"/>
                  <a:pt x="f161" y="f525"/>
                  <a:pt x="f162" y="f443"/>
                </a:cubicBezTo>
                <a:cubicBezTo>
                  <a:pt x="f541" y="f443"/>
                  <a:pt x="f163" y="f443"/>
                  <a:pt x="f164" y="f442"/>
                </a:cubicBezTo>
                <a:cubicBezTo>
                  <a:pt x="f164" y="f440"/>
                  <a:pt x="f164" y="f440"/>
                  <a:pt x="f540" y="f439"/>
                </a:cubicBezTo>
                <a:cubicBezTo>
                  <a:pt x="f165" y="f438"/>
                  <a:pt x="f165" y="f439"/>
                  <a:pt x="f539" y="f438"/>
                </a:cubicBezTo>
                <a:cubicBezTo>
                  <a:pt x="f167" y="f438"/>
                  <a:pt x="f167" y="f436"/>
                  <a:pt x="f538" y="f437"/>
                </a:cubicBezTo>
                <a:cubicBezTo>
                  <a:pt x="f168" y="f437"/>
                  <a:pt x="f168" y="f438"/>
                  <a:pt x="f168" y="f439"/>
                </a:cubicBezTo>
                <a:cubicBezTo>
                  <a:pt x="f168" y="f440"/>
                  <a:pt x="f538" y="f441"/>
                  <a:pt x="f167" y="f442"/>
                </a:cubicBezTo>
                <a:cubicBezTo>
                  <a:pt x="f167" y="f443"/>
                  <a:pt x="f167" y="f525"/>
                  <a:pt x="f167" y="f444"/>
                </a:cubicBezTo>
                <a:cubicBezTo>
                  <a:pt x="f167" y="f445"/>
                  <a:pt x="f539" y="f446"/>
                  <a:pt x="f166" y="f447"/>
                </a:cubicBezTo>
                <a:cubicBezTo>
                  <a:pt x="f166" y="f447"/>
                  <a:pt x="f164" y="f448"/>
                  <a:pt x="f163" y="f448"/>
                </a:cubicBezTo>
                <a:cubicBezTo>
                  <a:pt x="f162" y="f448"/>
                  <a:pt x="f542" y="f445"/>
                  <a:pt x="f161" y="f445"/>
                </a:cubicBezTo>
                <a:cubicBezTo>
                  <a:pt x="f160" y="f444"/>
                  <a:pt x="f143" y="f444"/>
                  <a:pt x="f143" y="f445"/>
                </a:cubicBezTo>
                <a:cubicBezTo>
                  <a:pt x="f143" y="f446"/>
                  <a:pt x="f143" y="f446"/>
                  <a:pt x="f143" y="f446"/>
                </a:cubicBezTo>
                <a:cubicBezTo>
                  <a:pt x="f143" y="f447"/>
                  <a:pt x="f143" y="f447"/>
                  <a:pt x="f142" y="f447"/>
                </a:cubicBezTo>
                <a:cubicBezTo>
                  <a:pt x="f146" y="f449"/>
                  <a:pt x="f141" y="f519"/>
                  <a:pt x="f146" y="f451"/>
                </a:cubicBezTo>
                <a:cubicBezTo>
                  <a:pt x="f142" y="f516"/>
                  <a:pt x="f143" y="f516"/>
                  <a:pt x="f160" y="f515"/>
                </a:cubicBezTo>
                <a:cubicBezTo>
                  <a:pt x="f160" y="f514"/>
                  <a:pt x="f161" y="f452"/>
                  <a:pt x="f161" y="f512"/>
                </a:cubicBezTo>
                <a:cubicBezTo>
                  <a:pt x="f542" y="f453"/>
                  <a:pt x="f541" y="f455"/>
                  <a:pt x="f163" y="f453"/>
                </a:cubicBezTo>
                <a:cubicBezTo>
                  <a:pt x="f164" y="f522"/>
                  <a:pt x="f164" y="f452"/>
                  <a:pt x="f540" y="f452"/>
                </a:cubicBezTo>
                <a:cubicBezTo>
                  <a:pt x="f166" y="f514"/>
                  <a:pt x="f166" y="f512"/>
                  <a:pt x="f166" y="f522"/>
                </a:cubicBezTo>
                <a:cubicBezTo>
                  <a:pt x="f166" y="f453"/>
                  <a:pt x="f539" y="f453"/>
                  <a:pt x="f167" y="f453"/>
                </a:cubicBezTo>
                <a:cubicBezTo>
                  <a:pt x="f538" y="f453"/>
                  <a:pt x="f168" y="f453"/>
                  <a:pt x="f211" y="f454"/>
                </a:cubicBezTo>
                <a:cubicBezTo>
                  <a:pt x="f211" y="f509"/>
                  <a:pt x="f168" y="f457"/>
                  <a:pt x="f168" y="f458"/>
                </a:cubicBezTo>
                <a:cubicBezTo>
                  <a:pt x="f211" y="f504"/>
                  <a:pt x="f170" y="f459"/>
                  <a:pt x="f171" y="f506"/>
                </a:cubicBezTo>
                <a:cubicBezTo>
                  <a:pt x="f171" y="f456"/>
                  <a:pt x="f171" y="f509"/>
                  <a:pt x="f173" y="f454"/>
                </a:cubicBezTo>
                <a:cubicBezTo>
                  <a:pt x="f174" y="f454"/>
                  <a:pt x="f174" y="f453"/>
                  <a:pt x="f175" y="f453"/>
                </a:cubicBezTo>
                <a:cubicBezTo>
                  <a:pt x="f175" y="f522"/>
                  <a:pt x="f176" y="f512"/>
                  <a:pt x="f178" y="f512"/>
                </a:cubicBezTo>
                <a:cubicBezTo>
                  <a:pt x="f204" y="f522"/>
                  <a:pt x="f178" y="f454"/>
                  <a:pt x="f177" y="f455"/>
                </a:cubicBezTo>
                <a:cubicBezTo>
                  <a:pt x="f204" y="f509"/>
                  <a:pt x="f180" y="f455"/>
                  <a:pt x="f203" y="f456"/>
                </a:cubicBezTo>
                <a:cubicBezTo>
                  <a:pt x="f203" y="f457"/>
                  <a:pt x="f204" y="f457"/>
                  <a:pt x="f204" y="f457"/>
                </a:cubicBezTo>
                <a:cubicBezTo>
                  <a:pt x="f177" y="f457"/>
                  <a:pt x="f178" y="f506"/>
                  <a:pt x="f176" y="f506"/>
                </a:cubicBezTo>
                <a:cubicBezTo>
                  <a:pt x="f174" y="f458"/>
                  <a:pt x="f173" y="f505"/>
                  <a:pt x="f172" y="f504"/>
                </a:cubicBezTo>
                <a:cubicBezTo>
                  <a:pt x="f171" y="f460"/>
                  <a:pt x="f170" y="f460"/>
                  <a:pt x="f169" y="f503"/>
                </a:cubicBezTo>
                <a:cubicBezTo>
                  <a:pt x="f211" y="f461"/>
                  <a:pt x="f168" y="f502"/>
                  <a:pt x="f538" y="f502"/>
                </a:cubicBezTo>
                <a:cubicBezTo>
                  <a:pt x="f538" y="f502"/>
                  <a:pt x="f167" y="f502"/>
                  <a:pt x="f167" y="f487"/>
                </a:cubicBezTo>
                <a:cubicBezTo>
                  <a:pt x="f167" y="f487"/>
                  <a:pt x="f167" y="f487"/>
                  <a:pt x="f538" y="f462"/>
                </a:cubicBezTo>
                <a:cubicBezTo>
                  <a:pt x="f538" y="f462"/>
                  <a:pt x="f168" y="f487"/>
                  <a:pt x="f168" y="f462"/>
                </a:cubicBezTo>
                <a:cubicBezTo>
                  <a:pt x="f211" y="f462"/>
                  <a:pt x="f211" y="f486"/>
                  <a:pt x="f211" y="f486"/>
                </a:cubicBezTo>
                <a:cubicBezTo>
                  <a:pt x="f169" y="f463"/>
                  <a:pt x="f170" y="f486"/>
                  <a:pt x="f171" y="f463"/>
                </a:cubicBezTo>
                <a:cubicBezTo>
                  <a:pt x="f172" y="f463"/>
                  <a:pt x="f173" y="f486"/>
                  <a:pt x="f174" y="f463"/>
                </a:cubicBezTo>
                <a:cubicBezTo>
                  <a:pt x="f175" y="f464"/>
                  <a:pt x="f174" y="f501"/>
                  <a:pt x="f173" y="f501"/>
                </a:cubicBezTo>
                <a:cubicBezTo>
                  <a:pt x="f172" y="f501"/>
                  <a:pt x="f171" y="f501"/>
                  <a:pt x="f170" y="f465"/>
                </a:cubicBezTo>
                <a:cubicBezTo>
                  <a:pt x="f170" y="f500"/>
                  <a:pt x="f170" y="f485"/>
                  <a:pt x="f169" y="f485"/>
                </a:cubicBezTo>
                <a:cubicBezTo>
                  <a:pt x="f168" y="f468"/>
                  <a:pt x="f538" y="f465"/>
                  <a:pt x="f166" y="f500"/>
                </a:cubicBezTo>
                <a:cubicBezTo>
                  <a:pt x="f166" y="f466"/>
                  <a:pt x="f540" y="f470"/>
                  <a:pt x="f163" y="f484"/>
                </a:cubicBezTo>
                <a:cubicBezTo>
                  <a:pt x="f163" y="f468"/>
                  <a:pt x="f164" y="f468"/>
                  <a:pt x="f164" y="f488"/>
                </a:cubicBezTo>
                <a:cubicBezTo>
                  <a:pt x="f164" y="f467"/>
                  <a:pt x="f164" y="f467"/>
                  <a:pt x="f164" y="f485"/>
                </a:cubicBezTo>
                <a:cubicBezTo>
                  <a:pt x="f164" y="f485"/>
                  <a:pt x="f540" y="f466"/>
                  <a:pt x="f540" y="f466"/>
                </a:cubicBezTo>
                <a:cubicBezTo>
                  <a:pt x="f540" y="f500"/>
                  <a:pt x="f540" y="f465"/>
                  <a:pt x="f164" y="f465"/>
                </a:cubicBezTo>
                <a:cubicBezTo>
                  <a:pt x="f541" y="f465"/>
                  <a:pt x="f541" y="f500"/>
                  <a:pt x="f541" y="f466"/>
                </a:cubicBezTo>
                <a:cubicBezTo>
                  <a:pt x="f542" y="f467"/>
                  <a:pt x="f143" y="f466"/>
                  <a:pt x="f143" y="f488"/>
                </a:cubicBezTo>
                <a:cubicBezTo>
                  <a:pt x="f143" y="f468"/>
                  <a:pt x="f160" y="f484"/>
                  <a:pt x="f160" y="f469"/>
                </a:cubicBezTo>
                <a:cubicBezTo>
                  <a:pt x="f160" y="f483"/>
                  <a:pt x="f143" y="f470"/>
                  <a:pt x="f143" y="f498"/>
                </a:cubicBezTo>
                <a:cubicBezTo>
                  <a:pt x="f142" y="f472"/>
                  <a:pt x="f143" y="f472"/>
                  <a:pt x="f160" y="f472"/>
                </a:cubicBezTo>
                <a:cubicBezTo>
                  <a:pt x="f542" y="f482"/>
                  <a:pt x="f542" y="f482"/>
                  <a:pt x="f162" y="f473"/>
                </a:cubicBezTo>
                <a:cubicBezTo>
                  <a:pt x="f162" y="f474"/>
                  <a:pt x="f541" y="f474"/>
                  <a:pt x="f163" y="f481"/>
                </a:cubicBezTo>
                <a:cubicBezTo>
                  <a:pt x="f164" y="f475"/>
                  <a:pt x="f164" y="f476"/>
                  <a:pt x="f164" y="f476"/>
                </a:cubicBezTo>
                <a:cubicBezTo>
                  <a:pt x="f540" y="f477"/>
                  <a:pt x="f165" y="f476"/>
                  <a:pt x="f166" y="f476"/>
                </a:cubicBezTo>
                <a:cubicBezTo>
                  <a:pt x="f167" y="f475"/>
                  <a:pt x="f539" y="f476"/>
                  <a:pt x="f167" y="f476"/>
                </a:cubicBezTo>
                <a:cubicBezTo>
                  <a:pt x="f211" y="f45"/>
                  <a:pt x="f168" y="f474"/>
                  <a:pt x="f168" y="f473"/>
                </a:cubicBezTo>
                <a:cubicBezTo>
                  <a:pt x="f168" y="f482"/>
                  <a:pt x="f211" y="f482"/>
                  <a:pt x="f211" y="f472"/>
                </a:cubicBezTo>
                <a:cubicBezTo>
                  <a:pt x="f211" y="f472"/>
                  <a:pt x="f211" y="f498"/>
                  <a:pt x="f211" y="f498"/>
                </a:cubicBezTo>
                <a:cubicBezTo>
                  <a:pt x="f211" y="f483"/>
                  <a:pt x="f169" y="f483"/>
                  <a:pt x="f170" y="f470"/>
                </a:cubicBezTo>
                <a:cubicBezTo>
                  <a:pt x="f171" y="f498"/>
                  <a:pt x="f172" y="f498"/>
                  <a:pt x="f173" y="f470"/>
                </a:cubicBezTo>
                <a:cubicBezTo>
                  <a:pt x="f174" y="f470"/>
                  <a:pt x="f175" y="f483"/>
                  <a:pt x="f176" y="f483"/>
                </a:cubicBezTo>
                <a:cubicBezTo>
                  <a:pt x="f177" y="f470"/>
                  <a:pt x="f179" y="f470"/>
                  <a:pt x="f180" y="f483"/>
                </a:cubicBezTo>
                <a:cubicBezTo>
                  <a:pt x="f181" y="f469"/>
                  <a:pt x="f181" y="f484"/>
                  <a:pt x="f183" y="f468"/>
                </a:cubicBezTo>
                <a:cubicBezTo>
                  <a:pt x="f182" y="f468"/>
                  <a:pt x="f184" y="f468"/>
                  <a:pt x="f201" y="f468"/>
                </a:cubicBezTo>
                <a:cubicBezTo>
                  <a:pt x="f185" y="f468"/>
                  <a:pt x="f200" y="f484"/>
                  <a:pt x="f185" y="f484"/>
                </a:cubicBezTo>
                <a:cubicBezTo>
                  <a:pt x="f201" y="f469"/>
                  <a:pt x="f182" y="f469"/>
                  <a:pt x="f182" y="f483"/>
                </a:cubicBezTo>
                <a:cubicBezTo>
                  <a:pt x="f183" y="f483"/>
                  <a:pt x="f183" y="f470"/>
                  <a:pt x="f180" y="f498"/>
                </a:cubicBezTo>
                <a:cubicBezTo>
                  <a:pt x="f203" y="f498"/>
                  <a:pt x="f179" y="f498"/>
                  <a:pt x="f204" y="f498"/>
                </a:cubicBezTo>
                <a:cubicBezTo>
                  <a:pt x="f178" y="f498"/>
                  <a:pt x="f175" y="f472"/>
                  <a:pt x="f175" y="f473"/>
                </a:cubicBezTo>
                <a:cubicBezTo>
                  <a:pt x="f175" y="f481"/>
                  <a:pt x="f176" y="f474"/>
                  <a:pt x="f178" y="f481"/>
                </a:cubicBezTo>
                <a:cubicBezTo>
                  <a:pt x="f177" y="f481"/>
                  <a:pt x="f177" y="f475"/>
                  <a:pt x="f204" y="f475"/>
                </a:cubicBezTo>
                <a:cubicBezTo>
                  <a:pt x="f179" y="f475"/>
                  <a:pt x="f181" y="f474"/>
                  <a:pt x="f183" y="f475"/>
                </a:cubicBezTo>
                <a:cubicBezTo>
                  <a:pt x="f182" y="f476"/>
                  <a:pt x="f182" y="f477"/>
                  <a:pt x="f183" y="f477"/>
                </a:cubicBezTo>
                <a:cubicBezTo>
                  <a:pt x="f181" y="f45"/>
                  <a:pt x="f180" y="f477"/>
                  <a:pt x="f203" y="f45"/>
                </a:cubicBezTo>
                <a:cubicBezTo>
                  <a:pt x="f179" y="f45"/>
                  <a:pt x="f204" y="f44"/>
                  <a:pt x="f204" y="f43"/>
                </a:cubicBezTo>
                <a:cubicBezTo>
                  <a:pt x="f178" y="f41"/>
                  <a:pt x="f175" y="f41"/>
                  <a:pt x="f174" y="f39"/>
                </a:cubicBezTo>
                <a:cubicBezTo>
                  <a:pt x="f172" y="f38"/>
                  <a:pt x="f171" y="f35"/>
                  <a:pt x="f174" y="f35"/>
                </a:cubicBezTo>
                <a:cubicBezTo>
                  <a:pt x="f176" y="f35"/>
                  <a:pt x="f176" y="f37"/>
                  <a:pt x="f177" y="f35"/>
                </a:cubicBezTo>
                <a:cubicBezTo>
                  <a:pt x="f204" y="f35"/>
                  <a:pt x="f204" y="f32"/>
                  <a:pt x="f203" y="f35"/>
                </a:cubicBezTo>
                <a:cubicBezTo>
                  <a:pt x="f180" y="f35"/>
                  <a:pt x="f181" y="f35"/>
                  <a:pt x="f180" y="f31"/>
                </a:cubicBezTo>
                <a:cubicBezTo>
                  <a:pt x="f180" y="f10"/>
                  <a:pt x="f203" y="f31"/>
                  <a:pt x="f179" y="f15"/>
                </a:cubicBezTo>
                <a:cubicBezTo>
                  <a:pt x="f179" y="f18"/>
                  <a:pt x="f203" y="f21"/>
                  <a:pt x="f179" y="f54"/>
                </a:cubicBezTo>
                <a:cubicBezTo>
                  <a:pt x="f179" y="f23"/>
                  <a:pt x="f177" y="f23"/>
                  <a:pt x="f177" y="f54"/>
                </a:cubicBezTo>
                <a:cubicBezTo>
                  <a:pt x="f178" y="f54"/>
                  <a:pt x="f178" y="f54"/>
                  <a:pt x="f178" y="f21"/>
                </a:cubicBezTo>
                <a:cubicBezTo>
                  <a:pt x="f176" y="f21"/>
                  <a:pt x="f176" y="f21"/>
                  <a:pt x="f175" y="f21"/>
                </a:cubicBezTo>
                <a:cubicBezTo>
                  <a:pt x="f174" y="f21"/>
                  <a:pt x="f173" y="f21"/>
                  <a:pt x="f172" y="f18"/>
                </a:cubicBezTo>
                <a:cubicBezTo>
                  <a:pt x="f170" y="f15"/>
                  <a:pt x="f169" y="f18"/>
                  <a:pt x="f168" y="f18"/>
                </a:cubicBezTo>
                <a:cubicBezTo>
                  <a:pt x="f538" y="f15"/>
                  <a:pt x="f538" y="f15"/>
                  <a:pt x="f538" y="f10"/>
                </a:cubicBezTo>
                <a:cubicBezTo>
                  <a:pt x="f167" y="f31"/>
                  <a:pt x="f165" y="f35"/>
                  <a:pt x="f165" y="f31"/>
                </a:cubicBezTo>
                <a:cubicBezTo>
                  <a:pt x="f166" y="f10"/>
                  <a:pt x="f539" y="f10"/>
                  <a:pt x="f539" y="f15"/>
                </a:cubicBezTo>
                <a:cubicBezTo>
                  <a:pt x="f539" y="f18"/>
                  <a:pt x="f165" y="f18"/>
                  <a:pt x="f165" y="f21"/>
                </a:cubicBezTo>
                <a:cubicBezTo>
                  <a:pt x="f540" y="f54"/>
                  <a:pt x="f540" y="f23"/>
                  <a:pt x="f540" y="f25"/>
                </a:cubicBezTo>
                <a:cubicBezTo>
                  <a:pt x="f540" y="f49"/>
                  <a:pt x="f540" y="f49"/>
                  <a:pt x="f164" y="f50"/>
                </a:cubicBezTo>
                <a:cubicBezTo>
                  <a:pt x="f164" y="f595"/>
                  <a:pt x="f166" y="f591"/>
                  <a:pt x="f539" y="f592"/>
                </a:cubicBezTo>
                <a:cubicBezTo>
                  <a:pt x="f167" y="f590"/>
                  <a:pt x="f167" y="f587"/>
                  <a:pt x="f168" y="f586"/>
                </a:cubicBezTo>
                <a:cubicBezTo>
                  <a:pt x="f169" y="f596"/>
                  <a:pt x="f171" y="f596"/>
                  <a:pt x="f173" y="f584"/>
                </a:cubicBezTo>
                <a:cubicBezTo>
                  <a:pt x="f175" y="f583"/>
                  <a:pt x="f176" y="f582"/>
                  <a:pt x="f204" y="f598"/>
                </a:cubicBezTo>
                <a:cubicBezTo>
                  <a:pt x="f203" y="f581"/>
                  <a:pt x="f181" y="f581"/>
                  <a:pt x="f182" y="f580"/>
                </a:cubicBezTo>
                <a:cubicBezTo>
                  <a:pt x="f201" y="f579"/>
                  <a:pt x="f200" y="f599"/>
                  <a:pt x="f199" y="f599"/>
                </a:cubicBezTo>
                <a:cubicBezTo>
                  <a:pt x="f187" y="f599"/>
                  <a:pt x="f196" y="f579"/>
                  <a:pt x="f196" y="f578"/>
                </a:cubicBezTo>
                <a:cubicBezTo>
                  <a:pt x="f196" y="f577"/>
                  <a:pt x="f197" y="f576"/>
                  <a:pt x="f197" y="f576"/>
                </a:cubicBezTo>
                <a:cubicBezTo>
                  <a:pt x="f188" y="f575"/>
                  <a:pt x="f187" y="f575"/>
                  <a:pt x="f187" y="f574"/>
                </a:cubicBezTo>
                <a:cubicBezTo>
                  <a:pt x="f199" y="f572"/>
                  <a:pt x="f189" y="f573"/>
                  <a:pt x="f196" y="f573"/>
                </a:cubicBezTo>
                <a:cubicBezTo>
                  <a:pt x="f190" y="f573"/>
                  <a:pt x="f195" y="f573"/>
                  <a:pt x="f191" y="f572"/>
                </a:cubicBezTo>
                <a:cubicBezTo>
                  <a:pt x="f194" y="f572"/>
                  <a:pt x="f213" y="f572"/>
                  <a:pt x="f192" y="f572"/>
                </a:cubicBezTo>
                <a:cubicBezTo>
                  <a:pt x="f214" y="f572"/>
                  <a:pt x="f214" y="f571"/>
                  <a:pt x="f215" y="f570"/>
                </a:cubicBezTo>
                <a:cubicBezTo>
                  <a:pt x="f721" y="f570"/>
                  <a:pt x="f721" y="f570"/>
                  <a:pt x="f216" y="f570"/>
                </a:cubicBezTo>
                <a:cubicBezTo>
                  <a:pt x="f217" y="f570"/>
                  <a:pt x="f217" y="f571"/>
                  <a:pt x="f533" y="f571"/>
                </a:cubicBezTo>
                <a:cubicBezTo>
                  <a:pt x="f218" y="f571"/>
                  <a:pt x="f219" y="f571"/>
                  <a:pt x="f257" y="f571"/>
                </a:cubicBezTo>
                <a:cubicBezTo>
                  <a:pt x="f221" y="f570"/>
                  <a:pt x="f224" y="f571"/>
                  <a:pt x="f236" y="f572"/>
                </a:cubicBezTo>
                <a:cubicBezTo>
                  <a:pt x="f226" y="f572"/>
                  <a:pt x="f227" y="f572"/>
                  <a:pt x="f233" y="f573"/>
                </a:cubicBezTo>
                <a:cubicBezTo>
                  <a:pt x="f228" y="f573"/>
                  <a:pt x="f228" y="f600"/>
                  <a:pt x="f229" y="f600"/>
                </a:cubicBezTo>
                <a:cubicBezTo>
                  <a:pt x="f229" y="f600"/>
                  <a:pt x="f230" y="f600"/>
                  <a:pt x="f235" y="f600"/>
                </a:cubicBezTo>
                <a:cubicBezTo>
                  <a:pt x="f260" y="f574"/>
                  <a:pt x="f262" y="f574"/>
                  <a:pt x="f61" y="f576"/>
                </a:cubicBezTo>
                <a:cubicBezTo>
                  <a:pt x="f66" y="f577"/>
                  <a:pt x="f69" y="f578"/>
                  <a:pt x="f74" y="f579"/>
                </a:cubicBezTo>
                <a:cubicBezTo>
                  <a:pt x="f82" y="f582"/>
                  <a:pt x="f267" y="f583"/>
                  <a:pt x="f738" y="f586"/>
                </a:cubicBezTo>
                <a:cubicBezTo>
                  <a:pt x="f270" y="f588"/>
                  <a:pt x="f270" y="f590"/>
                  <a:pt x="f523" y="f593"/>
                </a:cubicBezTo>
                <a:cubicBezTo>
                  <a:pt x="f272" y="f592"/>
                  <a:pt x="f521" y="f592"/>
                  <a:pt x="f520" y="f591"/>
                </a:cubicBezTo>
                <a:cubicBezTo>
                  <a:pt x="f273" y="f591"/>
                  <a:pt x="f517" y="f595"/>
                  <a:pt x="f517" y="f595"/>
                </a:cubicBezTo>
                <a:cubicBezTo>
                  <a:pt x="f517" y="f594"/>
                  <a:pt x="f517" y="f594"/>
                  <a:pt x="f517" y="f814"/>
                </a:cubicBezTo>
                <a:cubicBezTo>
                  <a:pt x="f274" y="f49"/>
                  <a:pt x="f276" y="f50"/>
                  <a:pt x="f718" y="f49"/>
                </a:cubicBezTo>
                <a:cubicBezTo>
                  <a:pt x="f513" y="f51"/>
                  <a:pt x="f718" y="f23"/>
                  <a:pt x="f718" y="f54"/>
                </a:cubicBezTo>
                <a:cubicBezTo>
                  <a:pt x="f513" y="f21"/>
                  <a:pt x="f511" y="f21"/>
                  <a:pt x="f277" y="f18"/>
                </a:cubicBezTo>
                <a:cubicBezTo>
                  <a:pt x="f739" y="f18"/>
                  <a:pt x="f510" y="f18"/>
                  <a:pt x="f508" y="f18"/>
                </a:cubicBezTo>
                <a:cubicBezTo>
                  <a:pt x="f278" y="f15"/>
                  <a:pt x="f278" y="f15"/>
                  <a:pt x="f282" y="f10"/>
                </a:cubicBezTo>
                <a:cubicBezTo>
                  <a:pt x="f279" y="f10"/>
                  <a:pt x="f280" y="f31"/>
                  <a:pt x="f280" y="f32"/>
                </a:cubicBezTo>
                <a:cubicBezTo>
                  <a:pt x="f280" y="f35"/>
                  <a:pt x="f282" y="f35"/>
                  <a:pt x="f282" y="f37"/>
                </a:cubicBezTo>
                <a:cubicBezTo>
                  <a:pt x="f278" y="f36"/>
                  <a:pt x="f278" y="f38"/>
                  <a:pt x="f282" y="f38"/>
                </a:cubicBezTo>
                <a:cubicBezTo>
                  <a:pt x="f279" y="f39"/>
                  <a:pt x="f280" y="f38"/>
                  <a:pt x="f281" y="f36"/>
                </a:cubicBezTo>
                <a:cubicBezTo>
                  <a:pt x="f284" y="f37"/>
                  <a:pt x="f287" y="f37"/>
                  <a:pt x="f290" y="f37"/>
                </a:cubicBezTo>
                <a:cubicBezTo>
                  <a:pt x="f601" y="f37"/>
                  <a:pt x="f507" y="f37"/>
                  <a:pt x="f499" y="f37"/>
                </a:cubicBezTo>
                <a:cubicBezTo>
                  <a:pt x="f294" y="f36"/>
                  <a:pt x="f295" y="f39"/>
                  <a:pt x="f296" y="f41"/>
                </a:cubicBezTo>
                <a:cubicBezTo>
                  <a:pt x="f296" y="f42"/>
                  <a:pt x="f297" y="f43"/>
                  <a:pt x="f297" y="f44"/>
                </a:cubicBezTo>
                <a:cubicBezTo>
                  <a:pt x="f298" y="f45"/>
                  <a:pt x="f298" y="f44"/>
                  <a:pt x="f298" y="f43"/>
                </a:cubicBezTo>
                <a:cubicBezTo>
                  <a:pt x="f303" y="f41"/>
                  <a:pt x="f303" y="f45"/>
                  <a:pt x="f303" y="f476"/>
                </a:cubicBezTo>
                <a:cubicBezTo>
                  <a:pt x="f303" y="f481"/>
                  <a:pt x="f303" y="f482"/>
                  <a:pt x="f300" y="f472"/>
                </a:cubicBezTo>
                <a:cubicBezTo>
                  <a:pt x="f298" y="f498"/>
                  <a:pt x="f295" y="f483"/>
                  <a:pt x="f297" y="f484"/>
                </a:cubicBezTo>
                <a:cubicBezTo>
                  <a:pt x="f301" y="f468"/>
                  <a:pt x="f300" y="f484"/>
                  <a:pt x="f299" y="f468"/>
                </a:cubicBezTo>
                <a:cubicBezTo>
                  <a:pt x="f303" y="f468"/>
                  <a:pt x="f303" y="f488"/>
                  <a:pt x="f741" y="f488"/>
                </a:cubicBezTo>
                <a:cubicBezTo>
                  <a:pt x="f496" y="f467"/>
                  <a:pt x="f495" y="f488"/>
                  <a:pt x="f742" y="f485"/>
                </a:cubicBezTo>
                <a:cubicBezTo>
                  <a:pt x="f742" y="f466"/>
                  <a:pt x="f496" y="f500"/>
                  <a:pt x="f496" y="f500"/>
                </a:cubicBezTo>
                <a:cubicBezTo>
                  <a:pt x="f741" y="f501"/>
                  <a:pt x="f303" y="f463"/>
                  <a:pt x="f741" y="f462"/>
                </a:cubicBezTo>
                <a:cubicBezTo>
                  <a:pt x="f496" y="f502"/>
                  <a:pt x="f496" y="f503"/>
                  <a:pt x="f305" y="f503"/>
                </a:cubicBezTo>
                <a:cubicBezTo>
                  <a:pt x="f305" y="f503"/>
                  <a:pt x="f305" y="f503"/>
                  <a:pt x="f304" y="f503"/>
                </a:cubicBezTo>
                <a:cubicBezTo>
                  <a:pt x="f304" y="f503"/>
                  <a:pt x="f306" y="f460"/>
                  <a:pt x="f306" y="f460"/>
                </a:cubicBezTo>
                <a:cubicBezTo>
                  <a:pt x="f307" y="f503"/>
                  <a:pt x="f304" y="f461"/>
                  <a:pt x="f304" y="f461"/>
                </a:cubicBezTo>
                <a:cubicBezTo>
                  <a:pt x="f305" y="f502"/>
                  <a:pt x="f305" y="f487"/>
                  <a:pt x="f305" y="f462"/>
                </a:cubicBezTo>
                <a:cubicBezTo>
                  <a:pt x="f305" y="f486"/>
                  <a:pt x="f305" y="f486"/>
                  <a:pt x="f495" y="f463"/>
                </a:cubicBezTo>
                <a:cubicBezTo>
                  <a:pt x="f496" y="f501"/>
                  <a:pt x="f742" y="f500"/>
                  <a:pt x="f495" y="f466"/>
                </a:cubicBezTo>
                <a:cubicBezTo>
                  <a:pt x="f304" y="f468"/>
                  <a:pt x="f305" y="f470"/>
                  <a:pt x="f305" y="f473"/>
                </a:cubicBezTo>
                <a:cubicBezTo>
                  <a:pt x="f305" y="f474"/>
                  <a:pt x="f305" y="f475"/>
                  <a:pt x="f305" y="f475"/>
                </a:cubicBezTo>
                <a:cubicBezTo>
                  <a:pt x="f304" y="f476"/>
                  <a:pt x="f494" y="f475"/>
                  <a:pt x="f494" y="f476"/>
                </a:cubicBezTo>
                <a:cubicBezTo>
                  <a:pt x="f307" y="f45"/>
                  <a:pt x="f494" y="f42"/>
                  <a:pt x="f308" y="f41"/>
                </a:cubicBezTo>
                <a:cubicBezTo>
                  <a:pt x="f492" y="f41"/>
                  <a:pt x="f315" y="f43"/>
                  <a:pt x="f314" y="f39"/>
                </a:cubicBezTo>
                <a:cubicBezTo>
                  <a:pt x="f314" y="f38"/>
                  <a:pt x="f313" y="f36"/>
                  <a:pt x="f313" y="f36"/>
                </a:cubicBezTo>
                <a:cubicBezTo>
                  <a:pt x="f490" y="f37"/>
                  <a:pt x="f490" y="f35"/>
                  <a:pt x="f490" y="f32"/>
                </a:cubicBezTo>
                <a:cubicBezTo>
                  <a:pt x="f490" y="f10"/>
                  <a:pt x="f313" y="f18"/>
                  <a:pt x="f313" y="f54"/>
                </a:cubicBezTo>
                <a:cubicBezTo>
                  <a:pt x="f313" y="f25"/>
                  <a:pt x="f490" y="f50"/>
                  <a:pt x="f313" y="f594"/>
                </a:cubicBezTo>
                <a:cubicBezTo>
                  <a:pt x="f313" y="f595"/>
                  <a:pt x="f314" y="f592"/>
                  <a:pt x="f314" y="f593"/>
                </a:cubicBezTo>
                <a:cubicBezTo>
                  <a:pt x="f314" y="f589"/>
                  <a:pt x="f314" y="f587"/>
                  <a:pt x="f314" y="f586"/>
                </a:cubicBezTo>
                <a:cubicBezTo>
                  <a:pt x="f314" y="f585"/>
                  <a:pt x="f315" y="f584"/>
                  <a:pt x="f316" y="f597"/>
                </a:cubicBezTo>
                <a:cubicBezTo>
                  <a:pt x="f489" y="f582"/>
                  <a:pt x="f318" y="f598"/>
                  <a:pt x="f319" y="f581"/>
                </a:cubicBezTo>
                <a:cubicBezTo>
                  <a:pt x="f321" y="f580"/>
                  <a:pt x="f321" y="f579"/>
                  <a:pt x="f320" y="f579"/>
                </a:cubicBezTo>
                <a:cubicBezTo>
                  <a:pt x="f324" y="f579"/>
                  <a:pt x="f325" y="f580"/>
                  <a:pt x="f325" y="f598"/>
                </a:cubicBezTo>
                <a:cubicBezTo>
                  <a:pt x="f323" y="f582"/>
                  <a:pt x="f324" y="f597"/>
                  <a:pt x="f323" y="f583"/>
                </a:cubicBezTo>
                <a:cubicBezTo>
                  <a:pt x="f323" y="f584"/>
                  <a:pt x="f326" y="f584"/>
                  <a:pt x="f326" y="f583"/>
                </a:cubicBezTo>
                <a:cubicBezTo>
                  <a:pt x="f327" y="f597"/>
                  <a:pt x="f326" y="f582"/>
                  <a:pt x="f326" y="f598"/>
                </a:cubicBezTo>
                <a:cubicBezTo>
                  <a:pt x="f325" y="f581"/>
                  <a:pt x="f326" y="f580"/>
                  <a:pt x="f326" y="f579"/>
                </a:cubicBezTo>
                <a:cubicBezTo>
                  <a:pt x="f325" y="f578"/>
                  <a:pt x="f324" y="f578"/>
                  <a:pt x="f320" y="f577"/>
                </a:cubicBezTo>
                <a:cubicBezTo>
                  <a:pt x="f321" y="f575"/>
                  <a:pt x="f319" y="f600"/>
                  <a:pt x="f322" y="f574"/>
                </a:cubicBezTo>
                <a:cubicBezTo>
                  <a:pt x="f324" y="f574"/>
                  <a:pt x="f323" y="f575"/>
                  <a:pt x="f325" y="f574"/>
                </a:cubicBezTo>
                <a:cubicBezTo>
                  <a:pt x="f326" y="f574"/>
                  <a:pt x="f326" y="f574"/>
                  <a:pt x="f328" y="f574"/>
                </a:cubicBezTo>
                <a:cubicBezTo>
                  <a:pt x="f329" y="f574"/>
                  <a:pt x="f329" y="f574"/>
                  <a:pt x="f330" y="f575"/>
                </a:cubicBezTo>
                <a:cubicBezTo>
                  <a:pt x="f331" y="f576"/>
                  <a:pt x="f332" y="f576"/>
                  <a:pt x="f332" y="f577"/>
                </a:cubicBezTo>
                <a:cubicBezTo>
                  <a:pt x="f333" y="f579"/>
                  <a:pt x="f329" y="f599"/>
                  <a:pt x="f329" y="f580"/>
                </a:cubicBezTo>
                <a:cubicBezTo>
                  <a:pt x="f330" y="f581"/>
                  <a:pt x="f331" y="f581"/>
                  <a:pt x="f332" y="f580"/>
                </a:cubicBezTo>
                <a:cubicBezTo>
                  <a:pt x="f335" y="f580"/>
                  <a:pt x="f335" y="f599"/>
                  <a:pt x="f335" y="f599"/>
                </a:cubicBezTo>
                <a:cubicBezTo>
                  <a:pt x="f335" y="f576"/>
                  <a:pt x="f332" y="f575"/>
                  <a:pt x="f331" y="f574"/>
                </a:cubicBezTo>
                <a:cubicBezTo>
                  <a:pt x="f329" y="f573"/>
                  <a:pt x="f330" y="f571"/>
                  <a:pt x="f330" y="f569"/>
                </a:cubicBezTo>
                <a:cubicBezTo>
                  <a:pt x="f330" y="f567"/>
                  <a:pt x="f330" y="f567"/>
                  <a:pt x="f329" y="f566"/>
                </a:cubicBezTo>
                <a:cubicBezTo>
                  <a:pt x="f328" y="f566"/>
                  <a:pt x="f329" y="f565"/>
                  <a:pt x="f328" y="f564"/>
                </a:cubicBezTo>
                <a:cubicBezTo>
                  <a:pt x="f328" y="f563"/>
                  <a:pt x="f328" y="f562"/>
                  <a:pt x="f328" y="f561"/>
                </a:cubicBezTo>
                <a:cubicBezTo>
                  <a:pt x="f329" y="f560"/>
                  <a:pt x="f329" y="f560"/>
                  <a:pt x="f330" y="f620"/>
                </a:cubicBezTo>
                <a:cubicBezTo>
                  <a:pt x="f330" y="f556"/>
                  <a:pt x="f329" y="f554"/>
                  <a:pt x="f331" y="f552"/>
                </a:cubicBezTo>
                <a:cubicBezTo>
                  <a:pt x="f335" y="f550"/>
                  <a:pt x="f334" y="f557"/>
                  <a:pt x="f333" y="f547"/>
                </a:cubicBezTo>
                <a:cubicBezTo>
                  <a:pt x="f333" y="f88"/>
                  <a:pt x="f335" y="f96"/>
                  <a:pt x="f334" y="f95"/>
                </a:cubicBezTo>
                <a:cubicBezTo>
                  <a:pt x="f336" y="f99"/>
                  <a:pt x="f338" y="f100"/>
                  <a:pt x="f340" y="f103"/>
                </a:cubicBezTo>
                <a:cubicBezTo>
                  <a:pt x="f339" y="f545"/>
                  <a:pt x="f339" y="f106"/>
                  <a:pt x="f341" y="f107"/>
                </a:cubicBezTo>
                <a:cubicBezTo>
                  <a:pt x="f344" y="f111"/>
                  <a:pt x="f344" y="f114"/>
                  <a:pt x="f478" y="f121"/>
                </a:cubicBezTo>
                <a:cubicBezTo>
                  <a:pt x="f356" y="f122"/>
                  <a:pt x="f355" y="f122"/>
                  <a:pt x="f354" y="f126"/>
                </a:cubicBezTo>
                <a:cubicBezTo>
                  <a:pt x="f357" y="f128"/>
                  <a:pt x="f918" y="f135"/>
                  <a:pt x="f359" y="f137"/>
                </a:cubicBezTo>
                <a:cubicBezTo>
                  <a:pt x="f359" y="f137"/>
                  <a:pt x="f360" y="f138"/>
                  <a:pt x="f361" y="f139"/>
                </a:cubicBezTo>
                <a:cubicBezTo>
                  <a:pt x="f362" y="f139"/>
                  <a:pt x="f362" y="f140"/>
                  <a:pt x="f2351" y="f140"/>
                </a:cubicBezTo>
                <a:cubicBezTo>
                  <a:pt x="f471" y="f141"/>
                  <a:pt x="f917" y="f142"/>
                  <a:pt x="f471" y="f160"/>
                </a:cubicBezTo>
                <a:cubicBezTo>
                  <a:pt x="f471" y="f542"/>
                  <a:pt x="f362" y="f161"/>
                  <a:pt x="f360" y="f161"/>
                </a:cubicBezTo>
                <a:cubicBezTo>
                  <a:pt x="f359" y="f542"/>
                  <a:pt x="f358" y="f542"/>
                  <a:pt x="f918" y="f162"/>
                </a:cubicBezTo>
                <a:cubicBezTo>
                  <a:pt x="f918" y="f541"/>
                  <a:pt x="f359" y="f541"/>
                  <a:pt x="f359" y="f541"/>
                </a:cubicBezTo>
                <a:cubicBezTo>
                  <a:pt x="f361" y="f163"/>
                  <a:pt x="f362" y="f165"/>
                  <a:pt x="f361" y="f166"/>
                </a:cubicBezTo>
                <a:cubicBezTo>
                  <a:pt x="f359" y="f167"/>
                  <a:pt x="f357" y="f166"/>
                  <a:pt x="f355" y="f165"/>
                </a:cubicBezTo>
                <a:cubicBezTo>
                  <a:pt x="f356" y="f165"/>
                  <a:pt x="f353" y="f165"/>
                  <a:pt x="f356" y="f539"/>
                </a:cubicBezTo>
                <a:cubicBezTo>
                  <a:pt x="f355" y="f538"/>
                  <a:pt x="f357" y="f538"/>
                  <a:pt x="f918" y="f211"/>
                </a:cubicBezTo>
                <a:cubicBezTo>
                  <a:pt x="f358" y="f170"/>
                  <a:pt x="f918" y="f172"/>
                  <a:pt x="f359" y="f174"/>
                </a:cubicBezTo>
                <a:cubicBezTo>
                  <a:pt x="f360" y="f176"/>
                  <a:pt x="f361" y="f178"/>
                  <a:pt x="f362" y="f204"/>
                </a:cubicBezTo>
                <a:cubicBezTo>
                  <a:pt x="f2351" y="f179"/>
                  <a:pt x="f2351" y="f181"/>
                  <a:pt x="f363" y="f183"/>
                </a:cubicBezTo>
                <a:cubicBezTo>
                  <a:pt x="f471" y="f183"/>
                  <a:pt x="f471" y="f182"/>
                  <a:pt x="f917" y="f182"/>
                </a:cubicBezTo>
                <a:cubicBezTo>
                  <a:pt x="f364" y="f184"/>
                  <a:pt x="f364" y="f184"/>
                  <a:pt x="f425" y="f201"/>
                </a:cubicBezTo>
                <a:cubicBezTo>
                  <a:pt x="f365" y="f201"/>
                  <a:pt x="f365" y="f185"/>
                  <a:pt x="f365" y="f200"/>
                </a:cubicBezTo>
                <a:cubicBezTo>
                  <a:pt x="f365" y="f186"/>
                  <a:pt x="f425" y="f186"/>
                  <a:pt x="f364" y="f199"/>
                </a:cubicBezTo>
                <a:cubicBezTo>
                  <a:pt x="f917" y="f198"/>
                  <a:pt x="f425" y="f196"/>
                  <a:pt x="f917" y="f195"/>
                </a:cubicBezTo>
                <a:cubicBezTo>
                  <a:pt x="f471" y="f195"/>
                  <a:pt x="f2351" y="f191"/>
                  <a:pt x="f2351" y="f194"/>
                </a:cubicBezTo>
                <a:cubicBezTo>
                  <a:pt x="f362" y="f213"/>
                  <a:pt x="f471" y="f213"/>
                  <a:pt x="f471" y="f213"/>
                </a:cubicBezTo>
                <a:cubicBezTo>
                  <a:pt x="f917" y="f194"/>
                  <a:pt x="f364" y="f194"/>
                  <a:pt x="f425" y="f194"/>
                </a:cubicBezTo>
                <a:cubicBezTo>
                  <a:pt x="f366" y="f194"/>
                  <a:pt x="f367" y="f213"/>
                  <a:pt x="f370" y="f213"/>
                </a:cubicBezTo>
                <a:cubicBezTo>
                  <a:pt x="f401" y="f192"/>
                  <a:pt x="f372" y="f192"/>
                  <a:pt x="f374" y="f193"/>
                </a:cubicBezTo>
                <a:cubicBezTo>
                  <a:pt x="f376" y="f193"/>
                  <a:pt x="f379" y="f193"/>
                  <a:pt x="f380" y="f193"/>
                </a:cubicBezTo>
                <a:cubicBezTo>
                  <a:pt x="f381" y="f192"/>
                  <a:pt x="f398" y="f213"/>
                  <a:pt x="f383" y="f213"/>
                </a:cubicBezTo>
                <a:cubicBezTo>
                  <a:pt x="f385" y="f194"/>
                  <a:pt x="f387" y="f191"/>
                  <a:pt x="f389" y="f194"/>
                </a:cubicBezTo>
                <a:cubicBezTo>
                  <a:pt x="f390" y="f213"/>
                  <a:pt x="f392" y="f192"/>
                  <a:pt x="f393" y="f213"/>
                </a:cubicBezTo>
                <a:cubicBezTo>
                  <a:pt x="f396" y="f213"/>
                  <a:pt x="f394" y="f191"/>
                  <a:pt x="f395" y="f190"/>
                </a:cubicBezTo>
                <a:cubicBezTo>
                  <a:pt x="f943" y="f189"/>
                  <a:pt x="f945" y="f198"/>
                  <a:pt x="f916" y="f199"/>
                </a:cubicBezTo>
                <a:cubicBezTo>
                  <a:pt x="f916" y="f186"/>
                  <a:pt x="f943" y="f186"/>
                  <a:pt x="f395" y="f200"/>
                </a:cubicBezTo>
                <a:cubicBezTo>
                  <a:pt x="f395" y="f185"/>
                  <a:pt x="f943" y="f201"/>
                  <a:pt x="f395" y="f184"/>
                </a:cubicBezTo>
                <a:cubicBezTo>
                  <a:pt x="f395" y="f181"/>
                  <a:pt x="f394" y="f180"/>
                  <a:pt x="f395" y="f204"/>
                </a:cubicBezTo>
                <a:cubicBezTo>
                  <a:pt x="f943" y="f177"/>
                  <a:pt x="f943" y="f177"/>
                  <a:pt x="f916" y="f178"/>
                </a:cubicBezTo>
                <a:cubicBezTo>
                  <a:pt x="f945" y="f178"/>
                  <a:pt x="f945" y="f176"/>
                  <a:pt x="f915" y="f175"/>
                </a:cubicBezTo>
                <a:cubicBezTo>
                  <a:pt x="f949" y="f173"/>
                  <a:pt x="f911" y="f173"/>
                  <a:pt x="f909" y="f172"/>
                </a:cubicBezTo>
                <a:cubicBezTo>
                  <a:pt x="f827" y="f172"/>
                  <a:pt x="f826" y="f171"/>
                  <a:pt x="f825" y="f171"/>
                </a:cubicBezTo>
                <a:cubicBezTo>
                  <a:pt x="f617" y="f170"/>
                  <a:pt x="f819" y="f171"/>
                  <a:pt x="f616" y="f171"/>
                </a:cubicBezTo>
                <a:cubicBezTo>
                  <a:pt x="f823" y="f171"/>
                  <a:pt x="f609" y="f211"/>
                  <a:pt x="f613" y="f211"/>
                </a:cubicBezTo>
                <a:cubicBezTo>
                  <a:pt x="f612" y="f211"/>
                  <a:pt x="f887" y="f211"/>
                  <a:pt x="f890" y="f211"/>
                </a:cubicBezTo>
                <a:cubicBezTo>
                  <a:pt x="f890" y="f168"/>
                  <a:pt x="f906" y="f168"/>
                  <a:pt x="f892" y="f168"/>
                </a:cubicBezTo>
                <a:cubicBezTo>
                  <a:pt x="f898" y="f538"/>
                  <a:pt x="f904" y="f538"/>
                  <a:pt x="f1388" y="f168"/>
                </a:cubicBezTo>
                <a:cubicBezTo>
                  <a:pt x="f1409" y="f211"/>
                  <a:pt x="f1389" y="f169"/>
                  <a:pt x="f1391" y="f170"/>
                </a:cubicBezTo>
                <a:cubicBezTo>
                  <a:pt x="f1392" y="f171"/>
                  <a:pt x="f1392" y="f171"/>
                  <a:pt x="f1240" y="f170"/>
                </a:cubicBezTo>
                <a:cubicBezTo>
                  <a:pt x="f1239" y="f170"/>
                  <a:pt x="f1239" y="f169"/>
                  <a:pt x="f1238" y="f211"/>
                </a:cubicBezTo>
                <a:cubicBezTo>
                  <a:pt x="f1237" y="f538"/>
                  <a:pt x="f1237" y="f539"/>
                  <a:pt x="f1236" y="f166"/>
                </a:cubicBezTo>
                <a:cubicBezTo>
                  <a:pt x="f1242" y="f164"/>
                  <a:pt x="f1263" y="f162"/>
                  <a:pt x="f1394" y="f160"/>
                </a:cubicBezTo>
                <a:cubicBezTo>
                  <a:pt x="f1117" y="f142"/>
                  <a:pt x="f1116" y="f146"/>
                  <a:pt x="f1115" y="f140"/>
                </a:cubicBezTo>
                <a:cubicBezTo>
                  <a:pt x="f879" y="f138"/>
                  <a:pt x="f878" y="f135"/>
                  <a:pt x="f877" y="f153"/>
                </a:cubicBezTo>
                <a:cubicBezTo>
                  <a:pt x="f876" y="f127"/>
                  <a:pt x="f876" y="f125"/>
                  <a:pt x="f876" y="f121"/>
                </a:cubicBezTo>
                <a:cubicBezTo>
                  <a:pt x="f877" y="f118"/>
                  <a:pt x="f877" y="f117"/>
                  <a:pt x="f876" y="f112"/>
                </a:cubicBezTo>
                <a:cubicBezTo>
                  <a:pt x="f1111" y="f111"/>
                  <a:pt x="f862" y="f110"/>
                  <a:pt x="f861" y="f107"/>
                </a:cubicBezTo>
                <a:cubicBezTo>
                  <a:pt x="f861" y="f108"/>
                  <a:pt x="f860" y="f108"/>
                  <a:pt x="f1111" y="f106"/>
                </a:cubicBezTo>
                <a:cubicBezTo>
                  <a:pt x="f1111" y="f545"/>
                  <a:pt x="f1111" y="f104"/>
                  <a:pt x="f1111" y="f103"/>
                </a:cubicBezTo>
                <a:cubicBezTo>
                  <a:pt x="f1111" y="f99"/>
                  <a:pt x="f1111" y="f98"/>
                  <a:pt x="f861" y="f96"/>
                </a:cubicBezTo>
                <a:cubicBezTo>
                  <a:pt x="f863" y="f92"/>
                  <a:pt x="f864" y="f88"/>
                  <a:pt x="f864" y="f547"/>
                </a:cubicBezTo>
                <a:cubicBezTo>
                  <a:pt x="f864" y="f548"/>
                  <a:pt x="f861" y="f548"/>
                  <a:pt x="f862" y="f551"/>
                </a:cubicBezTo>
                <a:cubicBezTo>
                  <a:pt x="f862" y="f551"/>
                  <a:pt x="f863" y="f552"/>
                  <a:pt x="f863" y="f553"/>
                </a:cubicBezTo>
                <a:cubicBezTo>
                  <a:pt x="f864" y="f554"/>
                  <a:pt x="f1110" y="f554"/>
                  <a:pt x="f1110" y="f556"/>
                </a:cubicBezTo>
                <a:cubicBezTo>
                  <a:pt x="f865" y="f555"/>
                  <a:pt x="f1110" y="f561"/>
                  <a:pt x="f864" y="f562"/>
                </a:cubicBezTo>
                <a:cubicBezTo>
                  <a:pt x="f863" y="f563"/>
                  <a:pt x="f861" y="f563"/>
                  <a:pt x="f861" y="f564"/>
                </a:cubicBezTo>
                <a:cubicBezTo>
                  <a:pt x="f861" y="f565"/>
                  <a:pt x="f862" y="f566"/>
                  <a:pt x="f862" y="f566"/>
                </a:cubicBezTo>
                <a:cubicBezTo>
                  <a:pt x="f863" y="f566"/>
                  <a:pt x="f863" y="f565"/>
                  <a:pt x="f864" y="f565"/>
                </a:cubicBezTo>
                <a:cubicBezTo>
                  <a:pt x="f864" y="f564"/>
                  <a:pt x="f866" y="f564"/>
                  <a:pt x="f866" y="f565"/>
                </a:cubicBezTo>
                <a:cubicBezTo>
                  <a:pt x="f868" y="f567"/>
                  <a:pt x="f862" y="f569"/>
                  <a:pt x="f1110" y="f572"/>
                </a:cubicBezTo>
                <a:cubicBezTo>
                  <a:pt x="f865" y="f572"/>
                  <a:pt x="f866" y="f572"/>
                  <a:pt x="f867" y="f573"/>
                </a:cubicBezTo>
                <a:cubicBezTo>
                  <a:pt x="f868" y="f600"/>
                  <a:pt x="f868" y="f574"/>
                  <a:pt x="f868" y="f575"/>
                </a:cubicBezTo>
                <a:cubicBezTo>
                  <a:pt x="f868" y="f578"/>
                  <a:pt x="f867" y="f599"/>
                  <a:pt x="f866" y="f580"/>
                </a:cubicBezTo>
                <a:cubicBezTo>
                  <a:pt x="f1110" y="f598"/>
                  <a:pt x="f865" y="f597"/>
                  <a:pt x="f864" y="f583"/>
                </a:cubicBezTo>
                <a:cubicBezTo>
                  <a:pt x="f863" y="f584"/>
                  <a:pt x="f862" y="f584"/>
                  <a:pt x="f861" y="f584"/>
                </a:cubicBezTo>
                <a:cubicBezTo>
                  <a:pt x="f1111" y="f585"/>
                  <a:pt x="f860" y="f596"/>
                  <a:pt x="f861" y="f585"/>
                </a:cubicBezTo>
                <a:cubicBezTo>
                  <a:pt x="f862" y="f585"/>
                  <a:pt x="f863" y="f584"/>
                  <a:pt x="f864" y="f584"/>
                </a:cubicBezTo>
                <a:cubicBezTo>
                  <a:pt x="f1110" y="f584"/>
                  <a:pt x="f865" y="f583"/>
                  <a:pt x="f866" y="f583"/>
                </a:cubicBezTo>
                <a:cubicBezTo>
                  <a:pt x="f867" y="f583"/>
                  <a:pt x="f868" y="f583"/>
                  <a:pt x="f869" y="f584"/>
                </a:cubicBezTo>
                <a:cubicBezTo>
                  <a:pt x="f869" y="f584"/>
                  <a:pt x="f1109" y="f584"/>
                  <a:pt x="f1109" y="f585"/>
                </a:cubicBezTo>
                <a:cubicBezTo>
                  <a:pt x="f872" y="f586"/>
                  <a:pt x="f869" y="f587"/>
                  <a:pt x="f868" y="f588"/>
                </a:cubicBezTo>
                <a:cubicBezTo>
                  <a:pt x="f867" y="f588"/>
                  <a:pt x="f867" y="f589"/>
                  <a:pt x="f866" y="f590"/>
                </a:cubicBezTo>
                <a:cubicBezTo>
                  <a:pt x="f865" y="f590"/>
                  <a:pt x="f1110" y="f590"/>
                  <a:pt x="f864" y="f590"/>
                </a:cubicBezTo>
                <a:cubicBezTo>
                  <a:pt x="f863" y="f590"/>
                  <a:pt x="f862" y="f590"/>
                  <a:pt x="f863" y="f593"/>
                </a:cubicBezTo>
                <a:cubicBezTo>
                  <a:pt x="f863" y="f592"/>
                  <a:pt x="f1110" y="f593"/>
                  <a:pt x="f1110" y="f593"/>
                </a:cubicBezTo>
                <a:cubicBezTo>
                  <a:pt x="f866" y="f593"/>
                  <a:pt x="f868" y="f593"/>
                  <a:pt x="f870" y="f593"/>
                </a:cubicBezTo>
                <a:cubicBezTo>
                  <a:pt x="f1109" y="f593"/>
                  <a:pt x="f871" y="f593"/>
                  <a:pt x="f872" y="f593"/>
                </a:cubicBezTo>
                <a:cubicBezTo>
                  <a:pt x="f873" y="f593"/>
                  <a:pt x="f873" y="f591"/>
                  <a:pt x="f874" y="f591"/>
                </a:cubicBezTo>
                <a:cubicBezTo>
                  <a:pt x="f875" y="f595"/>
                  <a:pt x="f1113" y="f595"/>
                  <a:pt x="f1100" y="f595"/>
                </a:cubicBezTo>
                <a:cubicBezTo>
                  <a:pt x="f1114" y="f595"/>
                  <a:pt x="f1112" y="f594"/>
                  <a:pt x="f1103" y="f814"/>
                </a:cubicBezTo>
                <a:cubicBezTo>
                  <a:pt x="f1108" y="f50"/>
                  <a:pt x="f1104" y="f50"/>
                  <a:pt x="f1104" y="f50"/>
                </a:cubicBezTo>
                <a:cubicBezTo>
                  <a:pt x="f2348" y="f49"/>
                  <a:pt x="f2347" y="f51"/>
                  <a:pt x="f2347" y="f25"/>
                </a:cubicBezTo>
                <a:cubicBezTo>
                  <a:pt x="f1105" y="f23"/>
                  <a:pt x="f1105" y="f54"/>
                  <a:pt x="f1106" y="f21"/>
                </a:cubicBezTo>
                <a:cubicBezTo>
                  <a:pt x="f1106" y="f18"/>
                  <a:pt x="f1107" y="f18"/>
                  <a:pt x="f2346" y="f18"/>
                </a:cubicBezTo>
                <a:cubicBezTo>
                  <a:pt x="f2345" y="f15"/>
                  <a:pt x="f2345" y="f10"/>
                  <a:pt x="f2345" y="f31"/>
                </a:cubicBezTo>
                <a:cubicBezTo>
                  <a:pt x="f2345" y="f32"/>
                  <a:pt x="f2345" y="f37"/>
                  <a:pt x="f2345" y="f37"/>
                </a:cubicBezTo>
                <a:cubicBezTo>
                  <a:pt x="f2344" y="f36"/>
                  <a:pt x="f2344" y="f31"/>
                  <a:pt x="f2344" y="f31"/>
                </a:cubicBezTo>
                <a:cubicBezTo>
                  <a:pt x="f2343" y="f10"/>
                  <a:pt x="f2344" y="f18"/>
                  <a:pt x="f2344" y="f21"/>
                </a:cubicBezTo>
                <a:cubicBezTo>
                  <a:pt x="f2343" y="f23"/>
                  <a:pt x="f2343" y="f54"/>
                  <a:pt x="f2342" y="f23"/>
                </a:cubicBezTo>
                <a:cubicBezTo>
                  <a:pt x="f2349" y="f23"/>
                  <a:pt x="f2342" y="f51"/>
                  <a:pt x="f2341" y="f25"/>
                </a:cubicBezTo>
                <a:cubicBezTo>
                  <a:pt x="f2350" y="f25"/>
                  <a:pt x="f2350" y="f18"/>
                  <a:pt x="f2339" y="f15"/>
                </a:cubicBezTo>
                <a:cubicBezTo>
                  <a:pt x="f1363" y="f10"/>
                  <a:pt x="f855" y="f10"/>
                  <a:pt x="f854" y="f31"/>
                </a:cubicBezTo>
                <a:cubicBezTo>
                  <a:pt x="f852" y="f31"/>
                  <a:pt x="f852" y="f32"/>
                  <a:pt x="f856" y="f35"/>
                </a:cubicBezTo>
                <a:cubicBezTo>
                  <a:pt x="f851" y="f37"/>
                  <a:pt x="f850" y="f36"/>
                  <a:pt x="f857" y="f36"/>
                </a:cubicBezTo>
                <a:cubicBezTo>
                  <a:pt x="f849" y="f38"/>
                  <a:pt x="f848" y="f38"/>
                  <a:pt x="f847" y="f38"/>
                </a:cubicBezTo>
                <a:cubicBezTo>
                  <a:pt x="f858" y="f39"/>
                  <a:pt x="f846" y="f40"/>
                  <a:pt x="f846" y="f41"/>
                </a:cubicBezTo>
                <a:cubicBezTo>
                  <a:pt x="f846" y="f42"/>
                  <a:pt x="f858" y="f43"/>
                  <a:pt x="f847" y="f43"/>
                </a:cubicBezTo>
                <a:cubicBezTo>
                  <a:pt x="f847" y="f44"/>
                  <a:pt x="f848" y="f45"/>
                  <a:pt x="f847" y="f477"/>
                </a:cubicBezTo>
                <a:cubicBezTo>
                  <a:pt x="f846" y="f476"/>
                  <a:pt x="f846" y="f477"/>
                  <a:pt x="f859" y="f45"/>
                </a:cubicBezTo>
                <a:cubicBezTo>
                  <a:pt x="f845" y="f43"/>
                  <a:pt x="f844" y="f43"/>
                  <a:pt x="f843" y="f44"/>
                </a:cubicBezTo>
                <a:cubicBezTo>
                  <a:pt x="f842" y="f45"/>
                  <a:pt x="f839" y="f477"/>
                  <a:pt x="f840" y="f475"/>
                </a:cubicBezTo>
                <a:cubicBezTo>
                  <a:pt x="f841" y="f475"/>
                  <a:pt x="f842" y="f475"/>
                  <a:pt x="f842" y="f481"/>
                </a:cubicBezTo>
                <a:cubicBezTo>
                  <a:pt x="f843" y="f481"/>
                  <a:pt x="f843" y="f474"/>
                  <a:pt x="f844" y="f474"/>
                </a:cubicBezTo>
                <a:cubicBezTo>
                  <a:pt x="f845" y="f473"/>
                  <a:pt x="f846" y="f472"/>
                  <a:pt x="f858" y="f482"/>
                </a:cubicBezTo>
                <a:cubicBezTo>
                  <a:pt x="f858" y="f482"/>
                  <a:pt x="f846" y="f473"/>
                  <a:pt x="f858" y="f474"/>
                </a:cubicBezTo>
                <a:cubicBezTo>
                  <a:pt x="f847" y="f474"/>
                  <a:pt x="f848" y="f474"/>
                  <a:pt x="f849" y="f473"/>
                </a:cubicBezTo>
                <a:cubicBezTo>
                  <a:pt x="f850" y="f473"/>
                  <a:pt x="f851" y="f475"/>
                  <a:pt x="f852" y="f475"/>
                </a:cubicBezTo>
                <a:cubicBezTo>
                  <a:pt x="f853" y="f474"/>
                  <a:pt x="f851" y="f473"/>
                  <a:pt x="f850" y="f473"/>
                </a:cubicBezTo>
                <a:cubicBezTo>
                  <a:pt x="f849" y="f482"/>
                  <a:pt x="f849" y="f482"/>
                  <a:pt x="f849" y="f472"/>
                </a:cubicBezTo>
                <a:cubicBezTo>
                  <a:pt x="f849" y="f470"/>
                  <a:pt x="f846" y="f469"/>
                  <a:pt x="f859" y="f468"/>
                </a:cubicBezTo>
                <a:cubicBezTo>
                  <a:pt x="f844" y="f488"/>
                  <a:pt x="f842" y="f467"/>
                  <a:pt x="f840" y="f485"/>
                </a:cubicBezTo>
                <a:cubicBezTo>
                  <a:pt x="f839" y="f466"/>
                  <a:pt x="f837" y="f500"/>
                  <a:pt x="f835" y="f465"/>
                </a:cubicBezTo>
                <a:cubicBezTo>
                  <a:pt x="f835" y="f465"/>
                  <a:pt x="f834" y="f501"/>
                  <a:pt x="f833" y="f501"/>
                </a:cubicBezTo>
                <a:cubicBezTo>
                  <a:pt x="f828" y="f501"/>
                  <a:pt x="f829" y="f501"/>
                  <a:pt x="f830" y="f501"/>
                </a:cubicBezTo>
                <a:cubicBezTo>
                  <a:pt x="f831" y="f464"/>
                  <a:pt x="f832" y="f464"/>
                  <a:pt x="f832" y="f463"/>
                </a:cubicBezTo>
                <a:cubicBezTo>
                  <a:pt x="f832" y="f486"/>
                  <a:pt x="f830" y="f462"/>
                  <a:pt x="f830" y="f487"/>
                </a:cubicBezTo>
                <a:cubicBezTo>
                  <a:pt x="f829" y="f502"/>
                  <a:pt x="f828" y="f503"/>
                  <a:pt x="f828" y="f504"/>
                </a:cubicBezTo>
                <a:cubicBezTo>
                  <a:pt x="f833" y="f505"/>
                  <a:pt x="f833" y="f459"/>
                  <a:pt x="f834" y="f458"/>
                </a:cubicBezTo>
                <a:cubicBezTo>
                  <a:pt x="f834" y="f506"/>
                  <a:pt x="f834" y="f457"/>
                  <a:pt x="f835" y="f456"/>
                </a:cubicBezTo>
                <a:cubicBezTo>
                  <a:pt x="f836" y="f455"/>
                  <a:pt x="f839" y="f455"/>
                  <a:pt x="f841" y="f455"/>
                </a:cubicBezTo>
                <a:cubicBezTo>
                  <a:pt x="f843" y="f455"/>
                  <a:pt x="f844" y="f454"/>
                  <a:pt x="f844" y="f512"/>
                </a:cubicBezTo>
                <a:cubicBezTo>
                  <a:pt x="f844" y="f514"/>
                  <a:pt x="f844" y="f516"/>
                  <a:pt x="f859" y="f451"/>
                </a:cubicBezTo>
                <a:cubicBezTo>
                  <a:pt x="f847" y="f450"/>
                  <a:pt x="f851" y="f449"/>
                  <a:pt x="f853" y="f446"/>
                </a:cubicBezTo>
                <a:cubicBezTo>
                  <a:pt x="f855" y="f525"/>
                  <a:pt x="f2339" y="f439"/>
                  <a:pt x="f2349" y="f443"/>
                </a:cubicBezTo>
                <a:cubicBezTo>
                  <a:pt x="f2343" y="f444"/>
                  <a:pt x="f2344" y="f445"/>
                  <a:pt x="f2346" y="f445"/>
                </a:cubicBezTo>
                <a:cubicBezTo>
                  <a:pt x="f1106" y="f444"/>
                  <a:pt x="f1105" y="f443"/>
                  <a:pt x="f2348" y="f442"/>
                </a:cubicBezTo>
                <a:cubicBezTo>
                  <a:pt x="f1104" y="f440"/>
                  <a:pt x="f1103" y="f439"/>
                  <a:pt x="f1112" y="f439"/>
                </a:cubicBezTo>
                <a:cubicBezTo>
                  <a:pt x="f1098" y="f439"/>
                  <a:pt x="f1099" y="f437"/>
                  <a:pt x="f1114" y="f437"/>
                </a:cubicBezTo>
                <a:cubicBezTo>
                  <a:pt x="f1098" y="f437"/>
                  <a:pt x="f1112" y="f437"/>
                  <a:pt x="f1112" y="f528"/>
                </a:cubicBezTo>
                <a:cubicBezTo>
                  <a:pt x="f1098" y="f435"/>
                  <a:pt x="f1098" y="f435"/>
                  <a:pt x="f1114" y="f433"/>
                </a:cubicBezTo>
                <a:cubicBezTo>
                  <a:pt x="f1101" y="f434"/>
                  <a:pt x="f1101" y="f432"/>
                  <a:pt x="f1100" y="f431"/>
                </a:cubicBezTo>
                <a:cubicBezTo>
                  <a:pt x="f1100" y="f430"/>
                  <a:pt x="f1100" y="f529"/>
                  <a:pt x="f1099" y="f429"/>
                </a:cubicBezTo>
                <a:cubicBezTo>
                  <a:pt x="f1099" y="f530"/>
                  <a:pt x="f1113" y="f428"/>
                  <a:pt x="f875" y="f427"/>
                </a:cubicBezTo>
                <a:cubicBezTo>
                  <a:pt x="f874" y="f426"/>
                  <a:pt x="f875" y="f534"/>
                  <a:pt x="f875" y="f420"/>
                </a:cubicBezTo>
                <a:cubicBezTo>
                  <a:pt x="f875" y="f420"/>
                  <a:pt x="f875" y="f2352"/>
                  <a:pt x="f875" y="f418"/>
                </a:cubicBezTo>
                <a:cubicBezTo>
                  <a:pt x="f1113" y="f535"/>
                  <a:pt x="f1099" y="f418"/>
                  <a:pt x="f1100" y="f418"/>
                </a:cubicBezTo>
                <a:cubicBezTo>
                  <a:pt x="f1101" y="f535"/>
                  <a:pt x="f1100" y="f417"/>
                  <a:pt x="f1100" y="f549"/>
                </a:cubicBezTo>
                <a:cubicBezTo>
                  <a:pt x="f1113" y="f549"/>
                  <a:pt x="f1113" y="f549"/>
                  <a:pt x="f875" y="f413"/>
                </a:cubicBezTo>
                <a:cubicBezTo>
                  <a:pt x="f875" y="f412"/>
                  <a:pt x="f875" y="f411"/>
                  <a:pt x="f875" y="f414"/>
                </a:cubicBezTo>
                <a:cubicBezTo>
                  <a:pt x="f875" y="f410"/>
                  <a:pt x="f874" y="f415"/>
                  <a:pt x="f875" y="f415"/>
                </a:cubicBezTo>
                <a:cubicBezTo>
                  <a:pt x="f875" y="f408"/>
                  <a:pt x="f1099" y="f408"/>
                  <a:pt x="f1099" y="f544"/>
                </a:cubicBezTo>
                <a:cubicBezTo>
                  <a:pt x="f1101" y="f543"/>
                  <a:pt x="f875" y="f406"/>
                  <a:pt x="f1113" y="f405"/>
                </a:cubicBezTo>
                <a:cubicBezTo>
                  <a:pt x="f1099" y="f403"/>
                  <a:pt x="f1101" y="f404"/>
                  <a:pt x="f1098" y="f403"/>
                </a:cubicBezTo>
                <a:cubicBezTo>
                  <a:pt x="f1112" y="f403"/>
                  <a:pt x="f1112" y="f537"/>
                  <a:pt x="f1102" y="f405"/>
                </a:cubicBezTo>
                <a:cubicBezTo>
                  <a:pt x="f1103" y="f405"/>
                  <a:pt x="f1103" y="f536"/>
                  <a:pt x="f1108" y="f406"/>
                </a:cubicBezTo>
                <a:cubicBezTo>
                  <a:pt x="f1104" y="f543"/>
                  <a:pt x="f1104" y="f406"/>
                  <a:pt x="f1104" y="f536"/>
                </a:cubicBezTo>
                <a:cubicBezTo>
                  <a:pt x="f1104" y="f405"/>
                  <a:pt x="f1108" y="f537"/>
                  <a:pt x="f1103" y="f403"/>
                </a:cubicBezTo>
                <a:cubicBezTo>
                  <a:pt x="f1103" y="f404"/>
                  <a:pt x="f1103" y="f404"/>
                  <a:pt x="f1102" y="f348"/>
                </a:cubicBezTo>
                <a:cubicBezTo>
                  <a:pt x="f1102" y="f349"/>
                  <a:pt x="f1102" y="f402"/>
                  <a:pt x="f1112" y="f402"/>
                </a:cubicBezTo>
                <a:cubicBezTo>
                  <a:pt x="f1098" y="f350"/>
                  <a:pt x="f1098" y="f346"/>
                  <a:pt x="f1112" y="f27"/>
                </a:cubicBezTo>
                <a:cubicBezTo>
                  <a:pt x="f1112" y="f26"/>
                  <a:pt x="f1102" y="f24"/>
                  <a:pt x="f1103" y="f24"/>
                </a:cubicBezTo>
                <a:cubicBezTo>
                  <a:pt x="f1108" y="f29"/>
                  <a:pt x="f1103" y="f22"/>
                  <a:pt x="f1108" y="f30"/>
                </a:cubicBezTo>
                <a:cubicBezTo>
                  <a:pt x="f1108" y="f33"/>
                  <a:pt x="f2348" y="f17"/>
                  <a:pt x="f2348" y="f16"/>
                </a:cubicBezTo>
                <a:cubicBezTo>
                  <a:pt x="f2348" y="f13"/>
                  <a:pt x="f2348" y="f11"/>
                  <a:pt x="f1104" y="f9"/>
                </a:cubicBezTo>
                <a:cubicBezTo>
                  <a:pt x="f1104" y="f47"/>
                  <a:pt x="f1108" y="f47"/>
                  <a:pt x="f1103" y="f48"/>
                </a:cubicBezTo>
                <a:cubicBezTo>
                  <a:pt x="f1102" y="f48"/>
                  <a:pt x="f1103" y="f52"/>
                  <a:pt x="f1103" y="f256"/>
                </a:cubicBezTo>
                <a:cubicBezTo>
                  <a:pt x="f1103" y="f258"/>
                  <a:pt x="f1102" y="f259"/>
                  <a:pt x="f1103" y="f255"/>
                </a:cubicBezTo>
                <a:cubicBezTo>
                  <a:pt x="f1108" y="f254"/>
                  <a:pt x="f1104" y="f255"/>
                  <a:pt x="f2348" y="f259"/>
                </a:cubicBezTo>
                <a:cubicBezTo>
                  <a:pt x="f2347" y="f258"/>
                  <a:pt x="f1106" y="f258"/>
                  <a:pt x="f2346" y="f258"/>
                </a:cubicBezTo>
                <a:cubicBezTo>
                  <a:pt x="f2344" y="f259"/>
                  <a:pt x="f2342" y="f255"/>
                  <a:pt x="f2349" y="f253"/>
                </a:cubicBezTo>
                <a:cubicBezTo>
                  <a:pt x="f2349" y="f285"/>
                  <a:pt x="f2349" y="f252"/>
                  <a:pt x="f2349" y="f251"/>
                </a:cubicBezTo>
                <a:cubicBezTo>
                  <a:pt x="f2349" y="f286"/>
                  <a:pt x="f2341" y="f250"/>
                  <a:pt x="f2341" y="f249"/>
                </a:cubicBezTo>
                <a:cubicBezTo>
                  <a:pt x="f2340" y="f247"/>
                  <a:pt x="f2339" y="f245"/>
                  <a:pt x="f2339" y="f243"/>
                </a:cubicBezTo>
                <a:cubicBezTo>
                  <a:pt x="f2350" y="f242"/>
                  <a:pt x="f2340" y="f242"/>
                  <a:pt x="f2340" y="f241"/>
                </a:cubicBezTo>
                <a:cubicBezTo>
                  <a:pt x="f2341" y="f240"/>
                  <a:pt x="f2340" y="f239"/>
                  <a:pt x="f2341" y="f238"/>
                </a:cubicBezTo>
                <a:cubicBezTo>
                  <a:pt x="f2341" y="f237"/>
                  <a:pt x="f2349" y="f86"/>
                  <a:pt x="f2342" y="f86"/>
                </a:cubicBezTo>
                <a:cubicBezTo>
                  <a:pt x="f2343" y="f55"/>
                  <a:pt x="f2345" y="f57"/>
                  <a:pt x="f2345" y="f60"/>
                </a:cubicBezTo>
                <a:cubicBezTo>
                  <a:pt x="f2344" y="f60"/>
                  <a:pt x="f2342" y="f55"/>
                  <a:pt x="f2349" y="f86"/>
                </a:cubicBezTo>
                <a:cubicBezTo>
                  <a:pt x="f2341" y="f85"/>
                  <a:pt x="f2341" y="f85"/>
                  <a:pt x="f2340" y="f237"/>
                </a:cubicBezTo>
                <a:cubicBezTo>
                  <a:pt x="f2340" y="f238"/>
                  <a:pt x="f2340" y="f239"/>
                  <a:pt x="f2340" y="f240"/>
                </a:cubicBezTo>
                <a:cubicBezTo>
                  <a:pt x="f2350" y="f241"/>
                  <a:pt x="f2339" y="f241"/>
                  <a:pt x="f1363" y="f241"/>
                </a:cubicBezTo>
                <a:cubicBezTo>
                  <a:pt x="f854" y="f241"/>
                  <a:pt x="f855" y="f242"/>
                  <a:pt x="f854" y="f243"/>
                </a:cubicBezTo>
                <a:cubicBezTo>
                  <a:pt x="f853" y="f244"/>
                  <a:pt x="f853" y="f244"/>
                  <a:pt x="f852" y="f242"/>
                </a:cubicBezTo>
                <a:cubicBezTo>
                  <a:pt x="f856" y="f242"/>
                  <a:pt x="f852" y="f240"/>
                  <a:pt x="f856" y="f239"/>
                </a:cubicBezTo>
                <a:cubicBezTo>
                  <a:pt x="f856" y="f238"/>
                  <a:pt x="f851" y="f238"/>
                  <a:pt x="f850" y="f237"/>
                </a:cubicBezTo>
                <a:cubicBezTo>
                  <a:pt x="f857" y="f237"/>
                  <a:pt x="f850" y="f85"/>
                  <a:pt x="f850" y="f55"/>
                </a:cubicBezTo>
                <a:cubicBezTo>
                  <a:pt x="f857" y="f60"/>
                  <a:pt x="f848" y="f62"/>
                  <a:pt x="f858" y="f62"/>
                </a:cubicBezTo>
                <a:cubicBezTo>
                  <a:pt x="f859" y="f63"/>
                  <a:pt x="f844" y="f64"/>
                  <a:pt x="f842" y="f65"/>
                </a:cubicBezTo>
                <a:cubicBezTo>
                  <a:pt x="f840" y="f70"/>
                  <a:pt x="f838" y="f70"/>
                  <a:pt x="f836" y="f72"/>
                </a:cubicBezTo>
                <a:cubicBezTo>
                  <a:pt x="f835" y="f73"/>
                  <a:pt x="f834" y="f75"/>
                  <a:pt x="f833" y="f75"/>
                </a:cubicBezTo>
                <a:cubicBezTo>
                  <a:pt x="f828" y="f75"/>
                  <a:pt x="f829" y="f75"/>
                  <a:pt x="f830" y="f75"/>
                </a:cubicBezTo>
                <a:cubicBezTo>
                  <a:pt x="f831" y="f75"/>
                  <a:pt x="f831" y="f75"/>
                  <a:pt x="f832" y="f79"/>
                </a:cubicBezTo>
                <a:cubicBezTo>
                  <a:pt x="f832" y="f212"/>
                  <a:pt x="f832" y="f212"/>
                  <a:pt x="f832" y="f77"/>
                </a:cubicBezTo>
                <a:cubicBezTo>
                  <a:pt x="f1343" y="f209"/>
                  <a:pt x="f1344" y="f208"/>
                  <a:pt x="f1345" y="f207"/>
                </a:cubicBezTo>
                <a:cubicBezTo>
                  <a:pt x="f2338" y="f206"/>
                  <a:pt x="f2338" y="f205"/>
                  <a:pt x="f1346" y="f157"/>
                </a:cubicBezTo>
                <a:cubicBezTo>
                  <a:pt x="f1346" y="f158"/>
                  <a:pt x="f2337" y="f155"/>
                  <a:pt x="f1347" y="f155"/>
                </a:cubicBezTo>
                <a:cubicBezTo>
                  <a:pt x="f2336" y="f155"/>
                  <a:pt x="f2336" y="f155"/>
                  <a:pt x="f2335" y="f155"/>
                </a:cubicBezTo>
                <a:cubicBezTo>
                  <a:pt x="f2335" y="f158"/>
                  <a:pt x="f2335" y="f155"/>
                  <a:pt x="f1349" y="f158"/>
                </a:cubicBezTo>
                <a:cubicBezTo>
                  <a:pt x="f1349" y="f158"/>
                  <a:pt x="f2334" y="f157"/>
                  <a:pt x="f2334" y="f157"/>
                </a:cubicBezTo>
                <a:cubicBezTo>
                  <a:pt x="f1350" y="f157"/>
                  <a:pt x="f1350" y="f158"/>
                  <a:pt x="f2334" y="f155"/>
                </a:cubicBezTo>
                <a:cubicBezTo>
                  <a:pt x="f2334" y="f156"/>
                  <a:pt x="f1349" y="f154"/>
                  <a:pt x="f1349" y="f152"/>
                </a:cubicBezTo>
                <a:cubicBezTo>
                  <a:pt x="f2334" y="f151"/>
                  <a:pt x="f1350" y="f156"/>
                  <a:pt x="f1350" y="f156"/>
                </a:cubicBezTo>
                <a:cubicBezTo>
                  <a:pt x="f758" y="f155"/>
                  <a:pt x="f757" y="f156"/>
                  <a:pt x="f756" y="f155"/>
                </a:cubicBezTo>
                <a:cubicBezTo>
                  <a:pt x="f755" y="f155"/>
                  <a:pt x="f760" y="f158"/>
                  <a:pt x="f759" y="f158"/>
                </a:cubicBezTo>
                <a:cubicBezTo>
                  <a:pt x="f753" y="f155"/>
                  <a:pt x="f752" y="f154"/>
                  <a:pt x="f761" y="f151"/>
                </a:cubicBezTo>
                <a:cubicBezTo>
                  <a:pt x="f751" y="f151"/>
                  <a:pt x="f750" y="f202"/>
                  <a:pt x="f762" y="f202"/>
                </a:cubicBezTo>
                <a:cubicBezTo>
                  <a:pt x="f763" y="f150"/>
                  <a:pt x="f763" y="f149"/>
                  <a:pt x="f748" y="f159"/>
                </a:cubicBezTo>
                <a:cubicBezTo>
                  <a:pt x="f747" y="f2"/>
                  <a:pt x="f745" y="f2"/>
                  <a:pt x="f766" y="f148"/>
                </a:cubicBezTo>
                <a:cubicBezTo>
                  <a:pt x="f766" y="f147"/>
                  <a:pt x="f1095" y="f147"/>
                  <a:pt x="f1095" y="f147"/>
                </a:cubicBezTo>
                <a:cubicBezTo>
                  <a:pt x="f1094" y="f145"/>
                  <a:pt x="f1093" y="f147"/>
                  <a:pt x="f1092" y="f147"/>
                </a:cubicBezTo>
                <a:cubicBezTo>
                  <a:pt x="f1091" y="f147"/>
                  <a:pt x="f1089" y="f145"/>
                  <a:pt x="f1096" y="f144"/>
                </a:cubicBezTo>
                <a:cubicBezTo>
                  <a:pt x="f1245" y="f94"/>
                  <a:pt x="f1247" y="f89"/>
                  <a:pt x="f1084" y="f105"/>
                </a:cubicBezTo>
                <a:cubicBezTo>
                  <a:pt x="f1086" y="f115"/>
                  <a:pt x="f1086" y="f123"/>
                  <a:pt x="f1248" y="f129"/>
                </a:cubicBezTo>
                <a:cubicBezTo>
                  <a:pt x="f1260" y="f136"/>
                  <a:pt x="f1258" y="f604"/>
                  <a:pt x="f1254" y="f607"/>
                </a:cubicBezTo>
                <a:cubicBezTo>
                  <a:pt x="f1255" y="f606"/>
                  <a:pt x="f1082" y="f634"/>
                  <a:pt x="f1083" y="f632"/>
                </a:cubicBezTo>
                <a:cubicBezTo>
                  <a:pt x="f1080" y="f633"/>
                  <a:pt x="f810" y="f633"/>
                  <a:pt x="f809" y="f631"/>
                </a:cubicBezTo>
                <a:cubicBezTo>
                  <a:pt x="f809" y="f631"/>
                  <a:pt x="f1079" y="f631"/>
                  <a:pt x="f1079" y="f628"/>
                </a:cubicBezTo>
                <a:cubicBezTo>
                  <a:pt x="f1079" y="f630"/>
                  <a:pt x="f1083" y="f628"/>
                  <a:pt x="f1080" y="f627"/>
                </a:cubicBezTo>
                <a:cubicBezTo>
                  <a:pt x="f1080" y="f626"/>
                  <a:pt x="f809" y="f627"/>
                  <a:pt x="f809" y="f625"/>
                </a:cubicBezTo>
                <a:cubicBezTo>
                  <a:pt x="f809" y="f624"/>
                  <a:pt x="f810" y="f624"/>
                  <a:pt x="f1080" y="f623"/>
                </a:cubicBezTo>
                <a:cubicBezTo>
                  <a:pt x="f1082" y="f622"/>
                  <a:pt x="f1253" y="f623"/>
                  <a:pt x="f1254" y="f619"/>
                </a:cubicBezTo>
                <a:cubicBezTo>
                  <a:pt x="f1254" y="f618"/>
                  <a:pt x="f1254" y="f618"/>
                  <a:pt x="f1254" y="f636"/>
                </a:cubicBezTo>
                <a:cubicBezTo>
                  <a:pt x="f1254" y="f637"/>
                  <a:pt x="f1254" y="f637"/>
                  <a:pt x="f1253" y="f638"/>
                </a:cubicBezTo>
                <a:cubicBezTo>
                  <a:pt x="f1253" y="f638"/>
                  <a:pt x="f1253" y="f647"/>
                  <a:pt x="f1253" y="f646"/>
                </a:cubicBezTo>
                <a:cubicBezTo>
                  <a:pt x="f1252" y="f645"/>
                  <a:pt x="f1260" y="f647"/>
                  <a:pt x="f1260" y="f640"/>
                </a:cubicBezTo>
                <a:cubicBezTo>
                  <a:pt x="f1260" y="f642"/>
                  <a:pt x="f1258" y="f642"/>
                  <a:pt x="f1252" y="f644"/>
                </a:cubicBezTo>
                <a:cubicBezTo>
                  <a:pt x="f1253" y="f648"/>
                  <a:pt x="f1253" y="f650"/>
                  <a:pt x="f1255" y="f716"/>
                </a:cubicBezTo>
                <a:cubicBezTo>
                  <a:pt x="f1082" y="f715"/>
                  <a:pt x="f1080" y="f715"/>
                  <a:pt x="f810" y="f713"/>
                </a:cubicBezTo>
                <a:cubicBezTo>
                  <a:pt x="f808" y="f712"/>
                  <a:pt x="f1079" y="f710"/>
                  <a:pt x="f1079" y="f708"/>
                </a:cubicBezTo>
                <a:cubicBezTo>
                  <a:pt x="f808" y="f706"/>
                  <a:pt x="f809" y="f704"/>
                  <a:pt x="f1079" y="f703"/>
                </a:cubicBezTo>
                <a:cubicBezTo>
                  <a:pt x="f1078" y="f702"/>
                  <a:pt x="f767" y="f701"/>
                  <a:pt x="f1077" y="f700"/>
                </a:cubicBezTo>
                <a:cubicBezTo>
                  <a:pt x="f1078" y="f699"/>
                  <a:pt x="f1079" y="f699"/>
                  <a:pt x="f1079" y="f699"/>
                </a:cubicBezTo>
                <a:cubicBezTo>
                  <a:pt x="f808" y="f722"/>
                  <a:pt x="f810" y="f699"/>
                  <a:pt x="f1080" y="f722"/>
                </a:cubicBezTo>
                <a:cubicBezTo>
                  <a:pt x="f1083" y="f723"/>
                  <a:pt x="f1079" y="f723"/>
                  <a:pt x="f1078" y="f697"/>
                </a:cubicBezTo>
                <a:cubicBezTo>
                  <a:pt x="f882" y="f696"/>
                  <a:pt x="f881" y="f693"/>
                  <a:pt x="f767" y="f695"/>
                </a:cubicBezTo>
                <a:cubicBezTo>
                  <a:pt x="f772" y="f695"/>
                  <a:pt x="f768" y="f692"/>
                  <a:pt x="f773" y="f691"/>
                </a:cubicBezTo>
                <a:cubicBezTo>
                  <a:pt x="f774" y="f690"/>
                  <a:pt x="f774" y="f689"/>
                  <a:pt x="f775" y="f689"/>
                </a:cubicBezTo>
                <a:cubicBezTo>
                  <a:pt x="f778" y="f689"/>
                  <a:pt x="f778" y="f690"/>
                  <a:pt x="f777" y="f690"/>
                </a:cubicBezTo>
                <a:cubicBezTo>
                  <a:pt x="f811" y="f691"/>
                  <a:pt x="f781" y="f724"/>
                  <a:pt x="f880" y="f724"/>
                </a:cubicBezTo>
                <a:cubicBezTo>
                  <a:pt x="f782" y="f691"/>
                  <a:pt x="f783" y="f725"/>
                  <a:pt x="f782" y="f730"/>
                </a:cubicBezTo>
                <a:cubicBezTo>
                  <a:pt x="f880" y="f726"/>
                  <a:pt x="f780" y="f688"/>
                  <a:pt x="f781" y="f727"/>
                </a:cubicBezTo>
                <a:cubicBezTo>
                  <a:pt x="f812" y="f728"/>
                  <a:pt x="f880" y="f728"/>
                  <a:pt x="f880" y="f729"/>
                </a:cubicBezTo>
                <a:cubicBezTo>
                  <a:pt x="f880" y="f731"/>
                  <a:pt x="f781" y="f687"/>
                  <a:pt x="f880" y="f732"/>
                </a:cubicBezTo>
                <a:cubicBezTo>
                  <a:pt x="f782" y="f686"/>
                  <a:pt x="f783" y="f732"/>
                  <a:pt x="f815" y="f687"/>
                </a:cubicBezTo>
                <a:cubicBezTo>
                  <a:pt x="f807" y="f687"/>
                  <a:pt x="f784" y="f731"/>
                  <a:pt x="f817" y="f731"/>
                </a:cubicBezTo>
                <a:cubicBezTo>
                  <a:pt x="f785" y="f731"/>
                  <a:pt x="f806" y="f731"/>
                  <a:pt x="f786" y="f687"/>
                </a:cubicBezTo>
                <a:cubicBezTo>
                  <a:pt x="f786" y="f732"/>
                  <a:pt x="f786" y="f733"/>
                  <a:pt x="f805" y="f733"/>
                </a:cubicBezTo>
                <a:cubicBezTo>
                  <a:pt x="f816" y="f686"/>
                  <a:pt x="f787" y="f733"/>
                  <a:pt x="f788" y="f732"/>
                </a:cubicBezTo>
                <a:cubicBezTo>
                  <a:pt x="f804" y="f687"/>
                  <a:pt x="f790" y="f687"/>
                  <a:pt x="f791" y="f731"/>
                </a:cubicBezTo>
                <a:cubicBezTo>
                  <a:pt x="f803" y="f729"/>
                  <a:pt x="f803" y="f728"/>
                  <a:pt x="f792" y="f727"/>
                </a:cubicBezTo>
                <a:cubicBezTo>
                  <a:pt x="f802" y="f727"/>
                  <a:pt x="f793" y="f727"/>
                  <a:pt x="f793" y="f728"/>
                </a:cubicBezTo>
                <a:cubicBezTo>
                  <a:pt x="f794" y="f728"/>
                  <a:pt x="f794" y="f728"/>
                  <a:pt x="f794" y="f729"/>
                </a:cubicBezTo>
                <a:cubicBezTo>
                  <a:pt x="f794" y="f729"/>
                  <a:pt x="f799" y="f729"/>
                  <a:pt x="f799" y="f731"/>
                </a:cubicBezTo>
                <a:cubicBezTo>
                  <a:pt x="f795" y="f687"/>
                  <a:pt x="f799" y="f732"/>
                  <a:pt x="f798" y="f733"/>
                </a:cubicBezTo>
                <a:cubicBezTo>
                  <a:pt x="f797" y="f733"/>
                  <a:pt x="f796" y="f733"/>
                  <a:pt x="f801" y="f733"/>
                </a:cubicBezTo>
                <a:cubicBezTo>
                  <a:pt x="f1294" y="f732"/>
                  <a:pt x="f1293" y="f732"/>
                  <a:pt x="f994" y="f732"/>
                </a:cubicBezTo>
                <a:cubicBezTo>
                  <a:pt x="f996" y="f732"/>
                  <a:pt x="f998" y="f732"/>
                  <a:pt x="f999" y="f733"/>
                </a:cubicBezTo>
                <a:cubicBezTo>
                  <a:pt x="f1000" y="f733"/>
                  <a:pt x="f1001" y="f732"/>
                  <a:pt x="f1002" y="f732"/>
                </a:cubicBezTo>
                <a:cubicBezTo>
                  <a:pt x="f1003" y="f687"/>
                  <a:pt x="f1004" y="f732"/>
                  <a:pt x="f1005" y="f687"/>
                </a:cubicBezTo>
                <a:cubicBezTo>
                  <a:pt x="f1025" y="f687"/>
                  <a:pt x="f1024" y="f731"/>
                  <a:pt x="f1008" y="f729"/>
                </a:cubicBezTo>
                <a:cubicBezTo>
                  <a:pt x="f1023" y="f729"/>
                  <a:pt x="f1011" y="f727"/>
                  <a:pt x="f1012" y="f688"/>
                </a:cubicBezTo>
                <a:cubicBezTo>
                  <a:pt x="f1013" y="f730"/>
                  <a:pt x="f1014" y="f730"/>
                  <a:pt x="f1015" y="f730"/>
                </a:cubicBezTo>
                <a:cubicBezTo>
                  <a:pt x="f1018" y="f725"/>
                  <a:pt x="f1020" y="f689"/>
                  <a:pt x="f1022" y="f690"/>
                </a:cubicBezTo>
                <a:cubicBezTo>
                  <a:pt x="f1067" y="f691"/>
                  <a:pt x="f1065" y="f691"/>
                  <a:pt x="f1264" y="f692"/>
                </a:cubicBezTo>
                <a:cubicBezTo>
                  <a:pt x="f1068" y="f695"/>
                  <a:pt x="f1068" y="f693"/>
                  <a:pt x="f1068" y="f696"/>
                </a:cubicBezTo>
                <a:cubicBezTo>
                  <a:pt x="f1062" y="f723"/>
                  <a:pt x="f1062" y="f698"/>
                  <a:pt x="f1062" y="f699"/>
                </a:cubicBezTo>
                <a:cubicBezTo>
                  <a:pt x="f1062" y="f700"/>
                  <a:pt x="f1062" y="f703"/>
                  <a:pt x="f1068" y="f704"/>
                </a:cubicBezTo>
                <a:cubicBezTo>
                  <a:pt x="f1064" y="f707"/>
                  <a:pt x="f1264" y="f709"/>
                  <a:pt x="f1068" y="f711"/>
                </a:cubicBezTo>
                <a:cubicBezTo>
                  <a:pt x="f1062" y="f712"/>
                  <a:pt x="f1060" y="f713"/>
                  <a:pt x="f1069" y="f715"/>
                </a:cubicBezTo>
                <a:cubicBezTo>
                  <a:pt x="f1059" y="f716"/>
                  <a:pt x="f1059" y="f650"/>
                  <a:pt x="f1059" y="f649"/>
                </a:cubicBezTo>
                <a:cubicBezTo>
                  <a:pt x="f1069" y="f649"/>
                  <a:pt x="f1060" y="f650"/>
                  <a:pt x="f1060" y="f650"/>
                </a:cubicBezTo>
                <a:cubicBezTo>
                  <a:pt x="f1062" y="f716"/>
                  <a:pt x="f1264" y="f716"/>
                  <a:pt x="f1064" y="f649"/>
                </a:cubicBezTo>
                <a:cubicBezTo>
                  <a:pt x="f1068" y="f649"/>
                  <a:pt x="f1062" y="f649"/>
                  <a:pt x="f1062" y="f648"/>
                </a:cubicBezTo>
                <a:cubicBezTo>
                  <a:pt x="f1061" y="f648"/>
                  <a:pt x="f1061" y="f644"/>
                  <a:pt x="f1061" y="f642"/>
                </a:cubicBezTo>
                <a:cubicBezTo>
                  <a:pt x="f1061" y="f641"/>
                  <a:pt x="f1061" y="f641"/>
                  <a:pt x="f1062" y="f640"/>
                </a:cubicBezTo>
                <a:cubicBezTo>
                  <a:pt x="f1068" y="f645"/>
                  <a:pt x="f1068" y="f640"/>
                  <a:pt x="f1064" y="f641"/>
                </a:cubicBezTo>
                <a:cubicBezTo>
                  <a:pt x="f1264" y="f642"/>
                  <a:pt x="f1063" y="f642"/>
                  <a:pt x="f1066" y="f644"/>
                </a:cubicBezTo>
                <a:cubicBezTo>
                  <a:pt x="f1067" y="f643"/>
                  <a:pt x="f1067" y="f643"/>
                  <a:pt x="f1265" y="f643"/>
                </a:cubicBezTo>
                <a:cubicBezTo>
                  <a:pt x="f1020" y="f643"/>
                  <a:pt x="f1016" y="f642"/>
                  <a:pt x="f1270" y="f641"/>
                </a:cubicBezTo>
                <a:cubicBezTo>
                  <a:pt x="f1013" y="f645"/>
                  <a:pt x="f1272" y="f639"/>
                  <a:pt x="f1010" y="f647"/>
                </a:cubicBezTo>
                <a:cubicBezTo>
                  <a:pt x="f1023" y="f637"/>
                  <a:pt x="f1009" y="f619"/>
                  <a:pt x="f1269" y="f622"/>
                </a:cubicBezTo>
                <a:cubicBezTo>
                  <a:pt x="f1024" y="f625"/>
                  <a:pt x="f1006" y="f627"/>
                  <a:pt x="f1007" y="f629"/>
                </a:cubicBezTo>
                <a:cubicBezTo>
                  <a:pt x="f1026" y="f631"/>
                  <a:pt x="f1297" y="f633"/>
                  <a:pt x="f1296" y="f634"/>
                </a:cubicBezTo>
                <a:cubicBezTo>
                  <a:pt x="f1027" y="f606"/>
                  <a:pt x="f1000" y="f607"/>
                  <a:pt x="f999" y="f604"/>
                </a:cubicBezTo>
                <a:cubicBezTo>
                  <a:pt x="f1299" y="f134"/>
                  <a:pt x="f1149" y="f136"/>
                  <a:pt x="f997" y="f132"/>
                </a:cubicBezTo>
                <a:cubicBezTo>
                  <a:pt x="f996" y="f131"/>
                  <a:pt x="f996" y="f129"/>
                  <a:pt x="f994" y="f129"/>
                </a:cubicBezTo>
                <a:cubicBezTo>
                  <a:pt x="f993" y="f129"/>
                  <a:pt x="f993" y="f130"/>
                  <a:pt x="f1293" y="f130"/>
                </a:cubicBezTo>
                <a:cubicBezTo>
                  <a:pt x="f801" y="f131"/>
                  <a:pt x="f800" y="f124"/>
                  <a:pt x="f800" y="f116"/>
                </a:cubicBezTo>
                <a:cubicBezTo>
                  <a:pt x="f800" y="f105"/>
                  <a:pt x="f797" y="f120"/>
                  <a:pt x="f798" y="f105"/>
                </a:cubicBezTo>
                <a:cubicBezTo>
                  <a:pt x="f799" y="f97"/>
                  <a:pt x="f793" y="f89"/>
                  <a:pt x="f802" y="f93"/>
                </a:cubicBezTo>
                <a:cubicBezTo>
                  <a:pt x="f803" y="f94"/>
                  <a:pt x="f791" y="f145"/>
                  <a:pt x="f789" y="f147"/>
                </a:cubicBezTo>
                <a:cubicBezTo>
                  <a:pt x="f788" y="f148"/>
                  <a:pt x="f816" y="f148"/>
                  <a:pt x="f786" y="f2"/>
                </a:cubicBezTo>
                <a:cubicBezTo>
                  <a:pt x="f785" y="f159"/>
                  <a:pt x="f807" y="f159"/>
                  <a:pt x="f783" y="f149"/>
                </a:cubicBezTo>
                <a:cubicBezTo>
                  <a:pt x="f782" y="f150"/>
                  <a:pt x="f812" y="f202"/>
                  <a:pt x="f781" y="f152"/>
                </a:cubicBezTo>
                <a:cubicBezTo>
                  <a:pt x="f811" y="f156"/>
                  <a:pt x="f780" y="f155"/>
                  <a:pt x="f781" y="f157"/>
                </a:cubicBezTo>
                <a:cubicBezTo>
                  <a:pt x="f812" y="f205"/>
                  <a:pt x="f812" y="f210"/>
                  <a:pt x="f781" y="f209"/>
                </a:cubicBezTo>
                <a:cubicBezTo>
                  <a:pt x="f780" y="f77"/>
                  <a:pt x="f777" y="f212"/>
                  <a:pt x="f778" y="f79"/>
                </a:cubicBezTo>
                <a:cubicBezTo>
                  <a:pt x="f776" y="f79"/>
                  <a:pt x="f774" y="f70"/>
                  <a:pt x="f773" y="f75"/>
                </a:cubicBezTo>
                <a:cubicBezTo>
                  <a:pt x="f769" y="f79"/>
                  <a:pt x="f773" y="f212"/>
                  <a:pt x="f769" y="f77"/>
                </a:cubicBezTo>
                <a:cubicBezTo>
                  <a:pt x="f768" y="f77"/>
                  <a:pt x="f772" y="f77"/>
                  <a:pt x="f770" y="f77"/>
                </a:cubicBezTo>
                <a:cubicBezTo>
                  <a:pt x="f881" y="f77"/>
                  <a:pt x="f1077" y="f212"/>
                  <a:pt x="f1079" y="f75"/>
                </a:cubicBezTo>
                <a:cubicBezTo>
                  <a:pt x="f808" y="f73"/>
                  <a:pt x="f810" y="f73"/>
                  <a:pt x="f809" y="f70"/>
                </a:cubicBezTo>
                <a:cubicBezTo>
                  <a:pt x="f808" y="f70"/>
                  <a:pt x="f1079" y="f70"/>
                  <a:pt x="f1079" y="f67"/>
                </a:cubicBezTo>
                <a:cubicBezTo>
                  <a:pt x="f1078" y="f65"/>
                  <a:pt x="f1078" y="f63"/>
                  <a:pt x="f1078" y="f63"/>
                </a:cubicBezTo>
                <a:cubicBezTo>
                  <a:pt x="f1079" y="f62"/>
                  <a:pt x="f808" y="f62"/>
                  <a:pt x="f809" y="f62"/>
                </a:cubicBezTo>
                <a:cubicBezTo>
                  <a:pt x="f1080" y="f60"/>
                  <a:pt x="f1082" y="f57"/>
                  <a:pt x="f1081" y="f55"/>
                </a:cubicBezTo>
                <a:cubicBezTo>
                  <a:pt x="f1253" y="f237"/>
                  <a:pt x="f1252" y="f242"/>
                  <a:pt x="f1258" y="f245"/>
                </a:cubicBezTo>
                <a:cubicBezTo>
                  <a:pt x="f1259" y="f247"/>
                  <a:pt x="f1259" y="f250"/>
                  <a:pt x="f1259" y="f251"/>
                </a:cubicBezTo>
                <a:cubicBezTo>
                  <a:pt x="f1259" y="f252"/>
                  <a:pt x="f1259" y="f285"/>
                  <a:pt x="f1258" y="f253"/>
                </a:cubicBezTo>
                <a:cubicBezTo>
                  <a:pt x="f1258" y="f254"/>
                  <a:pt x="f1258" y="f255"/>
                  <a:pt x="f1257" y="f258"/>
                </a:cubicBezTo>
                <a:cubicBezTo>
                  <a:pt x="f1257" y="f52"/>
                  <a:pt x="f1252" y="f53"/>
                  <a:pt x="f1254" y="f48"/>
                </a:cubicBezTo>
                <a:cubicBezTo>
                  <a:pt x="f1255" y="f9"/>
                  <a:pt x="f1081" y="f46"/>
                  <a:pt x="f1082" y="f12"/>
                </a:cubicBezTo>
                <a:cubicBezTo>
                  <a:pt x="f1082" y="f13"/>
                  <a:pt x="f1082" y="f14"/>
                  <a:pt x="f1082" y="f16"/>
                </a:cubicBezTo>
                <a:cubicBezTo>
                  <a:pt x="f1082" y="f17"/>
                  <a:pt x="f1255" y="f33"/>
                  <a:pt x="f1256" y="f30"/>
                </a:cubicBezTo>
                <a:cubicBezTo>
                  <a:pt x="f1256" y="f24"/>
                  <a:pt x="f1256" y="f27"/>
                  <a:pt x="f1255" y="f346"/>
                </a:cubicBezTo>
                <a:cubicBezTo>
                  <a:pt x="f1082" y="f350"/>
                  <a:pt x="f1083" y="f402"/>
                  <a:pt x="f1080" y="f348"/>
                </a:cubicBezTo>
                <a:cubicBezTo>
                  <a:pt x="f810" y="f403"/>
                  <a:pt x="f808" y="f403"/>
                  <a:pt x="f1079" y="f405"/>
                </a:cubicBezTo>
                <a:cubicBezTo>
                  <a:pt x="f1079" y="f536"/>
                  <a:pt x="f1078" y="f406"/>
                  <a:pt x="f1078" y="f543"/>
                </a:cubicBezTo>
                <a:cubicBezTo>
                  <a:pt x="f1078" y="f407"/>
                  <a:pt x="f1079" y="f407"/>
                  <a:pt x="f808" y="f407"/>
                </a:cubicBezTo>
                <a:cubicBezTo>
                  <a:pt x="f809" y="f407"/>
                  <a:pt x="f810" y="f407"/>
                  <a:pt x="f1080" y="f407"/>
                </a:cubicBezTo>
                <a:cubicBezTo>
                  <a:pt x="f1082" y="f407"/>
                  <a:pt x="f1082" y="f544"/>
                  <a:pt x="f1083" y="f408"/>
                </a:cubicBezTo>
                <a:cubicBezTo>
                  <a:pt x="f1080" y="f409"/>
                  <a:pt x="f1083" y="f414"/>
                  <a:pt x="f1083" y="f413"/>
                </a:cubicBezTo>
                <a:cubicBezTo>
                  <a:pt x="f1080" y="f416"/>
                  <a:pt x="f810" y="f416"/>
                  <a:pt x="f810" y="f417"/>
                </a:cubicBezTo>
                <a:cubicBezTo>
                  <a:pt x="f810" y="f535"/>
                  <a:pt x="f809" y="f535"/>
                  <a:pt x="f810" y="f418"/>
                </a:cubicBezTo>
                <a:cubicBezTo>
                  <a:pt x="f810" y="f419"/>
                  <a:pt x="f1080" y="f421"/>
                  <a:pt x="f1082" y="f422"/>
                </a:cubicBezTo>
                <a:cubicBezTo>
                  <a:pt x="f1081" y="f534"/>
                  <a:pt x="f1256" y="f424"/>
                  <a:pt x="f1256" y="f426"/>
                </a:cubicBezTo>
                <a:cubicBezTo>
                  <a:pt x="f1256" y="f427"/>
                  <a:pt x="f1081" y="f530"/>
                  <a:pt x="f1081" y="f529"/>
                </a:cubicBezTo>
                <a:cubicBezTo>
                  <a:pt x="f1082" y="f431"/>
                  <a:pt x="f1082" y="f434"/>
                  <a:pt x="f1082" y="f528"/>
                </a:cubicBezTo>
                <a:cubicBezTo>
                  <a:pt x="f1082" y="f437"/>
                  <a:pt x="f1082" y="f440"/>
                  <a:pt x="f1082" y="f442"/>
                </a:cubicBezTo>
                <a:cubicBezTo>
                  <a:pt x="f1083" y="f443"/>
                  <a:pt x="f1083" y="f443"/>
                  <a:pt x="f1080" y="f525"/>
                </a:cubicBezTo>
                <a:cubicBezTo>
                  <a:pt x="f810" y="f444"/>
                  <a:pt x="f810" y="f444"/>
                  <a:pt x="f809" y="f445"/>
                </a:cubicBezTo>
                <a:cubicBezTo>
                  <a:pt x="f808" y="f448"/>
                  <a:pt x="f1077" y="f446"/>
                  <a:pt x="f1077" y="f444"/>
                </a:cubicBezTo>
                <a:cubicBezTo>
                  <a:pt x="f1077" y="f442"/>
                  <a:pt x="f882" y="f441"/>
                  <a:pt x="f767" y="f443"/>
                </a:cubicBezTo>
                <a:cubicBezTo>
                  <a:pt x="f770" y="f525"/>
                  <a:pt x="f768" y="f444"/>
                  <a:pt x="f769" y="f446"/>
                </a:cubicBezTo>
                <a:cubicBezTo>
                  <a:pt x="f774" y="f447"/>
                  <a:pt x="f776" y="f448"/>
                  <a:pt x="f777" y="f448"/>
                </a:cubicBezTo>
                <a:cubicBezTo>
                  <a:pt x="f811" y="f449"/>
                  <a:pt x="f780" y="f450"/>
                  <a:pt x="f812" y="f450"/>
                </a:cubicBezTo>
                <a:cubicBezTo>
                  <a:pt x="f880" y="f519"/>
                  <a:pt x="f813" y="f450"/>
                  <a:pt x="f783" y="f519"/>
                </a:cubicBezTo>
                <a:cubicBezTo>
                  <a:pt x="f815" y="f519"/>
                  <a:pt x="f815" y="f518"/>
                  <a:pt x="f807" y="f518"/>
                </a:cubicBezTo>
                <a:cubicBezTo>
                  <a:pt x="f784" y="f451"/>
                  <a:pt x="f784" y="f451"/>
                  <a:pt x="f784" y="f516"/>
                </a:cubicBezTo>
                <a:cubicBezTo>
                  <a:pt x="f817" y="f515"/>
                  <a:pt x="f784" y="f514"/>
                  <a:pt x="f784" y="f452"/>
                </a:cubicBezTo>
                <a:cubicBezTo>
                  <a:pt x="f807" y="f512"/>
                  <a:pt x="f813" y="f522"/>
                  <a:pt x="f813" y="f453"/>
                </a:cubicBezTo>
                <a:cubicBezTo>
                  <a:pt x="f813" y="f454"/>
                  <a:pt x="f813" y="f455"/>
                  <a:pt x="f813" y="f509"/>
                </a:cubicBezTo>
                <a:cubicBezTo>
                  <a:pt x="f813" y="f456"/>
                  <a:pt x="f782" y="f457"/>
                  <a:pt x="f782" y="f457"/>
                </a:cubicBezTo>
                <a:cubicBezTo>
                  <a:pt x="f812" y="f505"/>
                  <a:pt x="f815" y="f459"/>
                  <a:pt x="f784" y="f459"/>
                </a:cubicBezTo>
                <a:cubicBezTo>
                  <a:pt x="f785" y="f459"/>
                  <a:pt x="f786" y="f505"/>
                  <a:pt x="f816" y="f458"/>
                </a:cubicBezTo>
                <a:cubicBezTo>
                  <a:pt x="f787" y="f506"/>
                  <a:pt x="f787" y="f456"/>
                  <a:pt x="f788" y="f509"/>
                </a:cubicBezTo>
                <a:cubicBezTo>
                  <a:pt x="f804" y="f455"/>
                  <a:pt x="f789" y="f455"/>
                  <a:pt x="f790" y="f455"/>
                </a:cubicBezTo>
                <a:cubicBezTo>
                  <a:pt x="f791" y="f509"/>
                  <a:pt x="f790" y="f456"/>
                  <a:pt x="f803" y="f456"/>
                </a:cubicBezTo>
                <a:cubicBezTo>
                  <a:pt x="f802" y="f457"/>
                  <a:pt x="f794" y="f456"/>
                  <a:pt x="f799" y="f506"/>
                </a:cubicBezTo>
                <a:cubicBezTo>
                  <a:pt x="f795" y="f505"/>
                  <a:pt x="f794" y="f504"/>
                  <a:pt x="f794" y="f503"/>
                </a:cubicBezTo>
                <a:cubicBezTo>
                  <a:pt x="f799" y="f487"/>
                  <a:pt x="f797" y="f503"/>
                  <a:pt x="f796" y="f503"/>
                </a:cubicBezTo>
                <a:cubicBezTo>
                  <a:pt x="f801" y="f460"/>
                  <a:pt x="f801" y="f504"/>
                  <a:pt x="f800" y="f504"/>
                </a:cubicBezTo>
                <a:cubicBezTo>
                  <a:pt x="f1294" y="f505"/>
                  <a:pt x="f1293" y="f505"/>
                  <a:pt x="f993" y="f505"/>
                </a:cubicBezTo>
                <a:cubicBezTo>
                  <a:pt x="f996" y="f505"/>
                  <a:pt x="f998" y="f504"/>
                  <a:pt x="f1295" y="f505"/>
                </a:cubicBezTo>
                <a:cubicBezTo>
                  <a:pt x="f1298" y="f505"/>
                  <a:pt x="f1027" y="f459"/>
                  <a:pt x="f1296" y="f459"/>
                </a:cubicBezTo>
                <a:cubicBezTo>
                  <a:pt x="f1297" y="f458"/>
                  <a:pt x="f1005" y="f459"/>
                  <a:pt x="f1007" y="f506"/>
                </a:cubicBezTo>
                <a:cubicBezTo>
                  <a:pt x="f1025" y="f506"/>
                  <a:pt x="f1006" y="f457"/>
                  <a:pt x="f1024" y="f457"/>
                </a:cubicBezTo>
                <a:cubicBezTo>
                  <a:pt x="f1024" y="f506"/>
                  <a:pt x="f1269" y="f506"/>
                  <a:pt x="f1269" y="f506"/>
                </a:cubicBezTo>
                <a:cubicBezTo>
                  <a:pt x="f1269" y="f458"/>
                  <a:pt x="f1008" y="f458"/>
                  <a:pt x="f1008" y="f458"/>
                </a:cubicBezTo>
                <a:cubicBezTo>
                  <a:pt x="f1009" y="f458"/>
                  <a:pt x="f1009" y="f505"/>
                  <a:pt x="f1023" y="f505"/>
                </a:cubicBezTo>
                <a:cubicBezTo>
                  <a:pt x="f1010" y="f504"/>
                  <a:pt x="f1011" y="f459"/>
                  <a:pt x="f1010" y="f458"/>
                </a:cubicBezTo>
                <a:cubicBezTo>
                  <a:pt x="f1010" y="f506"/>
                  <a:pt x="f1012" y="f506"/>
                  <a:pt x="f1012" y="f457"/>
                </a:cubicBezTo>
                <a:cubicBezTo>
                  <a:pt x="f1012" y="f456"/>
                  <a:pt x="f1012" y="f509"/>
                  <a:pt x="f1012" y="f455"/>
                </a:cubicBezTo>
                <a:cubicBezTo>
                  <a:pt x="f1272" y="f453"/>
                  <a:pt x="f1274" y="f453"/>
                  <a:pt x="f1270" y="f453"/>
                </a:cubicBezTo>
                <a:cubicBezTo>
                  <a:pt x="f1017" y="f453"/>
                  <a:pt x="f1019" y="f522"/>
                  <a:pt x="f1021" y="f522"/>
                </a:cubicBezTo>
                <a:cubicBezTo>
                  <a:pt x="f1265" y="f522"/>
                  <a:pt x="f1066" y="f453"/>
                  <a:pt x="f1264" y="f522"/>
                </a:cubicBezTo>
                <a:cubicBezTo>
                  <a:pt x="f1068" y="f512"/>
                  <a:pt x="f1061" y="f512"/>
                  <a:pt x="f1069" y="f512"/>
                </a:cubicBezTo>
                <a:cubicBezTo>
                  <a:pt x="f1058" y="f512"/>
                  <a:pt x="f1057" y="f452"/>
                  <a:pt x="f1057" y="f516"/>
                </a:cubicBezTo>
                <a:cubicBezTo>
                  <a:pt x="f1071" y="f518"/>
                  <a:pt x="f1268" y="f518"/>
                  <a:pt x="f1055" y="f516"/>
                </a:cubicBezTo>
                <a:cubicBezTo>
                  <a:pt x="f1055" y="f515"/>
                  <a:pt x="f1073" y="f515"/>
                  <a:pt x="f1273" y="f515"/>
                </a:cubicBezTo>
                <a:cubicBezTo>
                  <a:pt x="f1028" y="f515"/>
                  <a:pt x="f1028" y="f515"/>
                  <a:pt x="f1030" y="f514"/>
                </a:cubicBezTo>
                <a:cubicBezTo>
                  <a:pt x="f1030" y="f514"/>
                  <a:pt x="f1030" y="f452"/>
                  <a:pt x="f1029" y="f452"/>
                </a:cubicBezTo>
                <a:cubicBezTo>
                  <a:pt x="f1267" y="f512"/>
                  <a:pt x="f1029" y="f519"/>
                  <a:pt x="f1267" y="f518"/>
                </a:cubicBezTo>
                <a:cubicBezTo>
                  <a:pt x="f1032" y="f516"/>
                  <a:pt x="f1035" y="f516"/>
                  <a:pt x="f1054" y="f518"/>
                </a:cubicBezTo>
                <a:cubicBezTo>
                  <a:pt x="f1054" y="f519"/>
                  <a:pt x="f1033" y="f450"/>
                  <a:pt x="f1033" y="f449"/>
                </a:cubicBezTo>
                <a:cubicBezTo>
                  <a:pt x="f1032" y="f447"/>
                  <a:pt x="f1054" y="f448"/>
                  <a:pt x="f1034" y="f449"/>
                </a:cubicBezTo>
                <a:cubicBezTo>
                  <a:pt x="f1035" y="f450"/>
                  <a:pt x="f1035" y="f450"/>
                  <a:pt x="f1036" y="f450"/>
                </a:cubicBezTo>
                <a:cubicBezTo>
                  <a:pt x="f1053" y="f450"/>
                  <a:pt x="f1037" y="f449"/>
                  <a:pt x="f1276" y="f449"/>
                </a:cubicBezTo>
                <a:cubicBezTo>
                  <a:pt x="f1275" y="f449"/>
                  <a:pt x="f1052" y="f448"/>
                  <a:pt x="f989" y="f446"/>
                </a:cubicBezTo>
                <a:cubicBezTo>
                  <a:pt x="f963" y="f445"/>
                  <a:pt x="f965" y="f445"/>
                  <a:pt x="f967" y="f445"/>
                </a:cubicBezTo>
                <a:cubicBezTo>
                  <a:pt x="f969" y="f445"/>
                  <a:pt x="f971" y="f445"/>
                  <a:pt x="f975" y="f445"/>
                </a:cubicBezTo>
                <a:cubicBezTo>
                  <a:pt x="f983" y="f446"/>
                  <a:pt x="f981" y="f446"/>
                  <a:pt x="f1051" y="f446"/>
                </a:cubicBezTo>
                <a:cubicBezTo>
                  <a:pt x="f1049" y="f446"/>
                  <a:pt x="f1048" y="f446"/>
                  <a:pt x="f1042" y="f446"/>
                </a:cubicBezTo>
                <a:cubicBezTo>
                  <a:pt x="f1043" y="f445"/>
                  <a:pt x="f1121" y="f444"/>
                  <a:pt x="f1044" y="f444"/>
                </a:cubicBezTo>
                <a:cubicBezTo>
                  <a:pt x="f1074" y="f525"/>
                  <a:pt x="f1075" y="f525"/>
                  <a:pt x="f1128" y="f443"/>
                </a:cubicBezTo>
                <a:cubicBezTo>
                  <a:pt x="f1136" y="f443"/>
                  <a:pt x="f1141" y="f443"/>
                  <a:pt x="f1289" y="f442"/>
                </a:cubicBezTo>
                <a:cubicBezTo>
                  <a:pt x="f1286" y="f441"/>
                  <a:pt x="f1290" y="f440"/>
                  <a:pt x="f1291" y="f439"/>
                </a:cubicBezTo>
                <a:cubicBezTo>
                  <a:pt x="f1284" y="f439"/>
                  <a:pt x="f1283" y="f439"/>
                  <a:pt x="f905" y="f438"/>
                </a:cubicBezTo>
                <a:cubicBezTo>
                  <a:pt x="f905" y="f438"/>
                  <a:pt x="f902" y="f437"/>
                  <a:pt x="f899" y="f436"/>
                </a:cubicBezTo>
                <a:cubicBezTo>
                  <a:pt x="f897" y="f439"/>
                  <a:pt x="f902" y="f440"/>
                  <a:pt x="f1283" y="f441"/>
                </a:cubicBezTo>
                <a:cubicBezTo>
                  <a:pt x="f1292" y="f441"/>
                  <a:pt x="f1292" y="f442"/>
                  <a:pt x="f1292" y="f442"/>
                </a:cubicBezTo>
                <a:cubicBezTo>
                  <a:pt x="f1292" y="f443"/>
                  <a:pt x="f1283" y="f443"/>
                  <a:pt x="f1283" y="f443"/>
                </a:cubicBezTo>
                <a:cubicBezTo>
                  <a:pt x="f1283" y="f525"/>
                  <a:pt x="f1283" y="f525"/>
                  <a:pt x="f1283" y="f525"/>
                </a:cubicBezTo>
                <a:cubicBezTo>
                  <a:pt x="f905" y="f444"/>
                  <a:pt x="f905" y="f446"/>
                  <a:pt x="f905" y="f446"/>
                </a:cubicBezTo>
                <a:cubicBezTo>
                  <a:pt x="f1283" y="f447"/>
                  <a:pt x="f1283" y="f445"/>
                  <a:pt x="f1292" y="f445"/>
                </a:cubicBezTo>
                <a:cubicBezTo>
                  <a:pt x="f1284" y="f444"/>
                  <a:pt x="f1284" y="f444"/>
                  <a:pt x="f1291" y="f525"/>
                </a:cubicBezTo>
                <a:cubicBezTo>
                  <a:pt x="f1285" y="f525"/>
                  <a:pt x="f1285" y="f443"/>
                  <a:pt x="f1290" y="f443"/>
                </a:cubicBezTo>
                <a:cubicBezTo>
                  <a:pt x="f1290" y="f525"/>
                  <a:pt x="f1285" y="f525"/>
                  <a:pt x="f1291" y="f444"/>
                </a:cubicBezTo>
                <a:cubicBezTo>
                  <a:pt x="f1291" y="f445"/>
                  <a:pt x="f1291" y="f446"/>
                  <a:pt x="f1284" y="f447"/>
                </a:cubicBezTo>
                <a:cubicBezTo>
                  <a:pt x="f1284" y="f448"/>
                  <a:pt x="f1292" y="f447"/>
                  <a:pt x="f1283" y="f448"/>
                </a:cubicBezTo>
                <a:cubicBezTo>
                  <a:pt x="f905" y="f449"/>
                  <a:pt x="f905" y="f450"/>
                  <a:pt x="f902" y="f519"/>
                </a:cubicBezTo>
                <a:cubicBezTo>
                  <a:pt x="f899" y="f518"/>
                  <a:pt x="f896" y="f518"/>
                  <a:pt x="f894" y="f451"/>
                </a:cubicBezTo>
                <a:cubicBezTo>
                  <a:pt x="f893" y="f516"/>
                  <a:pt x="f891" y="f514"/>
                  <a:pt x="f919" y="f514"/>
                </a:cubicBezTo>
                <a:cubicBezTo>
                  <a:pt x="f1271" y="f452"/>
                  <a:pt x="f885" y="f452"/>
                  <a:pt x="f883" y="f512"/>
                </a:cubicBezTo>
                <a:cubicBezTo>
                  <a:pt x="f921" y="f522"/>
                  <a:pt x="f922" y="f453"/>
                  <a:pt x="f925" y="f453"/>
                </a:cubicBezTo>
                <a:cubicBezTo>
                  <a:pt x="f927" y="f453"/>
                  <a:pt x="f929" y="f455"/>
                  <a:pt x="f932" y="f509"/>
                </a:cubicBezTo>
                <a:cubicBezTo>
                  <a:pt x="f933" y="f509"/>
                  <a:pt x="f934" y="f456"/>
                  <a:pt x="f962" y="f456"/>
                </a:cubicBezTo>
                <a:cubicBezTo>
                  <a:pt x="f937" y="f456"/>
                  <a:pt x="f939" y="f457"/>
                  <a:pt x="f941" y="f458"/>
                </a:cubicBezTo>
                <a:cubicBezTo>
                  <a:pt x="f942" y="f458"/>
                  <a:pt x="f961" y="f459"/>
                  <a:pt x="f960" y="f459"/>
                </a:cubicBezTo>
                <a:cubicBezTo>
                  <a:pt x="f944" y="f505"/>
                  <a:pt x="f944" y="f505"/>
                  <a:pt x="f946" y="f504"/>
                </a:cubicBezTo>
                <a:cubicBezTo>
                  <a:pt x="f959" y="f460"/>
                  <a:pt x="f947" y="f502"/>
                  <a:pt x="f944" y="f461"/>
                </a:cubicBezTo>
                <a:cubicBezTo>
                  <a:pt x="f960" y="f461"/>
                  <a:pt x="f961" y="f461"/>
                  <a:pt x="f961" y="f503"/>
                </a:cubicBezTo>
                <a:cubicBezTo>
                  <a:pt x="f942" y="f503"/>
                  <a:pt x="f941" y="f503"/>
                  <a:pt x="f940" y="f503"/>
                </a:cubicBezTo>
                <a:cubicBezTo>
                  <a:pt x="f938" y="f460"/>
                  <a:pt x="f937" y="f504"/>
                  <a:pt x="f935" y="f504"/>
                </a:cubicBezTo>
                <a:cubicBezTo>
                  <a:pt x="f962" y="f504"/>
                  <a:pt x="f934" y="f504"/>
                  <a:pt x="f933" y="f504"/>
                </a:cubicBezTo>
                <a:cubicBezTo>
                  <a:pt x="f932" y="f504"/>
                  <a:pt x="f932" y="f504"/>
                  <a:pt x="f931" y="f505"/>
                </a:cubicBezTo>
                <a:cubicBezTo>
                  <a:pt x="f930" y="f505"/>
                  <a:pt x="f929" y="f505"/>
                  <a:pt x="f928" y="f505"/>
                </a:cubicBezTo>
                <a:cubicBezTo>
                  <a:pt x="f927" y="f505"/>
                  <a:pt x="f926" y="f459"/>
                  <a:pt x="f926" y="f459"/>
                </a:cubicBezTo>
                <a:cubicBezTo>
                  <a:pt x="f920" y="f506"/>
                  <a:pt x="f888" y="f504"/>
                  <a:pt x="f891" y="f487"/>
                </a:cubicBezTo>
                <a:cubicBezTo>
                  <a:pt x="f913" y="f462"/>
                  <a:pt x="f894" y="f486"/>
                  <a:pt x="f896" y="f486"/>
                </a:cubicBezTo>
                <a:cubicBezTo>
                  <a:pt x="f899" y="f462"/>
                  <a:pt x="f905" y="f487"/>
                  <a:pt x="f1292" y="f487"/>
                </a:cubicBezTo>
                <a:cubicBezTo>
                  <a:pt x="f1291" y="f502"/>
                  <a:pt x="f1285" y="f487"/>
                  <a:pt x="f1286" y="f462"/>
                </a:cubicBezTo>
                <a:cubicBezTo>
                  <a:pt x="f1287" y="f462"/>
                  <a:pt x="f1289" y="f486"/>
                  <a:pt x="f1141" y="f463"/>
                </a:cubicBezTo>
                <a:cubicBezTo>
                  <a:pt x="f1140" y="f464"/>
                  <a:pt x="f1136" y="f463"/>
                  <a:pt x="f1128" y="f486"/>
                </a:cubicBezTo>
                <a:cubicBezTo>
                  <a:pt x="f1126" y="f486"/>
                  <a:pt x="f1126" y="f464"/>
                  <a:pt x="f1126" y="f501"/>
                </a:cubicBezTo>
                <a:cubicBezTo>
                  <a:pt x="f1075" y="f500"/>
                  <a:pt x="f1075" y="f485"/>
                  <a:pt x="f1075" y="f488"/>
                </a:cubicBezTo>
                <a:cubicBezTo>
                  <a:pt x="f1075" y="f468"/>
                  <a:pt x="f1075" y="f484"/>
                  <a:pt x="f1046" y="f469"/>
                </a:cubicBezTo>
                <a:cubicBezTo>
                  <a:pt x="f1046" y="f469"/>
                  <a:pt x="f1075" y="f470"/>
                  <a:pt x="f1046" y="f470"/>
                </a:cubicBezTo>
                <a:cubicBezTo>
                  <a:pt x="f1145" y="f498"/>
                  <a:pt x="f1074" y="f498"/>
                  <a:pt x="f1076" y="f472"/>
                </a:cubicBezTo>
                <a:cubicBezTo>
                  <a:pt x="f1045" y="f472"/>
                  <a:pt x="f1045" y="f482"/>
                  <a:pt x="f1044" y="f482"/>
                </a:cubicBezTo>
                <a:cubicBezTo>
                  <a:pt x="f1043" y="f482"/>
                  <a:pt x="f1048" y="f472"/>
                  <a:pt x="f1041" y="f498"/>
                </a:cubicBezTo>
                <a:cubicBezTo>
                  <a:pt x="f1050" y="f470"/>
                  <a:pt x="f977" y="f472"/>
                  <a:pt x="f975" y="f472"/>
                </a:cubicBezTo>
                <a:cubicBezTo>
                  <a:pt x="f984" y="f472"/>
                  <a:pt x="f971" y="f472"/>
                  <a:pt x="f970" y="f498"/>
                </a:cubicBezTo>
                <a:cubicBezTo>
                  <a:pt x="f968" y="f470"/>
                  <a:pt x="f967" y="f483"/>
                  <a:pt x="f966" y="f469"/>
                </a:cubicBezTo>
                <a:cubicBezTo>
                  <a:pt x="f964" y="f469"/>
                  <a:pt x="f988" y="f469"/>
                  <a:pt x="f990" y="f469"/>
                </a:cubicBezTo>
                <a:cubicBezTo>
                  <a:pt x="f1052" y="f469"/>
                  <a:pt x="f1038" y="f484"/>
                  <a:pt x="f1053" y="f484"/>
                </a:cubicBezTo>
                <a:cubicBezTo>
                  <a:pt x="f1036" y="f468"/>
                  <a:pt x="f1034" y="f468"/>
                  <a:pt x="f1033" y="f468"/>
                </a:cubicBezTo>
                <a:cubicBezTo>
                  <a:pt x="f1267" y="f468"/>
                  <a:pt x="f1029" y="f468"/>
                  <a:pt x="f1273" y="f468"/>
                </a:cubicBezTo>
                <a:cubicBezTo>
                  <a:pt x="f1055" y="f488"/>
                  <a:pt x="f1072" y="f468"/>
                  <a:pt x="f1056" y="f488"/>
                </a:cubicBezTo>
                <a:cubicBezTo>
                  <a:pt x="f1057" y="f488"/>
                  <a:pt x="f1070" y="f485"/>
                  <a:pt x="f1058" y="f466"/>
                </a:cubicBezTo>
                <a:cubicBezTo>
                  <a:pt x="f1059" y="f465"/>
                  <a:pt x="f1059" y="f500"/>
                  <a:pt x="f1059" y="f485"/>
                </a:cubicBezTo>
                <a:cubicBezTo>
                  <a:pt x="f1266" y="f485"/>
                  <a:pt x="f1059" y="f467"/>
                  <a:pt x="f1266" y="f467"/>
                </a:cubicBezTo>
                <a:cubicBezTo>
                  <a:pt x="f1266" y="f488"/>
                  <a:pt x="f1058" y="f488"/>
                  <a:pt x="f1058" y="f468"/>
                </a:cubicBezTo>
                <a:cubicBezTo>
                  <a:pt x="f1058" y="f484"/>
                  <a:pt x="f1266" y="f484"/>
                  <a:pt x="f1059" y="f469"/>
                </a:cubicBezTo>
                <a:cubicBezTo>
                  <a:pt x="f1060" y="f469"/>
                  <a:pt x="f1061" y="f483"/>
                  <a:pt x="f1062" y="f483"/>
                </a:cubicBezTo>
                <a:cubicBezTo>
                  <a:pt x="f1068" y="f470"/>
                  <a:pt x="f1264" y="f483"/>
                  <a:pt x="f1065" y="f483"/>
                </a:cubicBezTo>
                <a:cubicBezTo>
                  <a:pt x="f1066" y="f483"/>
                  <a:pt x="f1067" y="f483"/>
                  <a:pt x="f1022" y="f483"/>
                </a:cubicBezTo>
                <a:cubicBezTo>
                  <a:pt x="f1020" y="f483"/>
                  <a:pt x="f1017" y="f483"/>
                  <a:pt x="f1015" y="f483"/>
                </a:cubicBezTo>
                <a:cubicBezTo>
                  <a:pt x="f1014" y="f470"/>
                  <a:pt x="f1013" y="f470"/>
                  <a:pt x="f1010" y="f470"/>
                </a:cubicBezTo>
                <a:cubicBezTo>
                  <a:pt x="f1023" y="f498"/>
                  <a:pt x="f1008" y="f472"/>
                  <a:pt x="f1024" y="f482"/>
                </a:cubicBezTo>
                <a:cubicBezTo>
                  <a:pt x="f1025" y="f482"/>
                  <a:pt x="f1005" y="f473"/>
                  <a:pt x="f1004" y="f481"/>
                </a:cubicBezTo>
                <a:cubicBezTo>
                  <a:pt x="f1003" y="f475"/>
                  <a:pt x="f1002" y="f476"/>
                  <a:pt x="f1001" y="f477"/>
                </a:cubicBezTo>
                <a:cubicBezTo>
                  <a:pt x="f1000" y="f45"/>
                  <a:pt x="f999" y="f45"/>
                  <a:pt x="f998" y="f45"/>
                </a:cubicBezTo>
                <a:cubicBezTo>
                  <a:pt x="f997" y="f45"/>
                  <a:pt x="f995" y="f44"/>
                  <a:pt x="f993" y="f43"/>
                </a:cubicBezTo>
                <a:cubicBezTo>
                  <a:pt x="f1293" y="f42"/>
                  <a:pt x="f992" y="f42"/>
                  <a:pt x="f1294" y="f41"/>
                </a:cubicBezTo>
                <a:cubicBezTo>
                  <a:pt x="f800" y="f40"/>
                  <a:pt x="f1294" y="f39"/>
                  <a:pt x="f1294" y="f38"/>
                </a:cubicBezTo>
                <a:cubicBezTo>
                  <a:pt x="f800" y="f38"/>
                  <a:pt x="f800" y="f37"/>
                  <a:pt x="f800" y="f35"/>
                </a:cubicBezTo>
                <a:cubicBezTo>
                  <a:pt x="f800" y="f35"/>
                  <a:pt x="f992" y="f32"/>
                  <a:pt x="f1293" y="f35"/>
                </a:cubicBezTo>
                <a:cubicBezTo>
                  <a:pt x="f1293" y="f35"/>
                  <a:pt x="f995" y="f35"/>
                  <a:pt x="f995" y="f32"/>
                </a:cubicBezTo>
                <a:cubicBezTo>
                  <a:pt x="f995" y="f31"/>
                  <a:pt x="f993" y="f10"/>
                  <a:pt x="f1293" y="f15"/>
                </a:cubicBezTo>
                <a:cubicBezTo>
                  <a:pt x="f1293" y="f18"/>
                  <a:pt x="f1293" y="f54"/>
                  <a:pt x="f992" y="f23"/>
                </a:cubicBezTo>
                <a:cubicBezTo>
                  <a:pt x="f992" y="f25"/>
                  <a:pt x="f800" y="f25"/>
                  <a:pt x="f1294" y="f49"/>
                </a:cubicBezTo>
                <a:cubicBezTo>
                  <a:pt x="f992" y="f50"/>
                  <a:pt x="f994" y="f49"/>
                  <a:pt x="f996" y="f49"/>
                </a:cubicBezTo>
                <a:cubicBezTo>
                  <a:pt x="f997" y="f49"/>
                  <a:pt x="f998" y="f51"/>
                  <a:pt x="f998" y="f49"/>
                </a:cubicBezTo>
                <a:cubicBezTo>
                  <a:pt x="f1149" y="f50"/>
                  <a:pt x="f996" y="f50"/>
                  <a:pt x="f996" y="f50"/>
                </a:cubicBezTo>
                <a:cubicBezTo>
                  <a:pt x="f995" y="f50"/>
                  <a:pt x="f993" y="f50"/>
                  <a:pt x="f1293" y="f50"/>
                </a:cubicBezTo>
                <a:cubicBezTo>
                  <a:pt x="f1293" y="f814"/>
                  <a:pt x="f993" y="f594"/>
                  <a:pt x="f993" y="f595"/>
                </a:cubicBezTo>
                <a:cubicBezTo>
                  <a:pt x="f993" y="f592"/>
                  <a:pt x="f1293" y="f591"/>
                  <a:pt x="f992" y="f592"/>
                </a:cubicBezTo>
                <a:cubicBezTo>
                  <a:pt x="f992" y="f593"/>
                  <a:pt x="f1293" y="f590"/>
                  <a:pt x="f1293" y="f589"/>
                </a:cubicBezTo>
                <a:cubicBezTo>
                  <a:pt x="f993" y="f588"/>
                  <a:pt x="f994" y="f588"/>
                  <a:pt x="f995" y="f586"/>
                </a:cubicBezTo>
                <a:cubicBezTo>
                  <a:pt x="f997" y="f596"/>
                  <a:pt x="f997" y="f585"/>
                  <a:pt x="f998" y="f584"/>
                </a:cubicBezTo>
                <a:cubicBezTo>
                  <a:pt x="f1299" y="f583"/>
                  <a:pt x="f999" y="f597"/>
                  <a:pt x="f1295" y="f582"/>
                </a:cubicBezTo>
                <a:cubicBezTo>
                  <a:pt x="f1298" y="f598"/>
                  <a:pt x="f1027" y="f581"/>
                  <a:pt x="f1296" y="f581"/>
                </a:cubicBezTo>
                <a:cubicBezTo>
                  <a:pt x="f1297" y="f580"/>
                  <a:pt x="f1004" y="f579"/>
                  <a:pt x="f1007" y="f580"/>
                </a:cubicBezTo>
                <a:cubicBezTo>
                  <a:pt x="f1006" y="f580"/>
                  <a:pt x="f1024" y="f581"/>
                  <a:pt x="f1269" y="f582"/>
                </a:cubicBezTo>
                <a:cubicBezTo>
                  <a:pt x="f1009" y="f597"/>
                  <a:pt x="f1010" y="f582"/>
                  <a:pt x="f1011" y="f581"/>
                </a:cubicBezTo>
                <a:cubicBezTo>
                  <a:pt x="f1011" y="f579"/>
                  <a:pt x="f1009" y="f578"/>
                  <a:pt x="f1009" y="f576"/>
                </a:cubicBezTo>
                <a:cubicBezTo>
                  <a:pt x="f1008" y="f574"/>
                  <a:pt x="f1009" y="f573"/>
                  <a:pt x="f1008" y="f571"/>
                </a:cubicBezTo>
                <a:cubicBezTo>
                  <a:pt x="f1269" y="f569"/>
                  <a:pt x="f1024" y="f567"/>
                  <a:pt x="f1006" y="f565"/>
                </a:cubicBezTo>
                <a:cubicBezTo>
                  <a:pt x="f1006" y="f562"/>
                  <a:pt x="f1007" y="f554"/>
                  <a:pt x="f1006" y="f552"/>
                </a:cubicBezTo>
                <a:cubicBezTo>
                  <a:pt x="f1024" y="f550"/>
                  <a:pt x="f1269" y="f548"/>
                  <a:pt x="f1269" y="f547"/>
                </a:cubicBezTo>
                <a:cubicBezTo>
                  <a:pt x="f1269" y="f88"/>
                  <a:pt x="f1008" y="f92"/>
                  <a:pt x="f1269" y="f95"/>
                </a:cubicBezTo>
                <a:cubicBezTo>
                  <a:pt x="f1269" y="f99"/>
                  <a:pt x="f1006" y="f101"/>
                  <a:pt x="f1025" y="f104"/>
                </a:cubicBezTo>
                <a:cubicBezTo>
                  <a:pt x="f1005" y="f545"/>
                  <a:pt x="f1026" y="f106"/>
                  <a:pt x="f1297" y="f108"/>
                </a:cubicBezTo>
                <a:cubicBezTo>
                  <a:pt x="f1003" y="f107"/>
                  <a:pt x="f1003" y="f109"/>
                  <a:pt x="f1296" y="f109"/>
                </a:cubicBezTo>
                <a:cubicBezTo>
                  <a:pt x="f1002" y="f110"/>
                  <a:pt x="f1027" y="f111"/>
                  <a:pt x="f1001" y="f111"/>
                </a:cubicBezTo>
                <a:cubicBezTo>
                  <a:pt x="f1295" y="f113"/>
                  <a:pt x="f995" y="f112"/>
                  <a:pt x="f1293" y="f111"/>
                </a:cubicBezTo>
                <a:cubicBezTo>
                  <a:pt x="f1294" y="f110"/>
                  <a:pt x="f800" y="f109"/>
                  <a:pt x="f796" y="f108"/>
                </a:cubicBezTo>
                <a:cubicBezTo>
                  <a:pt x="f797" y="f108"/>
                  <a:pt x="f797" y="f106"/>
                  <a:pt x="f798" y="f545"/>
                </a:cubicBezTo>
                <a:cubicBezTo>
                  <a:pt x="f798" y="f545"/>
                  <a:pt x="f798" y="f103"/>
                  <a:pt x="f795" y="f101"/>
                </a:cubicBezTo>
                <a:cubicBezTo>
                  <a:pt x="f799" y="f95"/>
                  <a:pt x="f792" y="f90"/>
                  <a:pt x="f789" y="f546"/>
                </a:cubicBezTo>
                <a:cubicBezTo>
                  <a:pt x="f804" y="f547"/>
                  <a:pt x="f788" y="f559"/>
                  <a:pt x="f816" y="f548"/>
                </a:cubicBezTo>
                <a:cubicBezTo>
                  <a:pt x="f805" y="f550"/>
                  <a:pt x="f786" y="f551"/>
                  <a:pt x="f785" y="f552"/>
                </a:cubicBezTo>
                <a:cubicBezTo>
                  <a:pt x="f807" y="f556"/>
                  <a:pt x="f880" y="f556"/>
                  <a:pt x="f811" y="f553"/>
                </a:cubicBezTo>
                <a:cubicBezTo>
                  <a:pt x="f778" y="f552"/>
                  <a:pt x="f774" y="f552"/>
                  <a:pt x="f772" y="f552"/>
                </a:cubicBezTo>
                <a:cubicBezTo>
                  <a:pt x="f771" y="f551"/>
                  <a:pt x="f881" y="f551"/>
                  <a:pt x="f882" y="f550"/>
                </a:cubicBezTo>
                <a:cubicBezTo>
                  <a:pt x="f1078" y="f557"/>
                  <a:pt x="f1079" y="f548"/>
                  <a:pt x="f808" y="f559"/>
                </a:cubicBezTo>
                <a:cubicBezTo>
                  <a:pt x="f809" y="f547"/>
                  <a:pt x="f810" y="f546"/>
                  <a:pt x="f1080" y="f90"/>
                </a:cubicBezTo>
                <a:cubicBezTo>
                  <a:pt x="f1083" y="f96"/>
                  <a:pt x="f1081" y="f98"/>
                  <a:pt x="f1081" y="f100"/>
                </a:cubicBezTo>
                <a:cubicBezTo>
                  <a:pt x="f1081" y="f103"/>
                  <a:pt x="f1081" y="f106"/>
                  <a:pt x="f1081" y="f107"/>
                </a:cubicBezTo>
                <a:cubicBezTo>
                  <a:pt x="f1081" y="f111"/>
                  <a:pt x="f1256" y="f112"/>
                  <a:pt x="f1253" y="f117"/>
                </a:cubicBezTo>
                <a:cubicBezTo>
                  <a:pt x="f1258" y="f118"/>
                  <a:pt x="f1250" y="f122"/>
                  <a:pt x="f1250" y="f128"/>
                </a:cubicBezTo>
                <a:cubicBezTo>
                  <a:pt x="f1250" y="f135"/>
                  <a:pt x="f1250" y="f139"/>
                  <a:pt x="f1250" y="f141"/>
                </a:cubicBezTo>
                <a:cubicBezTo>
                  <a:pt x="f1250" y="f143"/>
                  <a:pt x="f1250" y="f160"/>
                  <a:pt x="f1249" y="f162"/>
                </a:cubicBezTo>
                <a:cubicBezTo>
                  <a:pt x="f1249" y="f163"/>
                  <a:pt x="f1249" y="f540"/>
                  <a:pt x="f1249" y="f166"/>
                </a:cubicBezTo>
                <a:cubicBezTo>
                  <a:pt x="f1249" y="f167"/>
                  <a:pt x="f1250" y="f168"/>
                  <a:pt x="f1250" y="f169"/>
                </a:cubicBezTo>
                <a:cubicBezTo>
                  <a:pt x="f1250" y="f171"/>
                  <a:pt x="f1250" y="f174"/>
                  <a:pt x="f1250" y="f176"/>
                </a:cubicBezTo>
                <a:cubicBezTo>
                  <a:pt x="f1250" y="f204"/>
                  <a:pt x="f1250" y="f203"/>
                  <a:pt x="f1250" y="f181"/>
                </a:cubicBezTo>
                <a:cubicBezTo>
                  <a:pt x="f1260" y="f185"/>
                  <a:pt x="f1258" y="f199"/>
                  <a:pt x="f1261" y="f189"/>
                </a:cubicBezTo>
                <a:cubicBezTo>
                  <a:pt x="f1250" y="f191"/>
                  <a:pt x="f1086" y="f213"/>
                  <a:pt x="f1087" y="f214"/>
                </a:cubicBezTo>
                <a:cubicBezTo>
                  <a:pt x="f1251" y="f216"/>
                  <a:pt x="f1244" y="f719"/>
                  <a:pt x="f1090" y="f218"/>
                </a:cubicBezTo>
                <a:cubicBezTo>
                  <a:pt x="f1093" y="f223"/>
                  <a:pt x="f765" y="f223"/>
                  <a:pt x="f764" y="f220"/>
                </a:cubicBezTo>
                <a:cubicBezTo>
                  <a:pt x="f763" y="f221"/>
                  <a:pt x="f750" y="f222"/>
                  <a:pt x="f751" y="f225"/>
                </a:cubicBezTo>
                <a:cubicBezTo>
                  <a:pt x="f761" y="f226"/>
                  <a:pt x="f751" y="f233"/>
                  <a:pt x="f761" y="f229"/>
                </a:cubicBezTo>
                <a:cubicBezTo>
                  <a:pt x="f752" y="f235"/>
                  <a:pt x="f754" y="f231"/>
                  <a:pt x="f759" y="f260"/>
                </a:cubicBezTo>
                <a:cubicBezTo>
                  <a:pt x="f760" y="f527"/>
                  <a:pt x="f755" y="f526"/>
                  <a:pt x="f757" y="f262"/>
                </a:cubicBezTo>
                <a:cubicBezTo>
                  <a:pt x="f758" y="f59"/>
                  <a:pt x="f1349" y="f59"/>
                  <a:pt x="f2335" y="f263"/>
                </a:cubicBezTo>
                <a:cubicBezTo>
                  <a:pt x="f1347" y="f263"/>
                  <a:pt x="f1346" y="f263"/>
                  <a:pt x="f1345" y="f264"/>
                </a:cubicBezTo>
                <a:cubicBezTo>
                  <a:pt x="f1344" y="f264"/>
                  <a:pt x="f1343" y="f264"/>
                  <a:pt x="f832" y="f61"/>
                </a:cubicBezTo>
                <a:cubicBezTo>
                  <a:pt x="f831" y="f61"/>
                  <a:pt x="f830" y="f58"/>
                  <a:pt x="f829" y="f58"/>
                </a:cubicBezTo>
                <a:cubicBezTo>
                  <a:pt x="f833" y="f56"/>
                  <a:pt x="f835" y="f56"/>
                  <a:pt x="f837" y="f58"/>
                </a:cubicBezTo>
                <a:cubicBezTo>
                  <a:pt x="f840" y="f61"/>
                  <a:pt x="f844" y="f263"/>
                  <a:pt x="f845" y="f526"/>
                </a:cubicBezTo>
                <a:cubicBezTo>
                  <a:pt x="f859" y="f527"/>
                  <a:pt x="f859" y="f232"/>
                  <a:pt x="f846" y="f234"/>
                </a:cubicBezTo>
                <a:cubicBezTo>
                  <a:pt x="f858" y="f235"/>
                  <a:pt x="f848" y="f228"/>
                  <a:pt x="f846" y="f233"/>
                </a:cubicBezTo>
                <a:cubicBezTo>
                  <a:pt x="f845" y="f233"/>
                  <a:pt x="f843" y="f230"/>
                  <a:pt x="f841" y="f235"/>
                </a:cubicBezTo>
                <a:cubicBezTo>
                  <a:pt x="f840" y="f234"/>
                  <a:pt x="f839" y="f231"/>
                  <a:pt x="f838" y="f231"/>
                </a:cubicBezTo>
                <a:cubicBezTo>
                  <a:pt x="f837" y="f232"/>
                  <a:pt x="f838" y="f234"/>
                  <a:pt x="f838" y="f234"/>
                </a:cubicBezTo>
                <a:cubicBezTo>
                  <a:pt x="f840" y="f230"/>
                  <a:pt x="f842" y="f228"/>
                  <a:pt x="f844" y="f233"/>
                </a:cubicBezTo>
                <a:cubicBezTo>
                  <a:pt x="f859" y="f227"/>
                  <a:pt x="f858" y="f226"/>
                  <a:pt x="f848" y="f226"/>
                </a:cubicBezTo>
                <a:cubicBezTo>
                  <a:pt x="f857" y="f236"/>
                  <a:pt x="f851" y="f236"/>
                  <a:pt x="f852" y="f236"/>
                </a:cubicBezTo>
                <a:cubicBezTo>
                  <a:pt x="f853" y="f236"/>
                  <a:pt x="f854" y="f236"/>
                  <a:pt x="f1363" y="f236"/>
                </a:cubicBezTo>
                <a:cubicBezTo>
                  <a:pt x="f2350" y="f236"/>
                  <a:pt x="f2349" y="f226"/>
                  <a:pt x="f2344" y="f226"/>
                </a:cubicBezTo>
                <a:cubicBezTo>
                  <a:pt x="f2346" y="f227"/>
                  <a:pt x="f1106" y="f227"/>
                  <a:pt x="f2347" y="f233"/>
                </a:cubicBezTo>
                <a:cubicBezTo>
                  <a:pt x="f1104" y="f228"/>
                  <a:pt x="f1103" y="f229"/>
                  <a:pt x="f1112" y="f230"/>
                </a:cubicBezTo>
                <a:cubicBezTo>
                  <a:pt x="f1114" y="f235"/>
                  <a:pt x="f1099" y="f235"/>
                  <a:pt x="f875" y="f234"/>
                </a:cubicBezTo>
                <a:cubicBezTo>
                  <a:pt x="f873" y="f234"/>
                  <a:pt x="f871" y="f231"/>
                  <a:pt x="f870" y="f232"/>
                </a:cubicBezTo>
                <a:cubicBezTo>
                  <a:pt x="f868" y="f232"/>
                  <a:pt x="f866" y="f260"/>
                  <a:pt x="f1110" y="f527"/>
                </a:cubicBezTo>
                <a:cubicBezTo>
                  <a:pt x="f862" y="f527"/>
                  <a:pt x="f860" y="f527"/>
                  <a:pt x="f876" y="f261"/>
                </a:cubicBezTo>
                <a:cubicBezTo>
                  <a:pt x="f878" y="f526"/>
                  <a:pt x="f879" y="f59"/>
                  <a:pt x="f1116" y="f264"/>
                </a:cubicBezTo>
                <a:cubicBezTo>
                  <a:pt x="f1117" y="f58"/>
                  <a:pt x="f1262" y="f68"/>
                  <a:pt x="f1243" y="f69"/>
                </a:cubicBezTo>
                <a:cubicBezTo>
                  <a:pt x="f1242" y="f71"/>
                  <a:pt x="f1236" y="f74"/>
                  <a:pt x="f1238" y="f74"/>
                </a:cubicBezTo>
                <a:cubicBezTo>
                  <a:pt x="f1390" y="f76"/>
                  <a:pt x="f903" y="f76"/>
                  <a:pt x="f895" y="f84"/>
                </a:cubicBezTo>
                <a:cubicBezTo>
                  <a:pt x="f610" y="f83"/>
                  <a:pt x="f820" y="f80"/>
                  <a:pt x="f909" y="f265"/>
                </a:cubicBezTo>
                <a:cubicBezTo>
                  <a:pt x="f914" y="f266"/>
                  <a:pt x="f916" y="f268"/>
                  <a:pt x="f393" y="f268"/>
                </a:cubicBezTo>
                <a:cubicBezTo>
                  <a:pt x="f391" y="f268"/>
                  <a:pt x="f392" y="f268"/>
                  <a:pt x="f390" y="f266"/>
                </a:cubicBezTo>
                <a:cubicBezTo>
                  <a:pt x="f1430" y="f265"/>
                  <a:pt x="f389" y="f81"/>
                  <a:pt x="f388" y="f265"/>
                </a:cubicBezTo>
                <a:cubicBezTo>
                  <a:pt x="f388" y="f266"/>
                  <a:pt x="f388" y="f266"/>
                  <a:pt x="f388" y="f267"/>
                </a:cubicBezTo>
                <a:cubicBezTo>
                  <a:pt x="f388" y="f267"/>
                  <a:pt x="f387" y="f268"/>
                  <a:pt x="f387" y="f268"/>
                </a:cubicBezTo>
                <a:cubicBezTo>
                  <a:pt x="f386" y="f268"/>
                  <a:pt x="f385" y="f269"/>
                  <a:pt x="f384" y="f269"/>
                </a:cubicBezTo>
                <a:cubicBezTo>
                  <a:pt x="f383" y="f269"/>
                  <a:pt x="f383" y="f738"/>
                  <a:pt x="f383" y="f268"/>
                </a:cubicBezTo>
                <a:cubicBezTo>
                  <a:pt x="f383" y="f266"/>
                  <a:pt x="f384" y="f266"/>
                  <a:pt x="f383" y="f265"/>
                </a:cubicBezTo>
                <a:cubicBezTo>
                  <a:pt x="f382" y="f78"/>
                  <a:pt x="f383" y="f83"/>
                  <a:pt x="f381" y="f83"/>
                </a:cubicBezTo>
                <a:cubicBezTo>
                  <a:pt x="f380" y="f83"/>
                  <a:pt x="f400" y="f83"/>
                  <a:pt x="f378" y="f83"/>
                </a:cubicBezTo>
                <a:cubicBezTo>
                  <a:pt x="f377" y="f84"/>
                  <a:pt x="f376" y="f83"/>
                  <a:pt x="f375" y="f84"/>
                </a:cubicBezTo>
                <a:cubicBezTo>
                  <a:pt x="f374" y="f84"/>
                  <a:pt x="f374" y="f76"/>
                  <a:pt x="f373" y="f76"/>
                </a:cubicBezTo>
                <a:cubicBezTo>
                  <a:pt x="f371" y="f76"/>
                  <a:pt x="f371" y="f76"/>
                  <a:pt x="f371" y="f74"/>
                </a:cubicBezTo>
                <a:cubicBezTo>
                  <a:pt x="f371" y="f71"/>
                  <a:pt x="f401" y="f71"/>
                  <a:pt x="f401" y="f69"/>
                </a:cubicBezTo>
                <a:cubicBezTo>
                  <a:pt x="f371" y="f68"/>
                  <a:pt x="f372" y="f76"/>
                  <a:pt x="f375" y="f74"/>
                </a:cubicBezTo>
                <a:cubicBezTo>
                  <a:pt x="f376" y="f71"/>
                  <a:pt x="f375" y="f69"/>
                  <a:pt x="f375" y="f68"/>
                </a:cubicBezTo>
                <a:cubicBezTo>
                  <a:pt x="f376" y="f66"/>
                  <a:pt x="f377" y="f68"/>
                  <a:pt x="f378" y="f68"/>
                </a:cubicBezTo>
                <a:cubicBezTo>
                  <a:pt x="f379" y="f66"/>
                  <a:pt x="f400" y="f56"/>
                  <a:pt x="f380" y="f56"/>
                </a:cubicBezTo>
                <a:cubicBezTo>
                  <a:pt x="f399" y="f56"/>
                  <a:pt x="f399" y="f56"/>
                  <a:pt x="f381" y="f66"/>
                </a:cubicBezTo>
                <a:cubicBezTo>
                  <a:pt x="f381" y="f68"/>
                  <a:pt x="f398" y="f71"/>
                  <a:pt x="f382" y="f68"/>
                </a:cubicBezTo>
                <a:cubicBezTo>
                  <a:pt x="f382" y="f66"/>
                  <a:pt x="f398" y="f66"/>
                  <a:pt x="f398" y="f56"/>
                </a:cubicBezTo>
                <a:cubicBezTo>
                  <a:pt x="f381" y="f58"/>
                  <a:pt x="f381" y="f58"/>
                  <a:pt x="f399" y="f61"/>
                </a:cubicBezTo>
                <a:cubicBezTo>
                  <a:pt x="f399" y="f264"/>
                  <a:pt x="f400" y="f264"/>
                  <a:pt x="f400" y="f263"/>
                </a:cubicBezTo>
                <a:cubicBezTo>
                  <a:pt x="f379" y="f59"/>
                  <a:pt x="f400" y="f262"/>
                  <a:pt x="f380" y="f526"/>
                </a:cubicBezTo>
                <a:cubicBezTo>
                  <a:pt x="f399" y="f526"/>
                  <a:pt x="f381" y="f526"/>
                  <a:pt x="f381" y="f261"/>
                </a:cubicBezTo>
                <a:cubicBezTo>
                  <a:pt x="f399" y="f260"/>
                  <a:pt x="f379" y="f527"/>
                  <a:pt x="f377" y="f527"/>
                </a:cubicBezTo>
                <a:cubicBezTo>
                  <a:pt x="f377" y="f527"/>
                  <a:pt x="f376" y="f527"/>
                  <a:pt x="f376" y="f527"/>
                </a:cubicBezTo>
                <a:cubicBezTo>
                  <a:pt x="f375" y="f527"/>
                  <a:pt x="f375" y="f527"/>
                  <a:pt x="f374" y="f527"/>
                </a:cubicBezTo>
                <a:cubicBezTo>
                  <a:pt x="f373" y="f261"/>
                  <a:pt x="f373" y="f527"/>
                  <a:pt x="f373" y="f232"/>
                </a:cubicBezTo>
                <a:cubicBezTo>
                  <a:pt x="f373" y="f231"/>
                  <a:pt x="f374" y="f234"/>
                  <a:pt x="f375" y="f234"/>
                </a:cubicBezTo>
                <a:cubicBezTo>
                  <a:pt x="f375" y="f234"/>
                  <a:pt x="f376" y="f234"/>
                  <a:pt x="f376" y="f234"/>
                </a:cubicBezTo>
                <a:cubicBezTo>
                  <a:pt x="f377" y="f235"/>
                  <a:pt x="f376" y="f235"/>
                  <a:pt x="f375" y="f235"/>
                </a:cubicBezTo>
                <a:cubicBezTo>
                  <a:pt x="f374" y="f235"/>
                  <a:pt x="f374" y="f235"/>
                  <a:pt x="f373" y="f235"/>
                </a:cubicBezTo>
                <a:cubicBezTo>
                  <a:pt x="f372" y="f235"/>
                  <a:pt x="f372" y="f235"/>
                  <a:pt x="f371" y="f235"/>
                </a:cubicBezTo>
                <a:cubicBezTo>
                  <a:pt x="f401" y="f234"/>
                  <a:pt x="f370" y="f234"/>
                  <a:pt x="f370" y="f231"/>
                </a:cubicBezTo>
                <a:cubicBezTo>
                  <a:pt x="f370" y="f231"/>
                  <a:pt x="f371" y="f232"/>
                  <a:pt x="f371" y="f232"/>
                </a:cubicBezTo>
                <a:cubicBezTo>
                  <a:pt x="f372" y="f260"/>
                  <a:pt x="f372" y="f527"/>
                  <a:pt x="f371" y="f261"/>
                </a:cubicBezTo>
                <a:cubicBezTo>
                  <a:pt x="f370" y="f261"/>
                  <a:pt x="f370" y="f260"/>
                  <a:pt x="f369" y="f527"/>
                </a:cubicBezTo>
                <a:cubicBezTo>
                  <a:pt x="f367" y="f527"/>
                  <a:pt x="f367" y="f261"/>
                  <a:pt x="f368" y="f526"/>
                </a:cubicBezTo>
                <a:cubicBezTo>
                  <a:pt x="f368" y="f262"/>
                  <a:pt x="f368" y="f59"/>
                  <a:pt x="f367" y="f263"/>
                </a:cubicBezTo>
                <a:cubicBezTo>
                  <a:pt x="f367" y="f264"/>
                  <a:pt x="f367" y="f263"/>
                  <a:pt x="f367" y="f264"/>
                </a:cubicBezTo>
                <a:cubicBezTo>
                  <a:pt x="f367" y="f61"/>
                  <a:pt x="f367" y="f61"/>
                  <a:pt x="f367" y="f61"/>
                </a:cubicBezTo>
                <a:cubicBezTo>
                  <a:pt x="f368" y="f56"/>
                  <a:pt x="f366" y="f58"/>
                  <a:pt x="f366" y="f61"/>
                </a:cubicBezTo>
                <a:cubicBezTo>
                  <a:pt x="f365" y="f264"/>
                  <a:pt x="f365" y="f59"/>
                  <a:pt x="f425" y="f263"/>
                </a:cubicBezTo>
                <a:cubicBezTo>
                  <a:pt x="f364" y="f263"/>
                  <a:pt x="f917" y="f264"/>
                  <a:pt x="f917" y="f264"/>
                </a:cubicBezTo>
                <a:cubicBezTo>
                  <a:pt x="f471" y="f61"/>
                  <a:pt x="f363" y="f61"/>
                  <a:pt x="f2351" y="f61"/>
                </a:cubicBezTo>
                <a:cubicBezTo>
                  <a:pt x="f361" y="f61"/>
                  <a:pt x="f361" y="f58"/>
                  <a:pt x="f360" y="f58"/>
                </a:cubicBezTo>
                <a:cubicBezTo>
                  <a:pt x="f359" y="f56"/>
                  <a:pt x="f918" y="f56"/>
                  <a:pt x="f357" y="f58"/>
                </a:cubicBezTo>
                <a:cubicBezTo>
                  <a:pt x="f355" y="f58"/>
                  <a:pt x="f356" y="f56"/>
                  <a:pt x="f353" y="f56"/>
                </a:cubicBezTo>
                <a:cubicBezTo>
                  <a:pt x="f478" y="f61"/>
                  <a:pt x="f356" y="f61"/>
                  <a:pt x="f355" y="f61"/>
                </a:cubicBezTo>
                <a:cubicBezTo>
                  <a:pt x="f354" y="f61"/>
                  <a:pt x="f354" y="f61"/>
                  <a:pt x="f357" y="f61"/>
                </a:cubicBezTo>
                <a:cubicBezTo>
                  <a:pt x="f918" y="f264"/>
                  <a:pt x="f358" y="f264"/>
                  <a:pt x="f359" y="f264"/>
                </a:cubicBezTo>
                <a:cubicBezTo>
                  <a:pt x="f360" y="f264"/>
                  <a:pt x="f361" y="f264"/>
                  <a:pt x="f362" y="f263"/>
                </a:cubicBezTo>
                <a:cubicBezTo>
                  <a:pt x="f2351" y="f263"/>
                  <a:pt x="f2351" y="f59"/>
                  <a:pt x="f362" y="f59"/>
                </a:cubicBezTo>
                <a:cubicBezTo>
                  <a:pt x="f361" y="f59"/>
                  <a:pt x="f360" y="f263"/>
                  <a:pt x="f359" y="f263"/>
                </a:cubicBezTo>
                <a:cubicBezTo>
                  <a:pt x="f918" y="f59"/>
                  <a:pt x="f354" y="f526"/>
                  <a:pt x="f356" y="f59"/>
                </a:cubicBezTo>
                <a:cubicBezTo>
                  <a:pt x="f353" y="f59"/>
                  <a:pt x="f353" y="f263"/>
                  <a:pt x="f353" y="f264"/>
                </a:cubicBezTo>
                <a:cubicBezTo>
                  <a:pt x="f478" y="f264"/>
                  <a:pt x="f479" y="f61"/>
                  <a:pt x="f480" y="f61"/>
                </a:cubicBezTo>
                <a:cubicBezTo>
                  <a:pt x="f352" y="f58"/>
                  <a:pt x="f352" y="f66"/>
                  <a:pt x="f343" y="f69"/>
                </a:cubicBezTo>
                <a:cubicBezTo>
                  <a:pt x="f342" y="f71"/>
                  <a:pt x="f341" y="f76"/>
                  <a:pt x="f345" y="f84"/>
                </a:cubicBezTo>
                <a:cubicBezTo>
                  <a:pt x="f345" y="f83"/>
                  <a:pt x="f339" y="f82"/>
                  <a:pt x="f340" y="f82"/>
                </a:cubicBezTo>
                <a:cubicBezTo>
                  <a:pt x="f340" y="f82"/>
                  <a:pt x="f336" y="f78"/>
                  <a:pt x="f336" y="f82"/>
                </a:cubicBezTo>
                <a:cubicBezTo>
                  <a:pt x="f337" y="f82"/>
                  <a:pt x="f337" y="f82"/>
                  <a:pt x="f334" y="f83"/>
                </a:cubicBezTo>
                <a:cubicBezTo>
                  <a:pt x="f333" y="f84"/>
                  <a:pt x="f332" y="f83"/>
                  <a:pt x="f330" y="f83"/>
                </a:cubicBezTo>
                <a:cubicBezTo>
                  <a:pt x="f329" y="f82"/>
                  <a:pt x="f329" y="f78"/>
                  <a:pt x="f328" y="f78"/>
                </a:cubicBezTo>
                <a:cubicBezTo>
                  <a:pt x="f326" y="f80"/>
                  <a:pt x="f323" y="f81"/>
                  <a:pt x="f322" y="f265"/>
                </a:cubicBezTo>
                <a:cubicBezTo>
                  <a:pt x="f321" y="f266"/>
                  <a:pt x="f319" y="f267"/>
                  <a:pt x="f489" y="f268"/>
                </a:cubicBezTo>
                <a:cubicBezTo>
                  <a:pt x="f316" y="f738"/>
                  <a:pt x="f313" y="f738"/>
                  <a:pt x="f312" y="f268"/>
                </a:cubicBezTo>
                <a:cubicBezTo>
                  <a:pt x="f491" y="f268"/>
                  <a:pt x="f308" y="f738"/>
                  <a:pt x="f492" y="f267"/>
                </a:cubicBezTo>
                <a:cubicBezTo>
                  <a:pt x="f307" y="f266"/>
                  <a:pt x="f308" y="f80"/>
                  <a:pt x="f492" y="f78"/>
                </a:cubicBezTo>
                <a:cubicBezTo>
                  <a:pt x="f310" y="f83"/>
                  <a:pt x="f310" y="f84"/>
                  <a:pt x="f310" y="f74"/>
                </a:cubicBezTo>
                <a:cubicBezTo>
                  <a:pt x="f717" y="f71"/>
                  <a:pt x="f717" y="f69"/>
                  <a:pt x="f311" y="f69"/>
                </a:cubicBezTo>
                <a:cubicBezTo>
                  <a:pt x="f311" y="f68"/>
                  <a:pt x="f491" y="f66"/>
                  <a:pt x="f312" y="f66"/>
                </a:cubicBezTo>
                <a:cubicBezTo>
                  <a:pt x="f313" y="f61"/>
                  <a:pt x="f310" y="f58"/>
                  <a:pt x="f492" y="f61"/>
                </a:cubicBezTo>
                <a:cubicBezTo>
                  <a:pt x="f308" y="f61"/>
                  <a:pt x="f493" y="f58"/>
                  <a:pt x="f493" y="f58"/>
                </a:cubicBezTo>
                <a:cubicBezTo>
                  <a:pt x="f494" y="f66"/>
                  <a:pt x="f304" y="f68"/>
                  <a:pt x="f495" y="f66"/>
                </a:cubicBezTo>
                <a:cubicBezTo>
                  <a:pt x="f742" y="f66"/>
                  <a:pt x="f496" y="f56"/>
                  <a:pt x="f741" y="f56"/>
                </a:cubicBezTo>
                <a:cubicBezTo>
                  <a:pt x="f303" y="f56"/>
                  <a:pt x="f303" y="f58"/>
                  <a:pt x="f299" y="f58"/>
                </a:cubicBezTo>
                <a:cubicBezTo>
                  <a:pt x="f300" y="f61"/>
                  <a:pt x="f297" y="f59"/>
                  <a:pt x="f296" y="f59"/>
                </a:cubicBezTo>
                <a:cubicBezTo>
                  <a:pt x="f295" y="f263"/>
                  <a:pt x="f294" y="f61"/>
                  <a:pt x="f302" y="f61"/>
                </a:cubicBezTo>
                <a:cubicBezTo>
                  <a:pt x="f499" y="f61"/>
                  <a:pt x="f497" y="f264"/>
                  <a:pt x="f499" y="f263"/>
                </a:cubicBezTo>
                <a:cubicBezTo>
                  <a:pt x="f293" y="f59"/>
                  <a:pt x="f601" y="f263"/>
                  <a:pt x="f291" y="f59"/>
                </a:cubicBezTo>
                <a:cubicBezTo>
                  <a:pt x="f289" y="f526"/>
                  <a:pt x="f601" y="f527"/>
                  <a:pt x="f601" y="f260"/>
                </a:cubicBezTo>
                <a:cubicBezTo>
                  <a:pt x="f601" y="f231"/>
                  <a:pt x="f290" y="f234"/>
                  <a:pt x="f291" y="f230"/>
                </a:cubicBezTo>
                <a:cubicBezTo>
                  <a:pt x="f291" y="f229"/>
                  <a:pt x="f601" y="f228"/>
                  <a:pt x="f291" y="f233"/>
                </a:cubicBezTo>
                <a:cubicBezTo>
                  <a:pt x="f290" y="f226"/>
                  <a:pt x="f290" y="f233"/>
                  <a:pt x="f289" y="f228"/>
                </a:cubicBezTo>
                <a:cubicBezTo>
                  <a:pt x="f287" y="f229"/>
                  <a:pt x="f287" y="f233"/>
                  <a:pt x="f284" y="f227"/>
                </a:cubicBezTo>
                <a:cubicBezTo>
                  <a:pt x="f281" y="f226"/>
                  <a:pt x="f278" y="f233"/>
                  <a:pt x="f510" y="f227"/>
                </a:cubicBezTo>
                <a:cubicBezTo>
                  <a:pt x="f739" y="f227"/>
                  <a:pt x="f510" y="f226"/>
                  <a:pt x="f510" y="f226"/>
                </a:cubicBezTo>
                <a:cubicBezTo>
                  <a:pt x="f508" y="f236"/>
                  <a:pt x="f510" y="f236"/>
                  <a:pt x="f508" y="f225"/>
                </a:cubicBezTo>
                <a:cubicBezTo>
                  <a:pt x="f508" y="f224"/>
                  <a:pt x="f282" y="f222"/>
                  <a:pt x="f279" y="f222"/>
                </a:cubicBezTo>
                <a:cubicBezTo>
                  <a:pt x="f280" y="f236"/>
                  <a:pt x="f283" y="f222"/>
                  <a:pt x="f280" y="f220"/>
                </a:cubicBezTo>
                <a:cubicBezTo>
                  <a:pt x="f280" y="f220"/>
                  <a:pt x="f282" y="f220"/>
                  <a:pt x="f282" y="f223"/>
                </a:cubicBezTo>
                <a:cubicBezTo>
                  <a:pt x="f282" y="f257"/>
                  <a:pt x="f280" y="f219"/>
                  <a:pt x="f280" y="f219"/>
                </a:cubicBezTo>
                <a:cubicBezTo>
                  <a:pt x="f281" y="f257"/>
                  <a:pt x="f281" y="f223"/>
                  <a:pt x="f283" y="f220"/>
                </a:cubicBezTo>
                <a:cubicBezTo>
                  <a:pt x="f284" y="f220"/>
                  <a:pt x="f287" y="f221"/>
                  <a:pt x="f287" y="f222"/>
                </a:cubicBezTo>
                <a:cubicBezTo>
                  <a:pt x="f288" y="f224"/>
                  <a:pt x="f289" y="f226"/>
                  <a:pt x="f291" y="f236"/>
                </a:cubicBezTo>
                <a:cubicBezTo>
                  <a:pt x="f291" y="f225"/>
                  <a:pt x="f291" y="f225"/>
                  <a:pt x="f291" y="f225"/>
                </a:cubicBezTo>
                <a:cubicBezTo>
                  <a:pt x="f291" y="f224"/>
                  <a:pt x="f291" y="f222"/>
                  <a:pt x="f601" y="f222"/>
                </a:cubicBezTo>
                <a:cubicBezTo>
                  <a:pt x="f601" y="f221"/>
                  <a:pt x="f292" y="f221"/>
                  <a:pt x="f601" y="f220"/>
                </a:cubicBezTo>
                <a:cubicBezTo>
                  <a:pt x="f601" y="f223"/>
                  <a:pt x="f290" y="f223"/>
                  <a:pt x="f289" y="f223"/>
                </a:cubicBezTo>
                <a:cubicBezTo>
                  <a:pt x="f289" y="f257"/>
                  <a:pt x="f289" y="f219"/>
                  <a:pt x="f288" y="f219"/>
                </a:cubicBezTo>
                <a:cubicBezTo>
                  <a:pt x="f287" y="f218"/>
                  <a:pt x="f284" y="f218"/>
                  <a:pt x="f283" y="f218"/>
                </a:cubicBezTo>
                <a:cubicBezTo>
                  <a:pt x="f281" y="f218"/>
                  <a:pt x="f280" y="f533"/>
                  <a:pt x="f279" y="f218"/>
                </a:cubicBezTo>
                <a:cubicBezTo>
                  <a:pt x="f282" y="f218"/>
                  <a:pt x="f282" y="f219"/>
                  <a:pt x="f278" y="f219"/>
                </a:cubicBezTo>
                <a:cubicBezTo>
                  <a:pt x="f508" y="f223"/>
                  <a:pt x="f508" y="f257"/>
                  <a:pt x="f510" y="f219"/>
                </a:cubicBezTo>
                <a:cubicBezTo>
                  <a:pt x="f739" y="f219"/>
                  <a:pt x="f277" y="f219"/>
                  <a:pt x="f277" y="f218"/>
                </a:cubicBezTo>
                <a:cubicBezTo>
                  <a:pt x="f511" y="f533"/>
                  <a:pt x="f277" y="f719"/>
                  <a:pt x="f739" y="f217"/>
                </a:cubicBezTo>
                <a:cubicBezTo>
                  <a:pt x="f510" y="f217"/>
                  <a:pt x="f510" y="f720"/>
                  <a:pt x="f508" y="f720"/>
                </a:cubicBezTo>
                <a:cubicBezTo>
                  <a:pt x="f278" y="f720"/>
                  <a:pt x="f282" y="f217"/>
                  <a:pt x="f279" y="f720"/>
                </a:cubicBezTo>
                <a:cubicBezTo>
                  <a:pt x="f281" y="f216"/>
                  <a:pt x="f280" y="f215"/>
                  <a:pt x="f279" y="f193"/>
                </a:cubicBezTo>
                <a:cubicBezTo>
                  <a:pt x="f282" y="f193"/>
                  <a:pt x="f282" y="f192"/>
                  <a:pt x="f278" y="f213"/>
                </a:cubicBezTo>
                <a:cubicBezTo>
                  <a:pt x="f508" y="f194"/>
                  <a:pt x="f278" y="f195"/>
                  <a:pt x="f508" y="f196"/>
                </a:cubicBezTo>
                <a:cubicBezTo>
                  <a:pt x="f508" y="f189"/>
                  <a:pt x="f510" y="f197"/>
                  <a:pt x="f508" y="f188"/>
                </a:cubicBezTo>
                <a:cubicBezTo>
                  <a:pt x="f278" y="f198"/>
                  <a:pt x="f282" y="f198"/>
                  <a:pt x="f282" y="f198"/>
                </a:cubicBezTo>
                <a:cubicBezTo>
                  <a:pt x="f279" y="f187"/>
                  <a:pt x="f280" y="f199"/>
                  <a:pt x="f280" y="f186"/>
                </a:cubicBezTo>
                <a:cubicBezTo>
                  <a:pt x="f281" y="f200"/>
                  <a:pt x="f280" y="f200"/>
                  <a:pt x="f279" y="f185"/>
                </a:cubicBezTo>
                <a:cubicBezTo>
                  <a:pt x="f282" y="f185"/>
                  <a:pt x="f278" y="f201"/>
                  <a:pt x="f279" y="f201"/>
                </a:cubicBezTo>
                <a:cubicBezTo>
                  <a:pt x="f280" y="f184"/>
                  <a:pt x="f281" y="f201"/>
                  <a:pt x="f283" y="f201"/>
                </a:cubicBezTo>
                <a:cubicBezTo>
                  <a:pt x="f284" y="f201"/>
                  <a:pt x="f287" y="f201"/>
                  <a:pt x="f288" y="f201"/>
                </a:cubicBezTo>
                <a:cubicBezTo>
                  <a:pt x="f291" y="f201"/>
                  <a:pt x="f292" y="f201"/>
                  <a:pt x="f601" y="f183"/>
                </a:cubicBezTo>
                <a:cubicBezTo>
                  <a:pt x="f601" y="f180"/>
                  <a:pt x="f290" y="f177"/>
                  <a:pt x="f292" y="f179"/>
                </a:cubicBezTo>
                <a:cubicBezTo>
                  <a:pt x="f293" y="f203"/>
                  <a:pt x="f499" y="f181"/>
                  <a:pt x="f302" y="f179"/>
                </a:cubicBezTo>
                <a:cubicBezTo>
                  <a:pt x="f294" y="f204"/>
                  <a:pt x="f302" y="f177"/>
                  <a:pt x="f302" y="f178"/>
                </a:cubicBezTo>
                <a:cubicBezTo>
                  <a:pt x="f302" y="f176"/>
                  <a:pt x="f294" y="f175"/>
                  <a:pt x="f294" y="f174"/>
                </a:cubicBezTo>
                <a:cubicBezTo>
                  <a:pt x="f296" y="f172"/>
                  <a:pt x="f295" y="f170"/>
                  <a:pt x="f295" y="f211"/>
                </a:cubicBezTo>
                <a:cubicBezTo>
                  <a:pt x="f296" y="f168"/>
                  <a:pt x="f296" y="f538"/>
                  <a:pt x="f297" y="f538"/>
                </a:cubicBezTo>
                <a:cubicBezTo>
                  <a:pt x="f297" y="f167"/>
                  <a:pt x="f297" y="f166"/>
                  <a:pt x="f301" y="f166"/>
                </a:cubicBezTo>
                <a:cubicBezTo>
                  <a:pt x="f298" y="f166"/>
                  <a:pt x="f299" y="f166"/>
                  <a:pt x="f300" y="f539"/>
                </a:cubicBezTo>
                <a:cubicBezTo>
                  <a:pt x="f298" y="f167"/>
                  <a:pt x="f301" y="f167"/>
                  <a:pt x="f301" y="f538"/>
                </a:cubicBezTo>
                <a:cubicBezTo>
                  <a:pt x="f301" y="f168"/>
                  <a:pt x="f298" y="f211"/>
                  <a:pt x="f300" y="f211"/>
                </a:cubicBezTo>
                <a:cubicBezTo>
                  <a:pt x="f299" y="f169"/>
                  <a:pt x="f299" y="f170"/>
                  <a:pt x="f299" y="f170"/>
                </a:cubicBezTo>
                <a:cubicBezTo>
                  <a:pt x="f741" y="f172"/>
                  <a:pt x="f742" y="f169"/>
                  <a:pt x="f742" y="f168"/>
                </a:cubicBezTo>
                <a:cubicBezTo>
                  <a:pt x="f305" y="f538"/>
                  <a:pt x="f306" y="f167"/>
                  <a:pt x="f307" y="f166"/>
                </a:cubicBezTo>
                <a:cubicBezTo>
                  <a:pt x="f307" y="f165"/>
                  <a:pt x="f307" y="f540"/>
                  <a:pt x="f493" y="f164"/>
                </a:cubicBezTo>
                <a:cubicBezTo>
                  <a:pt x="f493" y="f163"/>
                  <a:pt x="f308" y="f163"/>
                  <a:pt x="f308" y="f541"/>
                </a:cubicBezTo>
                <a:cubicBezTo>
                  <a:pt x="f309" y="f161"/>
                  <a:pt x="f493" y="f161"/>
                  <a:pt x="f494" y="f160"/>
                </a:cubicBezTo>
                <a:cubicBezTo>
                  <a:pt x="f306" y="f143"/>
                  <a:pt x="f304" y="f143"/>
                  <a:pt x="f305" y="f142"/>
                </a:cubicBezTo>
                <a:cubicBezTo>
                  <a:pt x="f742" y="f142"/>
                  <a:pt x="f303" y="f160"/>
                  <a:pt x="f299" y="f142"/>
                </a:cubicBezTo>
                <a:cubicBezTo>
                  <a:pt x="f300" y="f141"/>
                  <a:pt x="f300" y="f141"/>
                  <a:pt x="f301" y="f141"/>
                </a:cubicBezTo>
                <a:cubicBezTo>
                  <a:pt x="f297" y="f141"/>
                  <a:pt x="f296" y="f146"/>
                  <a:pt x="f296" y="f141"/>
                </a:cubicBezTo>
                <a:cubicBezTo>
                  <a:pt x="f295" y="f139"/>
                  <a:pt x="f296" y="f138"/>
                  <a:pt x="f296" y="f137"/>
                </a:cubicBezTo>
                <a:cubicBezTo>
                  <a:pt x="f295" y="f135"/>
                  <a:pt x="f294" y="f137"/>
                  <a:pt x="f302" y="f135"/>
                </a:cubicBezTo>
                <a:cubicBezTo>
                  <a:pt x="f497" y="f153"/>
                  <a:pt x="f294" y="f153"/>
                  <a:pt x="f295" y="f128"/>
                </a:cubicBezTo>
                <a:cubicBezTo>
                  <a:pt x="f296" y="f127"/>
                  <a:pt x="f296" y="f122"/>
                  <a:pt x="f296" y="f121"/>
                </a:cubicBezTo>
                <a:cubicBezTo>
                  <a:pt x="f296" y="f118"/>
                  <a:pt x="f296" y="f117"/>
                  <a:pt x="f295" y="f112"/>
                </a:cubicBezTo>
                <a:cubicBezTo>
                  <a:pt x="f294" y="f112"/>
                  <a:pt x="f302" y="f112"/>
                  <a:pt x="f497" y="f112"/>
                </a:cubicBezTo>
                <a:cubicBezTo>
                  <a:pt x="f507" y="f111"/>
                  <a:pt x="f291" y="f111"/>
                  <a:pt x="f289" y="f111"/>
                </a:cubicBezTo>
                <a:cubicBezTo>
                  <a:pt x="f287" y="f111"/>
                  <a:pt x="f284" y="f111"/>
                  <a:pt x="f283" y="f111"/>
                </a:cubicBezTo>
                <a:cubicBezTo>
                  <a:pt x="f281" y="f112"/>
                  <a:pt x="f281" y="f112"/>
                  <a:pt x="f279" y="f112"/>
                </a:cubicBezTo>
                <a:cubicBezTo>
                  <a:pt x="f282" y="f112"/>
                  <a:pt x="f508" y="f112"/>
                  <a:pt x="f510" y="f110"/>
                </a:cubicBezTo>
                <a:cubicBezTo>
                  <a:pt x="f277" y="f107"/>
                  <a:pt x="f282" y="f110"/>
                  <a:pt x="f279" y="f110"/>
                </a:cubicBezTo>
                <a:cubicBezTo>
                  <a:pt x="f281" y="f110"/>
                  <a:pt x="f284" y="f110"/>
                  <a:pt x="f288" y="f110"/>
                </a:cubicBezTo>
                <a:cubicBezTo>
                  <a:pt x="f290" y="f109"/>
                  <a:pt x="f601" y="f109"/>
                  <a:pt x="f293" y="f109"/>
                </a:cubicBezTo>
                <a:cubicBezTo>
                  <a:pt x="f497" y="f109"/>
                  <a:pt x="f294" y="f110"/>
                  <a:pt x="f296" y="f109"/>
                </a:cubicBezTo>
                <a:cubicBezTo>
                  <a:pt x="f301" y="f109"/>
                  <a:pt x="f298" y="f106"/>
                  <a:pt x="f300" y="f104"/>
                </a:cubicBezTo>
                <a:cubicBezTo>
                  <a:pt x="f300" y="f103"/>
                  <a:pt x="f303" y="f100"/>
                  <a:pt x="f303" y="f98"/>
                </a:cubicBezTo>
                <a:cubicBezTo>
                  <a:pt x="f303" y="f92"/>
                  <a:pt x="f303" y="f88"/>
                  <a:pt x="f299" y="f547"/>
                </a:cubicBezTo>
                <a:cubicBezTo>
                  <a:pt x="f300" y="f558"/>
                  <a:pt x="f301" y="f557"/>
                  <a:pt x="f300" y="f551"/>
                </a:cubicBezTo>
                <a:cubicBezTo>
                  <a:pt x="f299" y="f551"/>
                  <a:pt x="f303" y="f551"/>
                  <a:pt x="f741" y="f552"/>
                </a:cubicBezTo>
                <a:cubicBezTo>
                  <a:pt x="f741" y="f553"/>
                  <a:pt x="f741" y="f554"/>
                  <a:pt x="f496" y="f554"/>
                </a:cubicBezTo>
                <a:cubicBezTo>
                  <a:pt x="f742" y="f556"/>
                  <a:pt x="f495" y="f556"/>
                  <a:pt x="f495" y="f555"/>
                </a:cubicBezTo>
                <a:cubicBezTo>
                  <a:pt x="f742" y="f560"/>
                  <a:pt x="f496" y="f555"/>
                  <a:pt x="f741" y="f555"/>
                </a:cubicBezTo>
                <a:cubicBezTo>
                  <a:pt x="f299" y="f556"/>
                  <a:pt x="f300" y="f553"/>
                  <a:pt x="f301" y="f552"/>
                </a:cubicBezTo>
                <a:cubicBezTo>
                  <a:pt x="f296" y="f551"/>
                  <a:pt x="f294" y="f551"/>
                  <a:pt x="f497" y="f550"/>
                </a:cubicBezTo>
                <a:cubicBezTo>
                  <a:pt x="f293" y="f557"/>
                  <a:pt x="f292" y="f548"/>
                  <a:pt x="f291" y="f548"/>
                </a:cubicBezTo>
                <a:cubicBezTo>
                  <a:pt x="f290" y="f558"/>
                  <a:pt x="f288" y="f558"/>
                  <a:pt x="f287" y="f558"/>
                </a:cubicBezTo>
                <a:cubicBezTo>
                  <a:pt x="f283" y="f559"/>
                  <a:pt x="f281" y="f546"/>
                  <a:pt x="f279" y="f90"/>
                </a:cubicBezTo>
                <a:cubicBezTo>
                  <a:pt x="f282" y="f96"/>
                  <a:pt x="f282" y="f98"/>
                  <a:pt x="f508" y="f100"/>
                </a:cubicBezTo>
                <a:cubicBezTo>
                  <a:pt x="f510" y="f101"/>
                  <a:pt x="f739" y="f104"/>
                  <a:pt x="f511" y="f545"/>
                </a:cubicBezTo>
                <a:cubicBezTo>
                  <a:pt x="f513" y="f106"/>
                  <a:pt x="f276" y="f106"/>
                  <a:pt x="f275" y="f106"/>
                </a:cubicBezTo>
                <a:cubicBezTo>
                  <a:pt x="f274" y="f106"/>
                  <a:pt x="f517" y="f106"/>
                  <a:pt x="f273" y="f106"/>
                </a:cubicBezTo>
                <a:cubicBezTo>
                  <a:pt x="f272" y="f106"/>
                  <a:pt x="f524" y="f108"/>
                  <a:pt x="f269" y="f106"/>
                </a:cubicBezTo>
                <a:cubicBezTo>
                  <a:pt x="f267" y="f106"/>
                  <a:pt x="f81" y="f545"/>
                  <a:pt x="f82" y="f108"/>
                </a:cubicBezTo>
                <a:cubicBezTo>
                  <a:pt x="f76" y="f109"/>
                  <a:pt x="f69" y="f113"/>
                  <a:pt x="f66" y="f118"/>
                </a:cubicBezTo>
                <a:cubicBezTo>
                  <a:pt x="f58" y="f121"/>
                  <a:pt x="f58" y="f125"/>
                  <a:pt x="f61" y="f127"/>
                </a:cubicBezTo>
                <a:cubicBezTo>
                  <a:pt x="f264" y="f153"/>
                  <a:pt x="f61" y="f135"/>
                  <a:pt x="f56" y="f137"/>
                </a:cubicBezTo>
                <a:cubicBezTo>
                  <a:pt x="f66" y="f137"/>
                  <a:pt x="f68" y="f138"/>
                  <a:pt x="f68" y="f139"/>
                </a:cubicBezTo>
                <a:cubicBezTo>
                  <a:pt x="f69" y="f139"/>
                  <a:pt x="f71" y="f139"/>
                  <a:pt x="f74" y="f140"/>
                </a:cubicBezTo>
                <a:cubicBezTo>
                  <a:pt x="f76" y="f140"/>
                  <a:pt x="f84" y="f141"/>
                  <a:pt x="f83" y="f141"/>
                </a:cubicBezTo>
                <a:cubicBezTo>
                  <a:pt x="f82" y="f140"/>
                  <a:pt x="f76" y="f139"/>
                  <a:pt x="f76" y="f139"/>
                </a:cubicBezTo>
                <a:cubicBezTo>
                  <a:pt x="f71" y="f138"/>
                  <a:pt x="f69" y="f135"/>
                  <a:pt x="f71" y="f128"/>
                </a:cubicBezTo>
                <a:cubicBezTo>
                  <a:pt x="f74" y="f128"/>
                  <a:pt x="f76" y="f127"/>
                  <a:pt x="f84" y="f127"/>
                </a:cubicBezTo>
                <a:cubicBezTo>
                  <a:pt x="f83" y="f128"/>
                  <a:pt x="f83" y="f153"/>
                  <a:pt x="f83" y="f135"/>
                </a:cubicBezTo>
                <a:cubicBezTo>
                  <a:pt x="f82" y="f137"/>
                  <a:pt x="f78" y="f135"/>
                  <a:pt x="f80" y="f135"/>
                </a:cubicBezTo>
                <a:cubicBezTo>
                  <a:pt x="f81" y="f135"/>
                  <a:pt x="f265" y="f137"/>
                  <a:pt x="f266" y="f135"/>
                </a:cubicBezTo>
                <a:cubicBezTo>
                  <a:pt x="f267" y="f135"/>
                  <a:pt x="f267" y="f153"/>
                  <a:pt x="f267" y="f128"/>
                </a:cubicBezTo>
                <a:cubicBezTo>
                  <a:pt x="f267" y="f127"/>
                  <a:pt x="f268" y="f126"/>
                  <a:pt x="f268" y="f125"/>
                </a:cubicBezTo>
                <a:cubicBezTo>
                  <a:pt x="f738" y="f122"/>
                  <a:pt x="f268" y="f121"/>
                  <a:pt x="f268" y="f119"/>
                </a:cubicBezTo>
                <a:cubicBezTo>
                  <a:pt x="f268" y="f118"/>
                  <a:pt x="f738" y="f118"/>
                  <a:pt x="f269" y="f114"/>
                </a:cubicBezTo>
                <a:cubicBezTo>
                  <a:pt x="f270" y="f114"/>
                  <a:pt x="f270" y="f117"/>
                  <a:pt x="f524" y="f113"/>
                </a:cubicBezTo>
                <a:cubicBezTo>
                  <a:pt x="f524" y="f112"/>
                  <a:pt x="f271" y="f111"/>
                  <a:pt x="f523" y="f111"/>
                </a:cubicBezTo>
                <a:cubicBezTo>
                  <a:pt x="f272" y="f111"/>
                  <a:pt x="f521" y="f111"/>
                  <a:pt x="f520" y="f111"/>
                </a:cubicBezTo>
                <a:cubicBezTo>
                  <a:pt x="f273" y="f111"/>
                  <a:pt x="f517" y="f111"/>
                  <a:pt x="f274" y="f111"/>
                </a:cubicBezTo>
                <a:cubicBezTo>
                  <a:pt x="f275" y="f111"/>
                  <a:pt x="f276" y="f110"/>
                  <a:pt x="f718" y="f111"/>
                </a:cubicBezTo>
                <a:cubicBezTo>
                  <a:pt x="f513" y="f112"/>
                  <a:pt x="f718" y="f113"/>
                  <a:pt x="f718" y="f117"/>
                </a:cubicBezTo>
                <a:cubicBezTo>
                  <a:pt x="f276" y="f117"/>
                  <a:pt x="f275" y="f114"/>
                  <a:pt x="f274" y="f114"/>
                </a:cubicBezTo>
                <a:cubicBezTo>
                  <a:pt x="f517" y="f118"/>
                  <a:pt x="f517" y="f119"/>
                  <a:pt x="f517" y="f121"/>
                </a:cubicBezTo>
                <a:cubicBezTo>
                  <a:pt x="f273" y="f122"/>
                  <a:pt x="f520" y="f125"/>
                  <a:pt x="f520" y="f126"/>
                </a:cubicBezTo>
                <a:cubicBezTo>
                  <a:pt x="f521" y="f127"/>
                  <a:pt x="f520" y="f128"/>
                  <a:pt x="f520" y="f153"/>
                </a:cubicBezTo>
                <a:cubicBezTo>
                  <a:pt x="f520" y="f135"/>
                  <a:pt x="f520" y="f137"/>
                  <a:pt x="f273" y="f137"/>
                </a:cubicBezTo>
                <a:cubicBezTo>
                  <a:pt x="f274" y="f137"/>
                  <a:pt x="f274" y="f137"/>
                  <a:pt x="f275" y="f138"/>
                </a:cubicBezTo>
                <a:cubicBezTo>
                  <a:pt x="f276" y="f139"/>
                  <a:pt x="f513" y="f142"/>
                  <a:pt x="f276" y="f142"/>
                </a:cubicBezTo>
                <a:cubicBezTo>
                  <a:pt x="f275" y="f142"/>
                  <a:pt x="f275" y="f141"/>
                  <a:pt x="f274" y="f141"/>
                </a:cubicBezTo>
                <a:cubicBezTo>
                  <a:pt x="f517" y="f140"/>
                  <a:pt x="f273" y="f141"/>
                  <a:pt x="f520" y="f141"/>
                </a:cubicBezTo>
                <a:cubicBezTo>
                  <a:pt x="f521" y="f140"/>
                  <a:pt x="f272" y="f140"/>
                  <a:pt x="f272" y="f139"/>
                </a:cubicBezTo>
                <a:cubicBezTo>
                  <a:pt x="f523" y="f138"/>
                  <a:pt x="f272" y="f138"/>
                  <a:pt x="f521" y="f137"/>
                </a:cubicBezTo>
                <a:cubicBezTo>
                  <a:pt x="f521" y="f137"/>
                  <a:pt x="f521" y="f153"/>
                  <a:pt x="f521" y="f153"/>
                </a:cubicBezTo>
                <a:cubicBezTo>
                  <a:pt x="f272" y="f128"/>
                  <a:pt x="f272" y="f128"/>
                  <a:pt x="f523" y="f128"/>
                </a:cubicBezTo>
                <a:cubicBezTo>
                  <a:pt x="f523" y="f127"/>
                  <a:pt x="f523" y="f127"/>
                  <a:pt x="f271" y="f127"/>
                </a:cubicBezTo>
                <a:cubicBezTo>
                  <a:pt x="f271" y="f126"/>
                  <a:pt x="f270" y="f126"/>
                  <a:pt x="f269" y="f126"/>
                </a:cubicBezTo>
                <a:cubicBezTo>
                  <a:pt x="f738" y="f127"/>
                  <a:pt x="f738" y="f127"/>
                  <a:pt x="f738" y="f128"/>
                </a:cubicBezTo>
                <a:cubicBezTo>
                  <a:pt x="f268" y="f135"/>
                  <a:pt x="f266" y="f137"/>
                  <a:pt x="f81" y="f138"/>
                </a:cubicBezTo>
                <a:cubicBezTo>
                  <a:pt x="f80" y="f138"/>
                  <a:pt x="f78" y="f138"/>
                  <a:pt x="f78" y="f139"/>
                </a:cubicBezTo>
                <a:cubicBezTo>
                  <a:pt x="f78" y="f140"/>
                  <a:pt x="f78" y="f140"/>
                  <a:pt x="f80" y="f140"/>
                </a:cubicBezTo>
                <a:cubicBezTo>
                  <a:pt x="f80" y="f141"/>
                  <a:pt x="f80" y="f146"/>
                  <a:pt x="f80" y="f146"/>
                </a:cubicBezTo>
                <a:cubicBezTo>
                  <a:pt x="f80" y="f142"/>
                  <a:pt x="f81" y="f142"/>
                  <a:pt x="f81" y="f142"/>
                </a:cubicBezTo>
                <a:cubicBezTo>
                  <a:pt x="f265" y="f161"/>
                  <a:pt x="f80" y="f143"/>
                  <a:pt x="f78" y="f143"/>
                </a:cubicBezTo>
                <a:cubicBezTo>
                  <a:pt x="f82" y="f142"/>
                  <a:pt x="f83" y="f143"/>
                  <a:pt x="f76" y="f143"/>
                </a:cubicBezTo>
                <a:cubicBezTo>
                  <a:pt x="f74" y="f142"/>
                  <a:pt x="f74" y="f146"/>
                  <a:pt x="f71" y="f141"/>
                </a:cubicBezTo>
                <a:cubicBezTo>
                  <a:pt x="f69" y="f140"/>
                  <a:pt x="f66" y="f141"/>
                  <a:pt x="f56" y="f140"/>
                </a:cubicBezTo>
                <a:cubicBezTo>
                  <a:pt x="f56" y="f140"/>
                  <a:pt x="f58" y="f139"/>
                  <a:pt x="f61" y="f138"/>
                </a:cubicBezTo>
                <a:cubicBezTo>
                  <a:pt x="f61" y="f138"/>
                  <a:pt x="f61" y="f135"/>
                  <a:pt x="f264" y="f135"/>
                </a:cubicBezTo>
                <a:cubicBezTo>
                  <a:pt x="f263" y="f135"/>
                  <a:pt x="f263" y="f138"/>
                  <a:pt x="f263" y="f139"/>
                </a:cubicBezTo>
                <a:cubicBezTo>
                  <a:pt x="f263" y="f140"/>
                  <a:pt x="f59" y="f140"/>
                  <a:pt x="f262" y="f141"/>
                </a:cubicBezTo>
                <a:cubicBezTo>
                  <a:pt x="f526" y="f146"/>
                  <a:pt x="f526" y="f146"/>
                  <a:pt x="f526" y="f142"/>
                </a:cubicBezTo>
                <a:cubicBezTo>
                  <a:pt x="f526" y="f143"/>
                  <a:pt x="f526" y="f160"/>
                  <a:pt x="f526" y="f161"/>
                </a:cubicBezTo>
                <a:cubicBezTo>
                  <a:pt x="f262" y="f541"/>
                  <a:pt x="f262" y="f164"/>
                  <a:pt x="f262" y="f165"/>
                </a:cubicBezTo>
                <a:cubicBezTo>
                  <a:pt x="f262" y="f166"/>
                  <a:pt x="f59" y="f539"/>
                  <a:pt x="f262" y="f167"/>
                </a:cubicBezTo>
                <a:cubicBezTo>
                  <a:pt x="f262" y="f538"/>
                  <a:pt x="f262" y="f168"/>
                  <a:pt x="f526" y="f211"/>
                </a:cubicBezTo>
                <a:cubicBezTo>
                  <a:pt x="f526" y="f169"/>
                  <a:pt x="f526" y="f174"/>
                  <a:pt x="f262" y="f174"/>
                </a:cubicBezTo>
                <a:cubicBezTo>
                  <a:pt x="f263" y="f174"/>
                  <a:pt x="f59" y="f170"/>
                  <a:pt x="f61" y="f171"/>
                </a:cubicBezTo>
                <a:cubicBezTo>
                  <a:pt x="f58" y="f172"/>
                  <a:pt x="f58" y="f172"/>
                  <a:pt x="f58" y="f173"/>
                </a:cubicBezTo>
                <a:cubicBezTo>
                  <a:pt x="f58" y="f174"/>
                  <a:pt x="f66" y="f175"/>
                  <a:pt x="f56" y="f176"/>
                </a:cubicBezTo>
                <a:cubicBezTo>
                  <a:pt x="f56" y="f178"/>
                  <a:pt x="f58" y="f178"/>
                  <a:pt x="f61" y="f178"/>
                </a:cubicBezTo>
                <a:cubicBezTo>
                  <a:pt x="f264" y="f177"/>
                  <a:pt x="f264" y="f178"/>
                  <a:pt x="f59" y="f178"/>
                </a:cubicBezTo>
                <a:cubicBezTo>
                  <a:pt x="f526" y="f175"/>
                  <a:pt x="f262" y="f177"/>
                  <a:pt x="f59" y="f179"/>
                </a:cubicBezTo>
                <a:cubicBezTo>
                  <a:pt x="f263" y="f180"/>
                  <a:pt x="f59" y="f183"/>
                  <a:pt x="f59" y="f201"/>
                </a:cubicBezTo>
                <a:cubicBezTo>
                  <a:pt x="f59" y="f185"/>
                  <a:pt x="f59" y="f200"/>
                  <a:pt x="f59" y="f186"/>
                </a:cubicBezTo>
                <a:cubicBezTo>
                  <a:pt x="f262" y="f199"/>
                  <a:pt x="f526" y="f187"/>
                  <a:pt x="f262" y="f198"/>
                </a:cubicBezTo>
                <a:cubicBezTo>
                  <a:pt x="f262" y="f188"/>
                  <a:pt x="f59" y="f188"/>
                  <a:pt x="f263" y="f197"/>
                </a:cubicBezTo>
                <a:cubicBezTo>
                  <a:pt x="f263" y="f189"/>
                  <a:pt x="f263" y="f196"/>
                  <a:pt x="f264" y="f196"/>
                </a:cubicBezTo>
                <a:cubicBezTo>
                  <a:pt x="f58" y="f190"/>
                  <a:pt x="f58" y="f196"/>
                  <a:pt x="f58" y="f189"/>
                </a:cubicBezTo>
                <a:cubicBezTo>
                  <a:pt x="f58" y="f197"/>
                  <a:pt x="f61" y="f197"/>
                  <a:pt x="f61" y="f198"/>
                </a:cubicBezTo>
                <a:cubicBezTo>
                  <a:pt x="f61" y="f187"/>
                  <a:pt x="f58" y="f199"/>
                  <a:pt x="f56" y="f187"/>
                </a:cubicBezTo>
                <a:cubicBezTo>
                  <a:pt x="f66" y="f187"/>
                  <a:pt x="f68" y="f198"/>
                  <a:pt x="f68" y="f188"/>
                </a:cubicBezTo>
                <a:cubicBezTo>
                  <a:pt x="f69" y="f197"/>
                  <a:pt x="f71" y="f197"/>
                  <a:pt x="f74" y="f197"/>
                </a:cubicBezTo>
                <a:cubicBezTo>
                  <a:pt x="f83" y="f196"/>
                  <a:pt x="f84" y="f195"/>
                  <a:pt x="f83" y="f194"/>
                </a:cubicBezTo>
                <a:cubicBezTo>
                  <a:pt x="f82" y="f213"/>
                  <a:pt x="f78" y="f213"/>
                  <a:pt x="f78" y="f192"/>
                </a:cubicBezTo>
                <a:cubicBezTo>
                  <a:pt x="f80" y="f193"/>
                  <a:pt x="f80" y="f214"/>
                  <a:pt x="f78" y="f215"/>
                </a:cubicBezTo>
                <a:cubicBezTo>
                  <a:pt x="f78" y="f721"/>
                  <a:pt x="f82" y="f721"/>
                  <a:pt x="f82" y="f216"/>
                </a:cubicBezTo>
                <a:cubicBezTo>
                  <a:pt x="f82" y="f216"/>
                  <a:pt x="f83" y="f720"/>
                  <a:pt x="f83" y="f720"/>
                </a:cubicBezTo>
                <a:cubicBezTo>
                  <a:pt x="f76" y="f719"/>
                  <a:pt x="f74" y="f721"/>
                  <a:pt x="f71" y="f216"/>
                </a:cubicBezTo>
                <a:cubicBezTo>
                  <a:pt x="f69" y="f216"/>
                  <a:pt x="f71" y="f217"/>
                  <a:pt x="f71" y="f719"/>
                </a:cubicBezTo>
                <a:cubicBezTo>
                  <a:pt x="f71" y="f719"/>
                  <a:pt x="f71" y="f533"/>
                  <a:pt x="f71" y="f533"/>
                </a:cubicBezTo>
                <a:cubicBezTo>
                  <a:pt x="f74" y="f533"/>
                  <a:pt x="f74" y="f719"/>
                  <a:pt x="f76" y="f719"/>
                </a:cubicBezTo>
                <a:cubicBezTo>
                  <a:pt x="f76" y="f533"/>
                  <a:pt x="f84" y="f219"/>
                  <a:pt x="f83" y="f533"/>
                </a:cubicBezTo>
                <a:cubicBezTo>
                  <a:pt x="f78" y="f217"/>
                  <a:pt x="f82" y="f257"/>
                  <a:pt x="f83" y="f223"/>
                </a:cubicBezTo>
                <a:cubicBezTo>
                  <a:pt x="f83" y="f220"/>
                  <a:pt x="f83" y="f221"/>
                  <a:pt x="f83" y="f222"/>
                </a:cubicBezTo>
                <a:cubicBezTo>
                  <a:pt x="f83" y="f224"/>
                  <a:pt x="f83" y="f225"/>
                  <a:pt x="f76" y="f225"/>
                </a:cubicBezTo>
                <a:cubicBezTo>
                  <a:pt x="f74" y="f225"/>
                  <a:pt x="f71" y="f224"/>
                  <a:pt x="f69" y="f225"/>
                </a:cubicBezTo>
                <a:cubicBezTo>
                  <a:pt x="f58" y="f225"/>
                  <a:pt x="f68" y="f223"/>
                  <a:pt x="f69" y="f257"/>
                </a:cubicBezTo>
                <a:cubicBezTo>
                  <a:pt x="f71" y="f219"/>
                  <a:pt x="f71" y="f218"/>
                  <a:pt x="f68" y="f218"/>
                </a:cubicBezTo>
                <a:cubicBezTo>
                  <a:pt x="f66" y="f218"/>
                  <a:pt x="f66" y="f219"/>
                  <a:pt x="f66" y="f257"/>
                </a:cubicBezTo>
                <a:cubicBezTo>
                  <a:pt x="f56" y="f220"/>
                  <a:pt x="f58" y="f221"/>
                  <a:pt x="f58" y="f224"/>
                </a:cubicBezTo>
                <a:cubicBezTo>
                  <a:pt x="f61" y="f236"/>
                  <a:pt x="f61" y="f233"/>
                  <a:pt x="f58" y="f228"/>
                </a:cubicBezTo>
                <a:cubicBezTo>
                  <a:pt x="f56" y="f235"/>
                  <a:pt x="f56" y="f226"/>
                  <a:pt x="f56" y="f226"/>
                </a:cubicBezTo>
                <a:cubicBezTo>
                  <a:pt x="f66" y="f225"/>
                  <a:pt x="f71" y="f236"/>
                  <a:pt x="f74" y="f236"/>
                </a:cubicBezTo>
                <a:cubicBezTo>
                  <a:pt x="f84" y="f236"/>
                  <a:pt x="f78" y="f225"/>
                  <a:pt x="f80" y="f226"/>
                </a:cubicBezTo>
                <a:cubicBezTo>
                  <a:pt x="f80" y="f227"/>
                  <a:pt x="f80" y="f233"/>
                  <a:pt x="f81" y="f228"/>
                </a:cubicBezTo>
                <a:cubicBezTo>
                  <a:pt x="f265" y="f229"/>
                  <a:pt x="f266" y="f229"/>
                  <a:pt x="f266" y="f230"/>
                </a:cubicBezTo>
                <a:cubicBezTo>
                  <a:pt x="f267" y="f235"/>
                  <a:pt x="f267" y="f234"/>
                  <a:pt x="f267" y="f231"/>
                </a:cubicBezTo>
                <a:cubicBezTo>
                  <a:pt x="f268" y="f232"/>
                  <a:pt x="f268" y="f232"/>
                  <a:pt x="f738" y="f260"/>
                </a:cubicBezTo>
                <a:cubicBezTo>
                  <a:pt x="f270" y="f527"/>
                  <a:pt x="f270" y="f262"/>
                  <a:pt x="f269" y="f263"/>
                </a:cubicBezTo>
                <a:cubicBezTo>
                  <a:pt x="f738" y="f264"/>
                  <a:pt x="f266" y="f264"/>
                  <a:pt x="f81" y="f264"/>
                </a:cubicBezTo>
                <a:cubicBezTo>
                  <a:pt x="f80" y="f264"/>
                  <a:pt x="f78" y="f264"/>
                  <a:pt x="f78" y="f61"/>
                </a:cubicBezTo>
                <a:cubicBezTo>
                  <a:pt x="f82" y="f58"/>
                  <a:pt x="f82" y="f56"/>
                  <a:pt x="f82" y="f66"/>
                </a:cubicBezTo>
                <a:cubicBezTo>
                  <a:pt x="f78" y="f68"/>
                  <a:pt x="f265" y="f66"/>
                  <a:pt x="f266" y="f66"/>
                </a:cubicBezTo>
                <a:cubicBezTo>
                  <a:pt x="f738" y="f68"/>
                  <a:pt x="f267" y="f71"/>
                  <a:pt x="f266" y="f74"/>
                </a:cubicBezTo>
                <a:cubicBezTo>
                  <a:pt x="f266" y="f84"/>
                  <a:pt x="f267" y="f82"/>
                  <a:pt x="f268" y="f78"/>
                </a:cubicBezTo>
                <a:cubicBezTo>
                  <a:pt x="f268" y="f80"/>
                  <a:pt x="f267" y="f81"/>
                  <a:pt x="f268" y="f265"/>
                </a:cubicBezTo>
                <a:cubicBezTo>
                  <a:pt x="f268" y="f266"/>
                  <a:pt x="f269" y="f266"/>
                  <a:pt x="f270" y="f267"/>
                </a:cubicBezTo>
                <a:cubicBezTo>
                  <a:pt x="f524" y="f738"/>
                  <a:pt x="f524" y="f738"/>
                  <a:pt x="f271" y="f738"/>
                </a:cubicBezTo>
                <a:cubicBezTo>
                  <a:pt x="f523" y="f738"/>
                  <a:pt x="f272" y="f738"/>
                  <a:pt x="f521" y="f269"/>
                </a:cubicBezTo>
                <a:cubicBezTo>
                  <a:pt x="f520" y="f270"/>
                  <a:pt x="f521" y="f524"/>
                  <a:pt x="f272" y="f524"/>
                </a:cubicBezTo>
                <a:cubicBezTo>
                  <a:pt x="f523" y="f271"/>
                  <a:pt x="f271" y="f271"/>
                  <a:pt x="f524" y="f524"/>
                </a:cubicBezTo>
                <a:cubicBezTo>
                  <a:pt x="f270" y="f524"/>
                  <a:pt x="f269" y="f270"/>
                  <a:pt x="f738" y="f270"/>
                </a:cubicBezTo>
                <a:cubicBezTo>
                  <a:pt x="f267" y="f270"/>
                  <a:pt x="f265" y="f270"/>
                  <a:pt x="f78" y="f270"/>
                </a:cubicBezTo>
                <a:cubicBezTo>
                  <a:pt x="f78" y="f270"/>
                  <a:pt x="f83" y="f270"/>
                  <a:pt x="f84" y="f270"/>
                </a:cubicBezTo>
                <a:cubicBezTo>
                  <a:pt x="f76" y="f524"/>
                  <a:pt x="f84" y="f271"/>
                  <a:pt x="f76" y="f523"/>
                </a:cubicBezTo>
                <a:cubicBezTo>
                  <a:pt x="f76" y="f521"/>
                  <a:pt x="f71" y="f273"/>
                  <a:pt x="f74" y="f274"/>
                </a:cubicBezTo>
                <a:cubicBezTo>
                  <a:pt x="f76" y="f275"/>
                  <a:pt x="f76" y="f275"/>
                  <a:pt x="f76" y="f718"/>
                </a:cubicBezTo>
                <a:cubicBezTo>
                  <a:pt x="f76" y="f718"/>
                  <a:pt x="f76" y="f511"/>
                  <a:pt x="f74" y="f511"/>
                </a:cubicBezTo>
                <a:cubicBezTo>
                  <a:pt x="f71" y="f511"/>
                  <a:pt x="f68" y="f276"/>
                  <a:pt x="f66" y="f276"/>
                </a:cubicBezTo>
                <a:cubicBezTo>
                  <a:pt x="f56" y="f275"/>
                  <a:pt x="f59" y="f275"/>
                  <a:pt x="f263" y="f513"/>
                </a:cubicBezTo>
                <a:cubicBezTo>
                  <a:pt x="f264" y="f511"/>
                  <a:pt x="f66" y="f511"/>
                  <a:pt x="f58" y="f739"/>
                </a:cubicBezTo>
                <a:cubicBezTo>
                  <a:pt x="f61" y="f510"/>
                  <a:pt x="f526" y="f508"/>
                  <a:pt x="f262" y="f739"/>
                </a:cubicBezTo>
                <a:cubicBezTo>
                  <a:pt x="f262" y="f277"/>
                  <a:pt x="f59" y="f511"/>
                  <a:pt x="f59" y="f513"/>
                </a:cubicBezTo>
                <a:cubicBezTo>
                  <a:pt x="f59" y="f718"/>
                  <a:pt x="f526" y="f276"/>
                  <a:pt x="f261" y="f276"/>
                </a:cubicBezTo>
                <a:cubicBezTo>
                  <a:pt x="f260" y="f275"/>
                  <a:pt x="f231" y="f517"/>
                  <a:pt x="f235" y="f517"/>
                </a:cubicBezTo>
                <a:cubicBezTo>
                  <a:pt x="f233" y="f273"/>
                  <a:pt x="f236" y="f517"/>
                  <a:pt x="f221" y="f517"/>
                </a:cubicBezTo>
                <a:cubicBezTo>
                  <a:pt x="f223" y="f517"/>
                  <a:pt x="f257" y="f517"/>
                  <a:pt x="f218" y="f517"/>
                </a:cubicBezTo>
                <a:cubicBezTo>
                  <a:pt x="f218" y="f517"/>
                  <a:pt x="f533" y="f517"/>
                  <a:pt x="f533" y="f517"/>
                </a:cubicBezTo>
                <a:cubicBezTo>
                  <a:pt x="f719" y="f517"/>
                  <a:pt x="f719" y="f517"/>
                  <a:pt x="f217" y="f274"/>
                </a:cubicBezTo>
                <a:cubicBezTo>
                  <a:pt x="f720" y="f274"/>
                  <a:pt x="f720" y="f275"/>
                  <a:pt x="f216" y="f276"/>
                </a:cubicBezTo>
                <a:cubicBezTo>
                  <a:pt x="f216" y="f718"/>
                  <a:pt x="f215" y="f718"/>
                  <a:pt x="f215" y="f513"/>
                </a:cubicBezTo>
                <a:cubicBezTo>
                  <a:pt x="f214" y="f513"/>
                  <a:pt x="f214" y="f511"/>
                  <a:pt x="f214" y="f277"/>
                </a:cubicBezTo>
                <a:cubicBezTo>
                  <a:pt x="f193" y="f739"/>
                  <a:pt x="f193" y="f510"/>
                  <a:pt x="f192" y="f508"/>
                </a:cubicBezTo>
                <a:cubicBezTo>
                  <a:pt x="f192" y="f282"/>
                  <a:pt x="f193" y="f278"/>
                  <a:pt x="f214" y="f282"/>
                </a:cubicBezTo>
                <a:cubicBezTo>
                  <a:pt x="f215" y="f279"/>
                  <a:pt x="f215" y="f280"/>
                  <a:pt x="f721" y="f280"/>
                </a:cubicBezTo>
                <a:cubicBezTo>
                  <a:pt x="f216" y="f280"/>
                  <a:pt x="f720" y="f280"/>
                  <a:pt x="f217" y="f281"/>
                </a:cubicBezTo>
                <a:cubicBezTo>
                  <a:pt x="f533" y="f283"/>
                  <a:pt x="f216" y="f287"/>
                  <a:pt x="f721" y="f284"/>
                </a:cubicBezTo>
                <a:cubicBezTo>
                  <a:pt x="f721" y="f284"/>
                  <a:pt x="f721" y="f284"/>
                  <a:pt x="f215" y="f283"/>
                </a:cubicBezTo>
                <a:cubicBezTo>
                  <a:pt x="f215" y="f283"/>
                  <a:pt x="f215" y="f283"/>
                  <a:pt x="f214" y="f283"/>
                </a:cubicBezTo>
                <a:cubicBezTo>
                  <a:pt x="f193" y="f281"/>
                  <a:pt x="f193" y="f281"/>
                  <a:pt x="f192" y="f280"/>
                </a:cubicBezTo>
                <a:cubicBezTo>
                  <a:pt x="f192" y="f279"/>
                  <a:pt x="f213" y="f279"/>
                  <a:pt x="f194" y="f282"/>
                </a:cubicBezTo>
                <a:cubicBezTo>
                  <a:pt x="f191" y="f282"/>
                  <a:pt x="f195" y="f278"/>
                  <a:pt x="f190" y="f278"/>
                </a:cubicBezTo>
                <a:cubicBezTo>
                  <a:pt x="f196" y="f278"/>
                  <a:pt x="f189" y="f508"/>
                  <a:pt x="f197" y="f508"/>
                </a:cubicBezTo>
                <a:cubicBezTo>
                  <a:pt x="f188" y="f508"/>
                  <a:pt x="f198" y="f508"/>
                  <a:pt x="f187" y="f508"/>
                </a:cubicBezTo>
                <a:cubicBezTo>
                  <a:pt x="f199" y="f508"/>
                  <a:pt x="f186" y="f508"/>
                  <a:pt x="f200" y="f508"/>
                </a:cubicBezTo>
                <a:cubicBezTo>
                  <a:pt x="f184" y="f508"/>
                  <a:pt x="f183" y="f508"/>
                  <a:pt x="f180" y="f278"/>
                </a:cubicBezTo>
                <a:cubicBezTo>
                  <a:pt x="f179" y="f278"/>
                  <a:pt x="f177" y="f278"/>
                  <a:pt x="f175" y="f278"/>
                </a:cubicBezTo>
                <a:cubicBezTo>
                  <a:pt x="f173" y="f278"/>
                  <a:pt x="f171" y="f278"/>
                  <a:pt x="f169" y="f282"/>
                </a:cubicBezTo>
                <a:cubicBezTo>
                  <a:pt x="f168" y="f279"/>
                  <a:pt x="f167" y="f279"/>
                  <a:pt x="f166" y="f280"/>
                </a:cubicBezTo>
                <a:cubicBezTo>
                  <a:pt x="f540" y="f281"/>
                  <a:pt x="f164" y="f283"/>
                  <a:pt x="f163" y="f287"/>
                </a:cubicBezTo>
                <a:cubicBezTo>
                  <a:pt x="f162" y="f288"/>
                  <a:pt x="f542" y="f290"/>
                  <a:pt x="f160" y="f291"/>
                </a:cubicBezTo>
                <a:cubicBezTo>
                  <a:pt x="f143" y="f601"/>
                  <a:pt x="f142" y="f507"/>
                  <a:pt x="f146" y="f293"/>
                </a:cubicBezTo>
                <a:cubicBezTo>
                  <a:pt x="f141" y="f499"/>
                  <a:pt x="f139" y="f497"/>
                  <a:pt x="f138" y="f302"/>
                </a:cubicBezTo>
                <a:cubicBezTo>
                  <a:pt x="f135" y="f294"/>
                  <a:pt x="f153" y="f295"/>
                  <a:pt x="f127" y="f295"/>
                </a:cubicBezTo>
                <a:cubicBezTo>
                  <a:pt x="f126" y="f295"/>
                  <a:pt x="f122" y="f295"/>
                  <a:pt x="f122" y="f295"/>
                </a:cubicBezTo>
                <a:cubicBezTo>
                  <a:pt x="f121" y="f295"/>
                  <a:pt x="f119" y="f296"/>
                  <a:pt x="f119" y="f297"/>
                </a:cubicBezTo>
                <a:cubicBezTo>
                  <a:pt x="f114" y="f301"/>
                  <a:pt x="f117" y="f298"/>
                  <a:pt x="f113" y="f299"/>
                </a:cubicBezTo>
                <a:cubicBezTo>
                  <a:pt x="f113" y="f303"/>
                  <a:pt x="f117" y="f496"/>
                  <a:pt x="f117" y="f495"/>
                </a:cubicBezTo>
                <a:cubicBezTo>
                  <a:pt x="f113" y="f305"/>
                  <a:pt x="f112" y="f305"/>
                  <a:pt x="f112" y="f304"/>
                </a:cubicBezTo>
                <a:cubicBezTo>
                  <a:pt x="f112" y="f306"/>
                  <a:pt x="f112" y="f494"/>
                  <a:pt x="f112" y="f307"/>
                </a:cubicBezTo>
                <a:cubicBezTo>
                  <a:pt x="f111" y="f492"/>
                  <a:pt x="f109" y="f311"/>
                  <a:pt x="f107" y="f312"/>
                </a:cubicBezTo>
                <a:cubicBezTo>
                  <a:pt x="f108" y="f313"/>
                  <a:pt x="f545" y="f314"/>
                  <a:pt x="f104" y="f316"/>
                </a:cubicBezTo>
                <a:cubicBezTo>
                  <a:pt x="f103" y="f317"/>
                  <a:pt x="f101" y="f318"/>
                  <a:pt x="f99" y="f321"/>
                </a:cubicBezTo>
                <a:cubicBezTo>
                  <a:pt x="f95" y="f320"/>
                  <a:pt x="f546" y="f323"/>
                  <a:pt x="f96" y="f328"/>
                </a:cubicBezTo>
                <a:cubicBezTo>
                  <a:pt x="f95" y="f328"/>
                  <a:pt x="f95" y="f329"/>
                  <a:pt x="f98" y="f329"/>
                </a:cubicBezTo>
                <a:cubicBezTo>
                  <a:pt x="f99" y="f330"/>
                  <a:pt x="f100" y="f329"/>
                  <a:pt x="f101" y="f330"/>
                </a:cubicBezTo>
                <a:cubicBezTo>
                  <a:pt x="f101" y="f330"/>
                  <a:pt x="f101" y="f331"/>
                  <a:pt x="f103" y="f332"/>
                </a:cubicBezTo>
                <a:cubicBezTo>
                  <a:pt x="f104" y="f332"/>
                  <a:pt x="f545" y="f332"/>
                  <a:pt x="f106" y="f332"/>
                </a:cubicBezTo>
                <a:cubicBezTo>
                  <a:pt x="f107" y="f333"/>
                  <a:pt x="f103" y="f333"/>
                  <a:pt x="f101" y="f334"/>
                </a:cubicBezTo>
                <a:cubicBezTo>
                  <a:pt x="f101" y="f334"/>
                  <a:pt x="f101" y="f337"/>
                  <a:pt x="f101" y="f337"/>
                </a:cubicBezTo>
                <a:cubicBezTo>
                  <a:pt x="f100" y="f337"/>
                  <a:pt x="f100" y="f337"/>
                  <a:pt x="f99" y="f337"/>
                </a:cubicBezTo>
                <a:cubicBezTo>
                  <a:pt x="f98" y="f337"/>
                  <a:pt x="f95" y="f336"/>
                  <a:pt x="f96" y="f336"/>
                </a:cubicBezTo>
                <a:cubicBezTo>
                  <a:pt x="f92" y="f336"/>
                  <a:pt x="f96" y="f334"/>
                  <a:pt x="f92" y="f334"/>
                </a:cubicBezTo>
                <a:cubicBezTo>
                  <a:pt x="f92" y="f333"/>
                  <a:pt x="f90" y="f333"/>
                  <a:pt x="f88" y="f335"/>
                </a:cubicBezTo>
                <a:cubicBezTo>
                  <a:pt x="f547" y="f335"/>
                  <a:pt x="f558" y="f331"/>
                  <a:pt x="f557" y="f332"/>
                </a:cubicBezTo>
                <a:cubicBezTo>
                  <a:pt x="f551" y="f332"/>
                  <a:pt x="f552" y="f333"/>
                  <a:pt x="f557" y="f333"/>
                </a:cubicBezTo>
                <a:cubicBezTo>
                  <a:pt x="f548" y="f333"/>
                  <a:pt x="f558" y="f333"/>
                  <a:pt x="f559" y="f333"/>
                </a:cubicBezTo>
                <a:cubicBezTo>
                  <a:pt x="f547" y="f334"/>
                  <a:pt x="f547" y="f337"/>
                  <a:pt x="f546" y="f337"/>
                </a:cubicBezTo>
                <a:cubicBezTo>
                  <a:pt x="f546" y="f336"/>
                  <a:pt x="f88" y="f337"/>
                  <a:pt x="f88" y="f336"/>
                </a:cubicBezTo>
                <a:cubicBezTo>
                  <a:pt x="f88" y="f336"/>
                  <a:pt x="f90" y="f336"/>
                  <a:pt x="f90" y="f338"/>
                </a:cubicBezTo>
                <a:cubicBezTo>
                  <a:pt x="f92" y="f338"/>
                  <a:pt x="f92" y="f340"/>
                  <a:pt x="f96" y="f340"/>
                </a:cubicBezTo>
                <a:cubicBezTo>
                  <a:pt x="f98" y="f340"/>
                  <a:pt x="f98" y="f340"/>
                  <a:pt x="f99" y="f339"/>
                </a:cubicBezTo>
                <a:cubicBezTo>
                  <a:pt x="f100" y="f345"/>
                  <a:pt x="f101" y="f345"/>
                  <a:pt x="f101" y="f342"/>
                </a:cubicBezTo>
                <a:cubicBezTo>
                  <a:pt x="f100" y="f342"/>
                  <a:pt x="f98" y="f342"/>
                  <a:pt x="f95" y="f341"/>
                </a:cubicBezTo>
                <a:cubicBezTo>
                  <a:pt x="f96" y="f341"/>
                  <a:pt x="f92" y="f345"/>
                  <a:pt x="f88" y="f339"/>
                </a:cubicBezTo>
                <a:cubicBezTo>
                  <a:pt x="f88" y="f339"/>
                  <a:pt x="f546" y="f339"/>
                  <a:pt x="f547" y="f339"/>
                </a:cubicBezTo>
                <a:cubicBezTo>
                  <a:pt x="f547" y="f340"/>
                  <a:pt x="f547" y="f340"/>
                  <a:pt x="f559" y="f338"/>
                </a:cubicBezTo>
                <a:cubicBezTo>
                  <a:pt x="f548" y="f336"/>
                  <a:pt x="f552" y="f336"/>
                  <a:pt x="f556" y="f338"/>
                </a:cubicBezTo>
                <a:cubicBezTo>
                  <a:pt x="f555" y="f338"/>
                  <a:pt x="f562" y="f340"/>
                  <a:pt x="f561" y="f345"/>
                </a:cubicBezTo>
                <a:cubicBezTo>
                  <a:pt x="f560" y="f345"/>
                  <a:pt x="f560" y="f345"/>
                  <a:pt x="f620" y="f345"/>
                </a:cubicBezTo>
                <a:cubicBezTo>
                  <a:pt x="f620" y="f341"/>
                  <a:pt x="f620" y="f341"/>
                  <a:pt x="f555" y="f342"/>
                </a:cubicBezTo>
                <a:cubicBezTo>
                  <a:pt x="f556" y="f342"/>
                  <a:pt x="f556" y="f342"/>
                  <a:pt x="f554" y="f342"/>
                </a:cubicBezTo>
                <a:cubicBezTo>
                  <a:pt x="f551" y="f341"/>
                  <a:pt x="f550" y="f342"/>
                  <a:pt x="f548" y="f342"/>
                </a:cubicBezTo>
                <a:cubicBezTo>
                  <a:pt x="f558" y="f342"/>
                  <a:pt x="f559" y="f342"/>
                  <a:pt x="f547" y="f342"/>
                </a:cubicBezTo>
                <a:cubicBezTo>
                  <a:pt x="f546" y="f342"/>
                  <a:pt x="f88" y="f342"/>
                  <a:pt x="f90" y="f343"/>
                </a:cubicBezTo>
                <a:cubicBezTo>
                  <a:pt x="f92" y="f343"/>
                  <a:pt x="f92" y="f343"/>
                  <a:pt x="f96" y="f344"/>
                </a:cubicBezTo>
                <a:cubicBezTo>
                  <a:pt x="f95" y="f352"/>
                  <a:pt x="f101" y="f352"/>
                  <a:pt x="f101" y="f479"/>
                </a:cubicBezTo>
                <a:cubicBezTo>
                  <a:pt x="f100" y="f352"/>
                  <a:pt x="f95" y="f480"/>
                  <a:pt x="f92" y="f480"/>
                </a:cubicBezTo>
                <a:cubicBezTo>
                  <a:pt x="f88" y="f480"/>
                  <a:pt x="f547" y="f480"/>
                  <a:pt x="f558" y="f352"/>
                </a:cubicBezTo>
                <a:cubicBezTo>
                  <a:pt x="f557" y="f352"/>
                  <a:pt x="f551" y="f344"/>
                  <a:pt x="f553" y="f344"/>
                </a:cubicBezTo>
                <a:cubicBezTo>
                  <a:pt x="f554" y="f344"/>
                  <a:pt x="f554" y="f352"/>
                  <a:pt x="f555" y="f352"/>
                </a:cubicBezTo>
                <a:cubicBezTo>
                  <a:pt x="f620" y="f352"/>
                  <a:pt x="f620" y="f344"/>
                  <a:pt x="f560" y="f344"/>
                </a:cubicBezTo>
                <a:cubicBezTo>
                  <a:pt x="f561" y="f344"/>
                  <a:pt x="f561" y="f352"/>
                  <a:pt x="f562" y="f352"/>
                </a:cubicBezTo>
                <a:cubicBezTo>
                  <a:pt x="f563" y="f352"/>
                  <a:pt x="f563" y="f352"/>
                  <a:pt x="f564" y="f352"/>
                </a:cubicBezTo>
                <a:cubicBezTo>
                  <a:pt x="f565" y="f352"/>
                  <a:pt x="f565" y="f352"/>
                  <a:pt x="f566" y="f352"/>
                </a:cubicBezTo>
                <a:cubicBezTo>
                  <a:pt x="f567" y="f480"/>
                  <a:pt x="f568" y="f479"/>
                  <a:pt x="f569" y="f479"/>
                </a:cubicBezTo>
                <a:cubicBezTo>
                  <a:pt x="f570" y="f478"/>
                  <a:pt x="f571" y="f478"/>
                  <a:pt x="f573" y="f478"/>
                </a:cubicBezTo>
                <a:cubicBezTo>
                  <a:pt x="f574" y="f353"/>
                  <a:pt x="f575" y="f355"/>
                  <a:pt x="f577" y="f354"/>
                </a:cubicBezTo>
                <a:cubicBezTo>
                  <a:pt x="f599" y="f357"/>
                  <a:pt x="f580" y="f357"/>
                  <a:pt x="f598" y="f918"/>
                </a:cubicBezTo>
                <a:cubicBezTo>
                  <a:pt x="f597" y="f358"/>
                  <a:pt x="f583" y="f359"/>
                  <a:pt x="f585" y="f360"/>
                </a:cubicBezTo>
                <a:cubicBezTo>
                  <a:pt x="f586" y="f360"/>
                  <a:pt x="f588" y="f360"/>
                  <a:pt x="f593" y="f361"/>
                </a:cubicBezTo>
                <a:cubicBezTo>
                  <a:pt x="f592" y="f362"/>
                  <a:pt x="f591" y="f2351"/>
                  <a:pt x="f595" y="f2351"/>
                </a:cubicBezTo>
                <a:cubicBezTo>
                  <a:pt x="f814" y="f363"/>
                  <a:pt x="f49" y="f363"/>
                  <a:pt x="f51" y="f363"/>
                </a:cubicBezTo>
                <a:cubicBezTo>
                  <a:pt x="f23" y="f363"/>
                  <a:pt x="f21" y="f471"/>
                  <a:pt x="f15" y="f917"/>
                </a:cubicBezTo>
                <a:cubicBezTo>
                  <a:pt x="f10" y="f364"/>
                  <a:pt x="f32" y="f364"/>
                  <a:pt x="f37" y="f425"/>
                </a:cubicBezTo>
                <a:cubicBezTo>
                  <a:pt x="f38" y="f365"/>
                  <a:pt x="f38" y="f367"/>
                  <a:pt x="f38" y="f370"/>
                </a:cubicBezTo>
                <a:cubicBezTo>
                  <a:pt x="f38" y="f371"/>
                  <a:pt x="f39" y="f373"/>
                  <a:pt x="f38" y="f375"/>
                </a:cubicBezTo>
                <a:cubicBezTo>
                  <a:pt x="f36" y="f376"/>
                  <a:pt x="f36" y="f377"/>
                  <a:pt x="f37" y="f378"/>
                </a:cubicBezTo>
                <a:cubicBezTo>
                  <a:pt x="f37" y="f379"/>
                  <a:pt x="f36" y="f400"/>
                  <a:pt x="f36" y="f380"/>
                </a:cubicBezTo>
                <a:cubicBezTo>
                  <a:pt x="f36" y="f399"/>
                  <a:pt x="f36" y="f381"/>
                  <a:pt x="f36" y="f398"/>
                </a:cubicBezTo>
                <a:cubicBezTo>
                  <a:pt x="f36" y="f382"/>
                  <a:pt x="f37" y="f383"/>
                  <a:pt x="f37" y="f384"/>
                </a:cubicBezTo>
                <a:cubicBezTo>
                  <a:pt x="f35" y="f386"/>
                  <a:pt x="f37" y="f387"/>
                  <a:pt x="f38" y="f388"/>
                </a:cubicBezTo>
                <a:cubicBezTo>
                  <a:pt x="f39" y="f389"/>
                  <a:pt x="f41" y="f389"/>
                  <a:pt x="f42" y="f1430"/>
                </a:cubicBezTo>
                <a:cubicBezTo>
                  <a:pt x="f43" y="f1430"/>
                  <a:pt x="f44" y="f390"/>
                  <a:pt x="f45" y="f392"/>
                </a:cubicBezTo>
                <a:cubicBezTo>
                  <a:pt x="f476" y="f397"/>
                  <a:pt x="f474" y="f393"/>
                  <a:pt x="f482" y="f396"/>
                </a:cubicBezTo>
                <a:cubicBezTo>
                  <a:pt x="f472" y="f394"/>
                  <a:pt x="f498" y="f394"/>
                  <a:pt x="f470" y="f394"/>
                </a:cubicBezTo>
                <a:cubicBezTo>
                  <a:pt x="f469" y="f394"/>
                  <a:pt x="f468" y="f395"/>
                  <a:pt x="f467" y="f943"/>
                </a:cubicBezTo>
                <a:cubicBezTo>
                  <a:pt x="f466" y="f916"/>
                  <a:pt x="f501" y="f916"/>
                  <a:pt x="f463" y="f916"/>
                </a:cubicBezTo>
                <a:cubicBezTo>
                  <a:pt x="f486" y="f945"/>
                  <a:pt x="f487" y="f915"/>
                  <a:pt x="f461" y="f949"/>
                </a:cubicBezTo>
                <a:cubicBezTo>
                  <a:pt x="f460" y="f914"/>
                  <a:pt x="f505" y="f914"/>
                  <a:pt x="f458" y="f911"/>
                </a:cubicBezTo>
                <a:cubicBezTo>
                  <a:pt x="f506" y="f909"/>
                  <a:pt x="f457" y="f826"/>
                  <a:pt x="f456" y="f825"/>
                </a:cubicBezTo>
                <a:cubicBezTo>
                  <a:pt x="f454" y="f820"/>
                  <a:pt x="f461" y="f818"/>
                  <a:pt x="f461" y="f955"/>
                </a:cubicBezTo>
                <a:cubicBezTo>
                  <a:pt x="f461" y="f820"/>
                  <a:pt x="f460" y="f616"/>
                  <a:pt x="f504" y="f616"/>
                </a:cubicBezTo>
                <a:cubicBezTo>
                  <a:pt x="f505" y="f616"/>
                  <a:pt x="f459" y="f820"/>
                  <a:pt x="f458" y="f820"/>
                </a:cubicBezTo>
                <a:cubicBezTo>
                  <a:pt x="f455" y="f823"/>
                  <a:pt x="f514" y="f614"/>
                  <a:pt x="f450" y="f615"/>
                </a:cubicBezTo>
                <a:cubicBezTo>
                  <a:pt x="f448" y="f822"/>
                  <a:pt x="f446" y="f823"/>
                  <a:pt x="f444" y="f823"/>
                </a:cubicBezTo>
                <a:cubicBezTo>
                  <a:pt x="f442" y="f823"/>
                  <a:pt x="f440" y="f822"/>
                  <a:pt x="f438" y="f823"/>
                </a:cubicBezTo>
                <a:cubicBezTo>
                  <a:pt x="f436" y="f823"/>
                  <a:pt x="f435" y="f823"/>
                  <a:pt x="f434" y="f824"/>
                </a:cubicBezTo>
                <a:cubicBezTo>
                  <a:pt x="f431" y="f824"/>
                  <a:pt x="f430" y="f824"/>
                  <a:pt x="f430" y="f821"/>
                </a:cubicBezTo>
                <a:cubicBezTo>
                  <a:pt x="f529" y="f820"/>
                  <a:pt x="f529" y="f616"/>
                  <a:pt x="f429" y="f955"/>
                </a:cubicBezTo>
                <a:cubicBezTo>
                  <a:pt x="f530" y="f819"/>
                  <a:pt x="f427" y="f617"/>
                  <a:pt x="f531" y="f825"/>
                </a:cubicBezTo>
                <a:cubicBezTo>
                  <a:pt x="f531" y="f826"/>
                  <a:pt x="f531" y="f827"/>
                  <a:pt x="f427" y="f827"/>
                </a:cubicBezTo>
                <a:cubicBezTo>
                  <a:pt x="f428" y="f909"/>
                  <a:pt x="f429" y="f909"/>
                  <a:pt x="f530" y="f910"/>
                </a:cubicBezTo>
                <a:cubicBezTo>
                  <a:pt x="f428" y="f911"/>
                  <a:pt x="f531" y="f911"/>
                  <a:pt x="f531" y="f911"/>
                </a:cubicBezTo>
                <a:cubicBezTo>
                  <a:pt x="f426" y="f912"/>
                  <a:pt x="f532" y="f912"/>
                  <a:pt x="f424" y="f912"/>
                </a:cubicBezTo>
                <a:cubicBezTo>
                  <a:pt x="f534" y="f912"/>
                  <a:pt x="f422" y="f909"/>
                  <a:pt x="f420" y="f909"/>
                </a:cubicBezTo>
                <a:cubicBezTo>
                  <a:pt x="f419" y="f909"/>
                  <a:pt x="f419" y="f910"/>
                  <a:pt x="f2352" y="f910"/>
                </a:cubicBezTo>
                <a:cubicBezTo>
                  <a:pt x="f418" y="f911"/>
                  <a:pt x="f535" y="f910"/>
                  <a:pt x="f417" y="f911"/>
                </a:cubicBezTo>
                <a:cubicBezTo>
                  <a:pt x="f549" y="f911"/>
                  <a:pt x="f412" y="f914"/>
                  <a:pt x="f411" y="f912"/>
                </a:cubicBezTo>
                <a:cubicBezTo>
                  <a:pt x="f410" y="f911"/>
                  <a:pt x="f411" y="f910"/>
                  <a:pt x="f412" y="f910"/>
                </a:cubicBezTo>
                <a:cubicBezTo>
                  <a:pt x="f413" y="f909"/>
                  <a:pt x="f413" y="f909"/>
                  <a:pt x="f416" y="f827"/>
                </a:cubicBezTo>
                <a:cubicBezTo>
                  <a:pt x="f416" y="f826"/>
                  <a:pt x="f416" y="f825"/>
                  <a:pt x="f416" y="f818"/>
                </a:cubicBezTo>
                <a:cubicBezTo>
                  <a:pt x="f549" y="f617"/>
                  <a:pt x="f417" y="f819"/>
                  <a:pt x="f417" y="f955"/>
                </a:cubicBezTo>
                <a:cubicBezTo>
                  <a:pt x="f535" y="f616"/>
                  <a:pt x="f535" y="f820"/>
                  <a:pt x="f535" y="f821"/>
                </a:cubicBezTo>
                <a:cubicBezTo>
                  <a:pt x="f418" y="f824"/>
                  <a:pt x="f418" y="f824"/>
                  <a:pt x="f2352" y="f823"/>
                </a:cubicBezTo>
                <a:cubicBezTo>
                  <a:pt x="f419" y="f615"/>
                  <a:pt x="f419" y="f614"/>
                  <a:pt x="f421" y="f610"/>
                </a:cubicBezTo>
                <a:cubicBezTo>
                  <a:pt x="f534" y="f613"/>
                  <a:pt x="f534" y="f612"/>
                  <a:pt x="f534" y="f890"/>
                </a:cubicBezTo>
                <a:cubicBezTo>
                  <a:pt x="f534" y="f892"/>
                  <a:pt x="f534" y="f898"/>
                  <a:pt x="f534" y="f901"/>
                </a:cubicBezTo>
                <a:cubicBezTo>
                  <a:pt x="f534" y="f904"/>
                  <a:pt x="f534" y="f903"/>
                  <a:pt x="f534" y="f1388"/>
                </a:cubicBezTo>
                <a:cubicBezTo>
                  <a:pt x="f534" y="f1389"/>
                  <a:pt x="f423" y="f1389"/>
                  <a:pt x="f423" y="f1389"/>
                </a:cubicBezTo>
                <a:cubicBezTo>
                  <a:pt x="f424" y="f1390"/>
                  <a:pt x="f426" y="f1239"/>
                  <a:pt x="f423" y="f1240"/>
                </a:cubicBezTo>
                <a:cubicBezTo>
                  <a:pt x="f534" y="f1392"/>
                  <a:pt x="f534" y="f1392"/>
                  <a:pt x="f421" y="f1392"/>
                </a:cubicBezTo>
                <a:cubicBezTo>
                  <a:pt x="f420" y="f1240"/>
                  <a:pt x="f420" y="f1240"/>
                  <a:pt x="f2352" y="f1392"/>
                </a:cubicBezTo>
                <a:cubicBezTo>
                  <a:pt x="f535" y="f1391"/>
                  <a:pt x="f413" y="f1389"/>
                  <a:pt x="f411" y="f1391"/>
                </a:cubicBezTo>
                <a:cubicBezTo>
                  <a:pt x="f411" y="f1392"/>
                  <a:pt x="f411" y="f1239"/>
                  <a:pt x="f414" y="f1239"/>
                </a:cubicBezTo>
                <a:cubicBezTo>
                  <a:pt x="f409" y="f1237"/>
                  <a:pt x="f408" y="f1239"/>
                  <a:pt x="f544" y="f1239"/>
                </a:cubicBezTo>
                <a:cubicBezTo>
                  <a:pt x="f407" y="f1239"/>
                  <a:pt x="f543" y="f1239"/>
                  <a:pt x="f406" y="f1238"/>
                </a:cubicBezTo>
                <a:cubicBezTo>
                  <a:pt x="f536" y="f1238"/>
                  <a:pt x="f405" y="f1238"/>
                  <a:pt x="f537" y="f1238"/>
                </a:cubicBezTo>
                <a:cubicBezTo>
                  <a:pt x="f403" y="f1237"/>
                  <a:pt x="f404" y="f1237"/>
                  <a:pt x="f348" y="f1236"/>
                </a:cubicBezTo>
                <a:cubicBezTo>
                  <a:pt x="f349" y="f1236"/>
                  <a:pt x="f402" y="f1236"/>
                  <a:pt x="f347" y="f1236"/>
                </a:cubicBezTo>
                <a:cubicBezTo>
                  <a:pt x="f351" y="f1236"/>
                  <a:pt x="f28" y="f1242"/>
                  <a:pt x="f27" y="f1236"/>
                </a:cubicBezTo>
                <a:cubicBezTo>
                  <a:pt x="f24" y="f1238"/>
                  <a:pt x="f24" y="f1240"/>
                  <a:pt x="f22" y="f1391"/>
                </a:cubicBezTo>
                <a:cubicBezTo>
                  <a:pt x="f30" y="f1390"/>
                  <a:pt x="f33" y="f1390"/>
                  <a:pt x="f19" y="f1409"/>
                </a:cubicBezTo>
                <a:cubicBezTo>
                  <a:pt x="f34" y="f1388"/>
                  <a:pt x="f34" y="f901"/>
                  <a:pt x="f14" y="f904"/>
                </a:cubicBezTo>
                <a:cubicBezTo>
                  <a:pt x="f12" y="f904"/>
                  <a:pt x="f11" y="f1388"/>
                  <a:pt x="f9" y="f1409"/>
                </a:cubicBezTo>
                <a:cubicBezTo>
                  <a:pt x="f47" y="f1409"/>
                  <a:pt x="f48" y="f1409"/>
                  <a:pt x="f53" y="f1409"/>
                </a:cubicBezTo>
                <a:cubicBezTo>
                  <a:pt x="f52" y="f1409"/>
                  <a:pt x="f256" y="f1389"/>
                  <a:pt x="f258" y="f1389"/>
                </a:cubicBezTo>
                <a:cubicBezTo>
                  <a:pt x="f259" y="f1390"/>
                  <a:pt x="f255" y="f1390"/>
                  <a:pt x="f254" y="f1391"/>
                </a:cubicBezTo>
                <a:cubicBezTo>
                  <a:pt x="f253" y="f1391"/>
                  <a:pt x="f285" y="f1392"/>
                  <a:pt x="f252" y="f1392"/>
                </a:cubicBezTo>
                <a:cubicBezTo>
                  <a:pt x="f286" y="f1240"/>
                  <a:pt x="f249" y="f1240"/>
                  <a:pt x="f247" y="f1240"/>
                </a:cubicBezTo>
                <a:cubicBezTo>
                  <a:pt x="f243" y="f1240"/>
                  <a:pt x="f238" y="f1239"/>
                  <a:pt x="f86" y="f1237"/>
                </a:cubicBezTo>
                <a:cubicBezTo>
                  <a:pt x="f57" y="f1236"/>
                  <a:pt x="f62" y="f1236"/>
                  <a:pt x="f64" y="f1236"/>
                </a:cubicBezTo>
                <a:cubicBezTo>
                  <a:pt x="f67" y="f1236"/>
                  <a:pt x="f72" y="f1241"/>
                  <a:pt x="f79" y="f1242"/>
                </a:cubicBezTo>
                <a:cubicBezTo>
                  <a:pt x="f209" y="f1242"/>
                  <a:pt x="f79" y="f1263"/>
                  <a:pt x="f79" y="f1394"/>
                </a:cubicBezTo>
                <a:cubicBezTo>
                  <a:pt x="f79" y="f1117"/>
                  <a:pt x="f212" y="f1117"/>
                  <a:pt x="f79" y="f1116"/>
                </a:cubicBezTo>
                <a:cubicBezTo>
                  <a:pt x="f75" y="f1115"/>
                  <a:pt x="f73" y="f1116"/>
                  <a:pt x="f72" y="f1116"/>
                </a:cubicBezTo>
                <a:cubicBezTo>
                  <a:pt x="f67" y="f1116"/>
                  <a:pt x="f67" y="f1116"/>
                  <a:pt x="f64" y="f1116"/>
                </a:cubicBezTo>
                <a:cubicBezTo>
                  <a:pt x="f64" y="f1116"/>
                  <a:pt x="f63" y="f1117"/>
                  <a:pt x="f62" y="f1394"/>
                </a:cubicBezTo>
                <a:cubicBezTo>
                  <a:pt x="f60" y="f1394"/>
                  <a:pt x="f60" y="f1117"/>
                  <a:pt x="f57" y="f1116"/>
                </a:cubicBezTo>
                <a:cubicBezTo>
                  <a:pt x="f57" y="f1116"/>
                  <a:pt x="f55" y="f1116"/>
                  <a:pt x="f57" y="f879"/>
                </a:cubicBezTo>
                <a:cubicBezTo>
                  <a:pt x="f57" y="f879"/>
                  <a:pt x="f60" y="f878"/>
                  <a:pt x="f62" y="f879"/>
                </a:cubicBezTo>
                <a:cubicBezTo>
                  <a:pt x="f63" y="f879"/>
                  <a:pt x="f63" y="f1115"/>
                  <a:pt x="f64" y="f1115"/>
                </a:cubicBezTo>
                <a:cubicBezTo>
                  <a:pt x="f65" y="f1115"/>
                  <a:pt x="f70" y="f879"/>
                  <a:pt x="f70" y="f878"/>
                </a:cubicBezTo>
                <a:cubicBezTo>
                  <a:pt x="f70" y="f877"/>
                  <a:pt x="f67" y="f877"/>
                  <a:pt x="f67" y="f877"/>
                </a:cubicBezTo>
                <a:cubicBezTo>
                  <a:pt x="f67" y="f876"/>
                  <a:pt x="f67" y="f876"/>
                  <a:pt x="f67" y="f1111"/>
                </a:cubicBezTo>
                <a:cubicBezTo>
                  <a:pt x="f67" y="f860"/>
                  <a:pt x="f65" y="f861"/>
                  <a:pt x="f64" y="f1111"/>
                </a:cubicBezTo>
                <a:cubicBezTo>
                  <a:pt x="f63" y="f876"/>
                  <a:pt x="f60" y="f879"/>
                  <a:pt x="f57" y="f876"/>
                </a:cubicBezTo>
                <a:cubicBezTo>
                  <a:pt x="f55" y="f860"/>
                  <a:pt x="f55" y="f862"/>
                  <a:pt x="f62" y="f862"/>
                </a:cubicBezTo>
                <a:cubicBezTo>
                  <a:pt x="f63" y="f862"/>
                  <a:pt x="f64" y="f861"/>
                  <a:pt x="f65" y="f862"/>
                </a:cubicBezTo>
                <a:cubicBezTo>
                  <a:pt x="f67" y="f862"/>
                  <a:pt x="f67" y="f862"/>
                  <a:pt x="f70" y="f863"/>
                </a:cubicBezTo>
                <a:cubicBezTo>
                  <a:pt x="f72" y="f863"/>
                  <a:pt x="f75" y="f862"/>
                  <a:pt x="f79" y="f863"/>
                </a:cubicBezTo>
                <a:cubicBezTo>
                  <a:pt x="f212" y="f864"/>
                  <a:pt x="f73" y="f1110"/>
                  <a:pt x="f73" y="f1110"/>
                </a:cubicBezTo>
                <a:cubicBezTo>
                  <a:pt x="f70" y="f865"/>
                  <a:pt x="f67" y="f867"/>
                  <a:pt x="f65" y="f868"/>
                </a:cubicBezTo>
                <a:cubicBezTo>
                  <a:pt x="f63" y="f869"/>
                  <a:pt x="f60" y="f869"/>
                  <a:pt x="f57" y="f1109"/>
                </a:cubicBezTo>
                <a:cubicBezTo>
                  <a:pt x="f57" y="f871"/>
                  <a:pt x="f57" y="f871"/>
                  <a:pt x="f86" y="f871"/>
                </a:cubicBezTo>
                <a:cubicBezTo>
                  <a:pt x="f85" y="f871"/>
                  <a:pt x="f85" y="f1109"/>
                  <a:pt x="f237" y="f870"/>
                </a:cubicBezTo>
                <a:cubicBezTo>
                  <a:pt x="f239" y="f868"/>
                  <a:pt x="f240" y="f868"/>
                  <a:pt x="f242" y="f869"/>
                </a:cubicBezTo>
                <a:cubicBezTo>
                  <a:pt x="f244" y="f869"/>
                  <a:pt x="f247" y="f869"/>
                  <a:pt x="f249" y="f869"/>
                </a:cubicBezTo>
                <a:cubicBezTo>
                  <a:pt x="f250" y="f869"/>
                  <a:pt x="f250" y="f870"/>
                  <a:pt x="f286" y="f870"/>
                </a:cubicBezTo>
                <a:cubicBezTo>
                  <a:pt x="f251" y="f1109"/>
                  <a:pt x="f252" y="f1109"/>
                  <a:pt x="f285" y="f1109"/>
                </a:cubicBezTo>
                <a:cubicBezTo>
                  <a:pt x="f255" y="f871"/>
                  <a:pt x="f259" y="f873"/>
                  <a:pt x="f256" y="f874"/>
                </a:cubicBezTo>
                <a:cubicBezTo>
                  <a:pt x="f52" y="f1113"/>
                  <a:pt x="f47" y="f1113"/>
                  <a:pt x="f9" y="f1099"/>
                </a:cubicBezTo>
                <a:cubicBezTo>
                  <a:pt x="f11" y="f1100"/>
                  <a:pt x="f12" y="f1101"/>
                  <a:pt x="f13" y="f1112"/>
                </a:cubicBezTo>
                <a:cubicBezTo>
                  <a:pt x="f14" y="f1103"/>
                  <a:pt x="f16" y="f1114"/>
                  <a:pt x="f34" y="f1114"/>
                </a:cubicBezTo>
                <a:cubicBezTo>
                  <a:pt x="f17" y="f1101"/>
                  <a:pt x="f19" y="f1101"/>
                  <a:pt x="f33" y="f1101"/>
                </a:cubicBezTo>
                <a:cubicBezTo>
                  <a:pt x="f20" y="f1100"/>
                  <a:pt x="f30" y="f1100"/>
                  <a:pt x="f22" y="f1101"/>
                </a:cubicBezTo>
                <a:cubicBezTo>
                  <a:pt x="f24" y="f1101"/>
                  <a:pt x="f26" y="f1098"/>
                  <a:pt x="f28" y="f1098"/>
                </a:cubicBezTo>
                <a:cubicBezTo>
                  <a:pt x="f346" y="f1112"/>
                  <a:pt x="f350" y="f1112"/>
                  <a:pt x="f402" y="f1103"/>
                </a:cubicBezTo>
                <a:cubicBezTo>
                  <a:pt x="f348" y="f1108"/>
                  <a:pt x="f347" y="f2348"/>
                  <a:pt x="f349" y="f1105"/>
                </a:cubicBezTo>
                <a:cubicBezTo>
                  <a:pt x="f349" y="f1105"/>
                  <a:pt x="f348" y="f1106"/>
                  <a:pt x="f348" y="f1106"/>
                </a:cubicBezTo>
                <a:cubicBezTo>
                  <a:pt x="f403" y="f2345"/>
                  <a:pt x="f536" y="f1107"/>
                  <a:pt x="f543" y="f2346"/>
                </a:cubicBezTo>
                <a:cubicBezTo>
                  <a:pt x="f408" y="f2344"/>
                  <a:pt x="f536" y="f2343"/>
                  <a:pt x="f543" y="f2342"/>
                </a:cubicBezTo>
                <a:cubicBezTo>
                  <a:pt x="f543" y="f2349"/>
                  <a:pt x="f407" y="f2349"/>
                  <a:pt x="f407" y="f2349"/>
                </a:cubicBezTo>
                <a:cubicBezTo>
                  <a:pt x="f407" y="f2349"/>
                  <a:pt x="f544" y="f2341"/>
                  <a:pt x="f544" y="f2341"/>
                </a:cubicBezTo>
                <a:cubicBezTo>
                  <a:pt x="f408" y="f2340"/>
                  <a:pt x="f415" y="f2340"/>
                  <a:pt x="f409" y="f2340"/>
                </a:cubicBezTo>
                <a:cubicBezTo>
                  <a:pt x="f410" y="f2340"/>
                  <a:pt x="f410" y="f2350"/>
                  <a:pt x="f410" y="f2339"/>
                </a:cubicBezTo>
                <a:cubicBezTo>
                  <a:pt x="f410" y="f1363"/>
                  <a:pt x="f409" y="f1363"/>
                  <a:pt x="f409" y="f1363"/>
                </a:cubicBezTo>
                <a:cubicBezTo>
                  <a:pt x="f409" y="f855"/>
                  <a:pt x="f409" y="f855"/>
                  <a:pt x="f409" y="f854"/>
                </a:cubicBezTo>
                <a:cubicBezTo>
                  <a:pt x="f415" y="f853"/>
                  <a:pt x="f543" y="f853"/>
                  <a:pt x="f408" y="f851"/>
                </a:cubicBezTo>
                <a:cubicBezTo>
                  <a:pt x="f415" y="f851"/>
                  <a:pt x="f415" y="f850"/>
                  <a:pt x="f409" y="f857"/>
                </a:cubicBezTo>
                <a:cubicBezTo>
                  <a:pt x="f409" y="f849"/>
                  <a:pt x="f409" y="f848"/>
                  <a:pt x="f410" y="f848"/>
                </a:cubicBezTo>
                <a:cubicBezTo>
                  <a:pt x="f411" y="f858"/>
                  <a:pt x="f412" y="f858"/>
                  <a:pt x="f413" y="f859"/>
                </a:cubicBezTo>
                <a:cubicBezTo>
                  <a:pt x="f416" y="f844"/>
                  <a:pt x="f416" y="f842"/>
                  <a:pt x="f417" y="f841"/>
                </a:cubicBezTo>
                <a:cubicBezTo>
                  <a:pt x="f535" y="f840"/>
                  <a:pt x="f418" y="f840"/>
                  <a:pt x="f2352" y="f839"/>
                </a:cubicBezTo>
                <a:cubicBezTo>
                  <a:pt x="f419" y="f839"/>
                  <a:pt x="f420" y="f838"/>
                  <a:pt x="f421" y="f838"/>
                </a:cubicBezTo>
                <a:cubicBezTo>
                  <a:pt x="f422" y="f838"/>
                  <a:pt x="f423" y="f838"/>
                  <a:pt x="f424" y="f838"/>
                </a:cubicBezTo>
                <a:cubicBezTo>
                  <a:pt x="f532" y="f837"/>
                  <a:pt x="f532" y="f836"/>
                  <a:pt x="f426" y="f836"/>
                </a:cubicBezTo>
                <a:cubicBezTo>
                  <a:pt x="f427" y="f835"/>
                  <a:pt x="f429" y="f836"/>
                  <a:pt x="f529" y="f835"/>
                </a:cubicBezTo>
                <a:cubicBezTo>
                  <a:pt x="f430" y="f834"/>
                  <a:pt x="f430" y="f833"/>
                  <a:pt x="f529" y="f833"/>
                </a:cubicBezTo>
                <a:cubicBezTo>
                  <a:pt x="f529" y="f828"/>
                  <a:pt x="f529" y="f829"/>
                  <a:pt x="f429" y="f830"/>
                </a:cubicBezTo>
                <a:cubicBezTo>
                  <a:pt x="f429" y="f831"/>
                  <a:pt x="f429" y="f832"/>
                  <a:pt x="f529" y="f1343"/>
                </a:cubicBezTo>
                <a:cubicBezTo>
                  <a:pt x="f529" y="f1344"/>
                  <a:pt x="f529" y="f1345"/>
                  <a:pt x="f430" y="f2338"/>
                </a:cubicBezTo>
                <a:cubicBezTo>
                  <a:pt x="f430" y="f1346"/>
                  <a:pt x="f431" y="f1349"/>
                  <a:pt x="f430" y="f2334"/>
                </a:cubicBezTo>
                <a:cubicBezTo>
                  <a:pt x="f429" y="f1349"/>
                  <a:pt x="f430" y="f2336"/>
                  <a:pt x="f429" y="f2337"/>
                </a:cubicBezTo>
                <a:cubicBezTo>
                  <a:pt x="f429" y="f2337"/>
                  <a:pt x="f530" y="f2337"/>
                  <a:pt x="f428" y="f1346"/>
                </a:cubicBezTo>
                <a:cubicBezTo>
                  <a:pt x="f427" y="f1346"/>
                  <a:pt x="f427" y="f2338"/>
                  <a:pt x="f531" y="f2338"/>
                </a:cubicBezTo>
                <a:cubicBezTo>
                  <a:pt x="f426" y="f1345"/>
                  <a:pt x="f532" y="f1345"/>
                  <a:pt x="f532" y="f2338"/>
                </a:cubicBezTo>
                <a:cubicBezTo>
                  <a:pt x="f532" y="f1346"/>
                  <a:pt x="f531" y="f1346"/>
                  <a:pt x="f531" y="f2337"/>
                </a:cubicBezTo>
                <a:cubicBezTo>
                  <a:pt x="f428" y="f1347"/>
                  <a:pt x="f428" y="f1348"/>
                  <a:pt x="f428" y="f1349"/>
                </a:cubicBezTo>
                <a:cubicBezTo>
                  <a:pt x="f530" y="f1350"/>
                  <a:pt x="f530" y="f758"/>
                  <a:pt x="f530" y="f756"/>
                </a:cubicBezTo>
                <a:cubicBezTo>
                  <a:pt x="f530" y="f755"/>
                  <a:pt x="f529" y="f760"/>
                  <a:pt x="f430" y="f759"/>
                </a:cubicBezTo>
                <a:cubicBezTo>
                  <a:pt x="f432" y="f753"/>
                  <a:pt x="f430" y="f761"/>
                  <a:pt x="f529" y="f750"/>
                </a:cubicBezTo>
                <a:cubicBezTo>
                  <a:pt x="f529" y="f749"/>
                  <a:pt x="f529" y="f748"/>
                  <a:pt x="f529" y="f747"/>
                </a:cubicBezTo>
                <a:cubicBezTo>
                  <a:pt x="f430" y="f765"/>
                  <a:pt x="f430" y="f1095"/>
                  <a:pt x="f430" y="f1093"/>
                </a:cubicBezTo>
                <a:cubicBezTo>
                  <a:pt x="f430" y="f1090"/>
                  <a:pt x="f430" y="f1096"/>
                  <a:pt x="f430" y="f1244"/>
                </a:cubicBezTo>
                <a:cubicBezTo>
                  <a:pt x="f430" y="f1246"/>
                  <a:pt x="f529" y="f1251"/>
                  <a:pt x="f431" y="f1088"/>
                </a:cubicBezTo>
                <a:cubicBezTo>
                  <a:pt x="f432" y="f1088"/>
                  <a:pt x="f432" y="f1087"/>
                  <a:pt x="f432" y="f1084"/>
                </a:cubicBezTo>
                <a:cubicBezTo>
                  <a:pt x="f432" y="f1085"/>
                  <a:pt x="f434" y="f1086"/>
                  <a:pt x="f432" y="f1248"/>
                </a:cubicBezTo>
                <a:cubicBezTo>
                  <a:pt x="f432" y="f1249"/>
                  <a:pt x="f431" y="f1249"/>
                  <a:pt x="f430" y="f1250"/>
                </a:cubicBezTo>
                <a:cubicBezTo>
                  <a:pt x="f428" y="f1261"/>
                  <a:pt x="f427" y="f1254"/>
                  <a:pt x="f427" y="f1082"/>
                </a:cubicBezTo>
                <a:cubicBezTo>
                  <a:pt x="f427" y="f1080"/>
                  <a:pt x="f531" y="f809"/>
                  <a:pt x="f426" y="f808"/>
                </a:cubicBezTo>
                <a:cubicBezTo>
                  <a:pt x="f426" y="f1078"/>
                  <a:pt x="f426" y="f1077"/>
                  <a:pt x="f426" y="f882"/>
                </a:cubicBezTo>
                <a:cubicBezTo>
                  <a:pt x="f426" y="f767"/>
                  <a:pt x="f532" y="f767"/>
                  <a:pt x="f424" y="f771"/>
                </a:cubicBezTo>
                <a:cubicBezTo>
                  <a:pt x="f424" y="f770"/>
                  <a:pt x="f424" y="f772"/>
                  <a:pt x="f532" y="f768"/>
                </a:cubicBezTo>
                <a:cubicBezTo>
                  <a:pt x="f532" y="f773"/>
                  <a:pt x="f532" y="f776"/>
                  <a:pt x="f424" y="f777"/>
                </a:cubicBezTo>
                <a:cubicBezTo>
                  <a:pt x="f423" y="f811"/>
                  <a:pt x="f422" y="f780"/>
                  <a:pt x="f421" y="f812"/>
                </a:cubicBezTo>
                <a:cubicBezTo>
                  <a:pt x="f420" y="f782"/>
                  <a:pt x="f419" y="f783"/>
                  <a:pt x="f418" y="f815"/>
                </a:cubicBezTo>
                <a:cubicBezTo>
                  <a:pt x="f416" y="f784"/>
                  <a:pt x="f409" y="f783"/>
                  <a:pt x="f407" y="f807"/>
                </a:cubicBezTo>
                <a:cubicBezTo>
                  <a:pt x="f406" y="f784"/>
                  <a:pt x="f405" y="f817"/>
                  <a:pt x="f403" y="f817"/>
                </a:cubicBezTo>
                <a:cubicBezTo>
                  <a:pt x="f348" y="f784"/>
                  <a:pt x="f402" y="f807"/>
                  <a:pt x="f350" y="f815"/>
                </a:cubicBezTo>
                <a:cubicBezTo>
                  <a:pt x="f346" y="f783"/>
                  <a:pt x="f27" y="f813"/>
                  <a:pt x="f24" y="f813"/>
                </a:cubicBezTo>
                <a:cubicBezTo>
                  <a:pt x="f22" y="f813"/>
                  <a:pt x="f20" y="f813"/>
                  <a:pt x="f19" y="f783"/>
                </a:cubicBezTo>
                <a:cubicBezTo>
                  <a:pt x="f34" y="f815"/>
                  <a:pt x="f14" y="f807"/>
                  <a:pt x="f12" y="f815"/>
                </a:cubicBezTo>
                <a:cubicBezTo>
                  <a:pt x="f11" y="f815"/>
                  <a:pt x="f11" y="f783"/>
                  <a:pt x="f46" y="f783"/>
                </a:cubicBezTo>
                <a:cubicBezTo>
                  <a:pt x="f9" y="f813"/>
                  <a:pt x="f47" y="f813"/>
                  <a:pt x="f48" y="f813"/>
                </a:cubicBezTo>
                <a:cubicBezTo>
                  <a:pt x="f52" y="f782"/>
                  <a:pt x="f256" y="f812"/>
                  <a:pt x="f259" y="f812"/>
                </a:cubicBezTo>
                <a:cubicBezTo>
                  <a:pt x="f252" y="f812"/>
                  <a:pt x="f248" y="f812"/>
                  <a:pt x="f244" y="f880"/>
                </a:cubicBezTo>
                <a:cubicBezTo>
                  <a:pt x="f242" y="f782"/>
                  <a:pt x="f241" y="f782"/>
                  <a:pt x="f238" y="f813"/>
                </a:cubicBezTo>
                <a:cubicBezTo>
                  <a:pt x="f85" y="f813"/>
                  <a:pt x="f55" y="f783"/>
                  <a:pt x="f60" y="f783"/>
                </a:cubicBezTo>
                <a:cubicBezTo>
                  <a:pt x="f67" y="f783"/>
                  <a:pt x="f75" y="f813"/>
                  <a:pt x="f209" y="f782"/>
                </a:cubicBezTo>
                <a:cubicBezTo>
                  <a:pt x="f207" y="f880"/>
                  <a:pt x="f157" y="f880"/>
                  <a:pt x="f156" y="f812"/>
                </a:cubicBezTo>
                <a:cubicBezTo>
                  <a:pt x="f152" y="f781"/>
                  <a:pt x="f202" y="f781"/>
                  <a:pt x="f159" y="f781"/>
                </a:cubicBezTo>
                <a:cubicBezTo>
                  <a:pt x="f148" y="f781"/>
                  <a:pt x="f145" y="f780"/>
                  <a:pt x="f102" y="f780"/>
                </a:cubicBezTo>
                <a:cubicBezTo>
                  <a:pt x="f94" y="f780"/>
                  <a:pt x="f93" y="f780"/>
                  <a:pt x="f91" y="f780"/>
                </a:cubicBezTo>
                <a:cubicBezTo>
                  <a:pt x="f89" y="f811"/>
                  <a:pt x="f87" y="f811"/>
                  <a:pt x="f97" y="f779"/>
                </a:cubicBezTo>
                <a:cubicBezTo>
                  <a:pt x="f105" y="f777"/>
                  <a:pt x="f116" y="f777"/>
                  <a:pt x="f124" y="f777"/>
                </a:cubicBezTo>
                <a:cubicBezTo>
                  <a:pt x="f130" y="f779"/>
                  <a:pt x="f132" y="f779"/>
                  <a:pt x="f136" y="f779"/>
                </a:cubicBezTo>
                <a:cubicBezTo>
                  <a:pt x="f603" y="f779"/>
                  <a:pt x="f605" y="f811"/>
                  <a:pt x="f607" y="f780"/>
                </a:cubicBezTo>
                <a:cubicBezTo>
                  <a:pt x="f635" y="f781"/>
                  <a:pt x="f632" y="f780"/>
                  <a:pt x="f631" y="f780"/>
                </a:cubicBezTo>
                <a:cubicBezTo>
                  <a:pt x="f629" y="f781"/>
                  <a:pt x="f627" y="f812"/>
                  <a:pt x="f625" y="f812"/>
                </a:cubicBezTo>
                <a:cubicBezTo>
                  <a:pt x="f623" y="f880"/>
                  <a:pt x="f621" y="f782"/>
                  <a:pt x="f636" y="f880"/>
                </a:cubicBezTo>
                <a:cubicBezTo>
                  <a:pt x="f636" y="f880"/>
                  <a:pt x="f637" y="f880"/>
                  <a:pt x="f638" y="f812"/>
                </a:cubicBezTo>
                <a:cubicBezTo>
                  <a:pt x="f647" y="f781"/>
                  <a:pt x="f647" y="f780"/>
                  <a:pt x="f646" y="f780"/>
                </a:cubicBezTo>
                <a:cubicBezTo>
                  <a:pt x="f645" y="f811"/>
                  <a:pt x="f640" y="f811"/>
                  <a:pt x="f642" y="f777"/>
                </a:cubicBezTo>
                <a:cubicBezTo>
                  <a:pt x="f644" y="f778"/>
                  <a:pt x="f643" y="f776"/>
                  <a:pt x="f649" y="f776"/>
                </a:cubicBezTo>
                <a:cubicBezTo>
                  <a:pt x="f716" y="f776"/>
                  <a:pt x="f714" y="f774"/>
                  <a:pt x="f712" y="f775"/>
                </a:cubicBezTo>
                <a:cubicBezTo>
                  <a:pt x="f711" y="f775"/>
                  <a:pt x="f708" y="f777"/>
                  <a:pt x="f707" y="f778"/>
                </a:cubicBezTo>
                <a:cubicBezTo>
                  <a:pt x="f707" y="f778"/>
                  <a:pt x="f709" y="f768"/>
                  <a:pt x="f706" y="f774"/>
                </a:cubicBezTo>
                <a:cubicBezTo>
                  <a:pt x="f705" y="f775"/>
                  <a:pt x="f704" y="f775"/>
                  <a:pt x="f703" y="f776"/>
                </a:cubicBezTo>
                <a:cubicBezTo>
                  <a:pt x="f702" y="f776"/>
                  <a:pt x="f701" y="f776"/>
                  <a:pt x="f701" y="f778"/>
                </a:cubicBezTo>
                <a:cubicBezTo>
                  <a:pt x="f700" y="f777"/>
                  <a:pt x="f699" y="f779"/>
                  <a:pt x="f722" y="f811"/>
                </a:cubicBezTo>
                <a:cubicBezTo>
                  <a:pt x="f698" y="f780"/>
                  <a:pt x="f694" y="f811"/>
                  <a:pt x="f694" y="f781"/>
                </a:cubicBezTo>
                <a:cubicBezTo>
                  <a:pt x="f694" y="f781"/>
                  <a:pt x="f723" y="f880"/>
                  <a:pt x="f723" y="f880"/>
                </a:cubicBezTo>
                <a:cubicBezTo>
                  <a:pt x="f698" y="f880"/>
                  <a:pt x="f722" y="f880"/>
                  <a:pt x="f722" y="f813"/>
                </a:cubicBezTo>
                <a:cubicBezTo>
                  <a:pt x="f722" y="f783"/>
                  <a:pt x="f698" y="f783"/>
                  <a:pt x="f723" y="f783"/>
                </a:cubicBezTo>
                <a:cubicBezTo>
                  <a:pt x="f694" y="f783"/>
                  <a:pt x="f693" y="f783"/>
                  <a:pt x="f692" y="f815"/>
                </a:cubicBezTo>
                <a:cubicBezTo>
                  <a:pt x="f724" y="f815"/>
                  <a:pt x="f691" y="f807"/>
                  <a:pt x="f690" y="f807"/>
                </a:cubicBezTo>
                <a:cubicBezTo>
                  <a:pt x="f689" y="f807"/>
                  <a:pt x="f689" y="f784"/>
                  <a:pt x="f725" y="f784"/>
                </a:cubicBezTo>
                <a:cubicBezTo>
                  <a:pt x="f727" y="f817"/>
                  <a:pt x="f687" y="f807"/>
                  <a:pt x="f686" y="f785"/>
                </a:cubicBezTo>
                <a:cubicBezTo>
                  <a:pt x="f734" y="f785"/>
                  <a:pt x="f734" y="f806"/>
                  <a:pt x="f685" y="f786"/>
                </a:cubicBezTo>
                <a:cubicBezTo>
                  <a:pt x="f735" y="f816"/>
                  <a:pt x="f683" y="f805"/>
                  <a:pt x="f682" y="f787"/>
                </a:cubicBezTo>
                <a:cubicBezTo>
                  <a:pt x="f736" y="f787"/>
                  <a:pt x="f736" y="f788"/>
                  <a:pt x="f681" y="f804"/>
                </a:cubicBezTo>
                <a:cubicBezTo>
                  <a:pt x="f681" y="f789"/>
                  <a:pt x="f681" y="f790"/>
                  <a:pt x="f740" y="f791"/>
                </a:cubicBezTo>
                <a:cubicBezTo>
                  <a:pt x="f740" y="f792"/>
                  <a:pt x="f740" y="f794"/>
                  <a:pt x="f736" y="f799"/>
                </a:cubicBezTo>
                <a:cubicBezTo>
                  <a:pt x="f683" y="f795"/>
                  <a:pt x="f684" y="f795"/>
                  <a:pt x="f735" y="f798"/>
                </a:cubicBezTo>
                <a:cubicBezTo>
                  <a:pt x="f735" y="f797"/>
                  <a:pt x="f734" y="f801"/>
                  <a:pt x="f685" y="f1294"/>
                </a:cubicBezTo>
                <a:cubicBezTo>
                  <a:pt x="f685" y="f992"/>
                  <a:pt x="f684" y="f993"/>
                  <a:pt x="f734" y="f993"/>
                </a:cubicBezTo>
                <a:cubicBezTo>
                  <a:pt x="f733" y="f993"/>
                  <a:pt x="f732" y="f992"/>
                  <a:pt x="f731" y="f1294"/>
                </a:cubicBezTo>
                <a:cubicBezTo>
                  <a:pt x="f729" y="f800"/>
                  <a:pt x="f729" y="f800"/>
                  <a:pt x="f728" y="f1294"/>
                </a:cubicBezTo>
                <a:cubicBezTo>
                  <a:pt x="f727" y="f992"/>
                  <a:pt x="f728" y="f1293"/>
                  <a:pt x="f729" y="f1293"/>
                </a:cubicBezTo>
                <a:cubicBezTo>
                  <a:pt x="f729" y="f993"/>
                  <a:pt x="f731" y="f994"/>
                  <a:pt x="f731" y="f994"/>
                </a:cubicBezTo>
                <a:cubicBezTo>
                  <a:pt x="f687" y="f995"/>
                  <a:pt x="f733" y="f995"/>
                  <a:pt x="f732" y="f996"/>
                </a:cubicBezTo>
                <a:cubicBezTo>
                  <a:pt x="f732" y="f996"/>
                  <a:pt x="f687" y="f996"/>
                  <a:pt x="f687" y="f997"/>
                </a:cubicBezTo>
                <a:cubicBezTo>
                  <a:pt x="f687" y="f997"/>
                  <a:pt x="f687" y="f1149"/>
                  <a:pt x="f687" y="f1149"/>
                </a:cubicBezTo>
                <a:cubicBezTo>
                  <a:pt x="f731" y="f998"/>
                  <a:pt x="f729" y="f1149"/>
                  <a:pt x="f728" y="f1149"/>
                </a:cubicBezTo>
                <a:cubicBezTo>
                  <a:pt x="f730" y="f998"/>
                  <a:pt x="f731" y="f999"/>
                  <a:pt x="f731" y="f999"/>
                </a:cubicBezTo>
                <a:cubicBezTo>
                  <a:pt x="f687" y="f1000"/>
                  <a:pt x="f731" y="f1000"/>
                  <a:pt x="f729" y="f1298"/>
                </a:cubicBezTo>
                <a:cubicBezTo>
                  <a:pt x="f728" y="f1298"/>
                  <a:pt x="f728" y="f1001"/>
                  <a:pt x="f729" y="f1027"/>
                </a:cubicBezTo>
                <a:cubicBezTo>
                  <a:pt x="f731" y="f1002"/>
                  <a:pt x="f731" y="f1296"/>
                  <a:pt x="f731" y="f1296"/>
                </a:cubicBezTo>
                <a:cubicBezTo>
                  <a:pt x="f687" y="f1297"/>
                  <a:pt x="f687" y="f1297"/>
                  <a:pt x="f687" y="f1004"/>
                </a:cubicBezTo>
                <a:cubicBezTo>
                  <a:pt x="f687" y="f1026"/>
                  <a:pt x="f687" y="f1007"/>
                  <a:pt x="f687" y="f1025"/>
                </a:cubicBezTo>
                <a:cubicBezTo>
                  <a:pt x="f731" y="f1024"/>
                  <a:pt x="f729" y="f1025"/>
                  <a:pt x="f727" y="f1025"/>
                </a:cubicBezTo>
                <a:cubicBezTo>
                  <a:pt x="f727" y="f1025"/>
                  <a:pt x="f727" y="f1025"/>
                  <a:pt x="f727" y="f1025"/>
                </a:cubicBezTo>
                <a:cubicBezTo>
                  <a:pt x="f728" y="f1006"/>
                  <a:pt x="f729" y="f1006"/>
                  <a:pt x="f731" y="f1024"/>
                </a:cubicBezTo>
                <a:cubicBezTo>
                  <a:pt x="f731" y="f1269"/>
                  <a:pt x="f731" y="f1008"/>
                  <a:pt x="f731" y="f1009"/>
                </a:cubicBezTo>
                <a:cubicBezTo>
                  <a:pt x="f731" y="f1023"/>
                  <a:pt x="f731" y="f1011"/>
                  <a:pt x="f731" y="f1010"/>
                </a:cubicBezTo>
                <a:cubicBezTo>
                  <a:pt x="f731" y="f1012"/>
                  <a:pt x="f729" y="f1272"/>
                  <a:pt x="f729" y="f1013"/>
                </a:cubicBezTo>
                <a:cubicBezTo>
                  <a:pt x="f729" y="f1274"/>
                  <a:pt x="f729" y="f1014"/>
                  <a:pt x="f729" y="f1270"/>
                </a:cubicBezTo>
                <a:cubicBezTo>
                  <a:pt x="f729" y="f1015"/>
                  <a:pt x="f728" y="f1016"/>
                  <a:pt x="f728" y="f1017"/>
                </a:cubicBezTo>
                <a:cubicBezTo>
                  <a:pt x="f727" y="f1019"/>
                  <a:pt x="f728" y="f1021"/>
                  <a:pt x="f727" y="f1022"/>
                </a:cubicBezTo>
                <a:cubicBezTo>
                  <a:pt x="f727" y="f1067"/>
                  <a:pt x="f688" y="f1063"/>
                  <a:pt x="f726" y="f1065"/>
                </a:cubicBezTo>
                <a:cubicBezTo>
                  <a:pt x="f726" y="f1264"/>
                  <a:pt x="f730" y="f1264"/>
                  <a:pt x="f730" y="f1264"/>
                </a:cubicBezTo>
                <a:cubicBezTo>
                  <a:pt x="f689" y="f1068"/>
                  <a:pt x="f730" y="f1062"/>
                  <a:pt x="f726" y="f1060"/>
                </a:cubicBezTo>
                <a:cubicBezTo>
                  <a:pt x="f726" y="f1059"/>
                  <a:pt x="f726" y="f1266"/>
                  <a:pt x="f726" y="f1070"/>
                </a:cubicBezTo>
                <a:cubicBezTo>
                  <a:pt x="f688" y="f1057"/>
                  <a:pt x="f727" y="f1056"/>
                  <a:pt x="f727" y="f1268"/>
                </a:cubicBezTo>
                <a:cubicBezTo>
                  <a:pt x="f688" y="f1072"/>
                  <a:pt x="f726" y="f1268"/>
                  <a:pt x="f730" y="f1268"/>
                </a:cubicBezTo>
                <a:cubicBezTo>
                  <a:pt x="f725" y="f1268"/>
                  <a:pt x="f725" y="f1072"/>
                  <a:pt x="f730" y="f1055"/>
                </a:cubicBezTo>
                <a:cubicBezTo>
                  <a:pt x="f726" y="f1055"/>
                  <a:pt x="f726" y="f1073"/>
                  <a:pt x="f688" y="f1073"/>
                </a:cubicBezTo>
                <a:cubicBezTo>
                  <a:pt x="f727" y="f1273"/>
                  <a:pt x="f727" y="f1028"/>
                  <a:pt x="f728" y="f1030"/>
                </a:cubicBezTo>
                <a:cubicBezTo>
                  <a:pt x="f729" y="f1029"/>
                  <a:pt x="f729" y="f1267"/>
                  <a:pt x="f731" y="f1033"/>
                </a:cubicBezTo>
                <a:cubicBezTo>
                  <a:pt x="f687" y="f1035"/>
                  <a:pt x="f731" y="f1037"/>
                  <a:pt x="f687" y="f1052"/>
                </a:cubicBezTo>
                <a:cubicBezTo>
                  <a:pt x="f732" y="f990"/>
                  <a:pt x="f732" y="f988"/>
                  <a:pt x="f733" y="f964"/>
                </a:cubicBezTo>
                <a:cubicBezTo>
                  <a:pt x="f733" y="f987"/>
                  <a:pt x="f734" y="f967"/>
                  <a:pt x="f685" y="f969"/>
                </a:cubicBezTo>
                <a:cubicBezTo>
                  <a:pt x="f685" y="f985"/>
                  <a:pt x="f685" y="f972"/>
                  <a:pt x="f735" y="f973"/>
                </a:cubicBezTo>
                <a:cubicBezTo>
                  <a:pt x="f684" y="f974"/>
                  <a:pt x="f684" y="f1039"/>
                  <a:pt x="f682" y="f977"/>
                </a:cubicBezTo>
                <a:cubicBezTo>
                  <a:pt x="f681" y="f978"/>
                  <a:pt x="f680" y="f979"/>
                  <a:pt x="f680" y="f981"/>
                </a:cubicBezTo>
                <a:cubicBezTo>
                  <a:pt x="f737" y="f982"/>
                  <a:pt x="f737" y="f1049"/>
                  <a:pt x="f737" y="f1048"/>
                </a:cubicBezTo>
                <a:cubicBezTo>
                  <a:pt x="f679" y="f1047"/>
                  <a:pt x="f678" y="f1043"/>
                  <a:pt x="f678" y="f1045"/>
                </a:cubicBezTo>
                <a:cubicBezTo>
                  <a:pt x="f678" y="f1074"/>
                  <a:pt x="f677" y="f1046"/>
                  <a:pt x="f678" y="f1126"/>
                </a:cubicBezTo>
                <a:cubicBezTo>
                  <a:pt x="f678" y="f1127"/>
                  <a:pt x="f737" y="f1127"/>
                  <a:pt x="f737" y="f1127"/>
                </a:cubicBezTo>
                <a:cubicBezTo>
                  <a:pt x="f740" y="f1127"/>
                  <a:pt x="f740" y="f1128"/>
                  <a:pt x="f681" y="f1134"/>
                </a:cubicBezTo>
                <a:cubicBezTo>
                  <a:pt x="f681" y="f1136"/>
                  <a:pt x="f736" y="f1140"/>
                  <a:pt x="f682" y="f1136"/>
                </a:cubicBezTo>
                <a:cubicBezTo>
                  <a:pt x="f682" y="f1134"/>
                  <a:pt x="f682" y="f1128"/>
                  <a:pt x="f682" y="f1127"/>
                </a:cubicBezTo>
                <a:cubicBezTo>
                  <a:pt x="f682" y="f1126"/>
                  <a:pt x="f683" y="f1126"/>
                  <a:pt x="f684" y="f1126"/>
                </a:cubicBezTo>
                <a:cubicBezTo>
                  <a:pt x="f735" y="f1075"/>
                  <a:pt x="f735" y="f1046"/>
                  <a:pt x="f735" y="f1145"/>
                </a:cubicBezTo>
                <a:cubicBezTo>
                  <a:pt x="f685" y="f1074"/>
                  <a:pt x="f686" y="f1044"/>
                  <a:pt x="f733" y="f1074"/>
                </a:cubicBezTo>
                <a:cubicBezTo>
                  <a:pt x="f733" y="f1145"/>
                  <a:pt x="f733" y="f1075"/>
                  <a:pt x="f733" y="f1075"/>
                </a:cubicBezTo>
                <a:cubicBezTo>
                  <a:pt x="f686" y="f1126"/>
                  <a:pt x="f734" y="f1127"/>
                  <a:pt x="f734" y="f1128"/>
                </a:cubicBezTo>
                <a:cubicBezTo>
                  <a:pt x="f685" y="f1136"/>
                  <a:pt x="f684" y="f1134"/>
                  <a:pt x="f682" y="f1140"/>
                </a:cubicBezTo>
                <a:cubicBezTo>
                  <a:pt x="f736" y="f1141"/>
                  <a:pt x="f682" y="f1288"/>
                  <a:pt x="f682" y="f1287"/>
                </a:cubicBezTo>
                <a:cubicBezTo>
                  <a:pt x="f682" y="f1286"/>
                  <a:pt x="f682" y="f1290"/>
                  <a:pt x="f682" y="f1285"/>
                </a:cubicBezTo>
                <a:cubicBezTo>
                  <a:pt x="f683" y="f1291"/>
                  <a:pt x="f684" y="f1290"/>
                  <a:pt x="f684" y="f1290"/>
                </a:cubicBezTo>
                <a:cubicBezTo>
                  <a:pt x="f735" y="f1286"/>
                  <a:pt x="f685" y="f1287"/>
                  <a:pt x="f686" y="f1287"/>
                </a:cubicBezTo>
                <a:cubicBezTo>
                  <a:pt x="f733" y="f1287"/>
                  <a:pt x="f732" y="f1287"/>
                  <a:pt x="f687" y="f1287"/>
                </a:cubicBezTo>
                <a:cubicBezTo>
                  <a:pt x="f731" y="f1289"/>
                  <a:pt x="f729" y="f1288"/>
                  <a:pt x="f728" y="f1288"/>
                </a:cubicBezTo>
                <a:cubicBezTo>
                  <a:pt x="f688" y="f1288"/>
                  <a:pt x="f726" y="f1289"/>
                  <a:pt x="f726" y="f1286"/>
                </a:cubicBezTo>
                <a:cubicBezTo>
                  <a:pt x="f730" y="f1291"/>
                  <a:pt x="f727" y="f1290"/>
                  <a:pt x="f729" y="f1290"/>
                </a:cubicBezTo>
                <a:cubicBezTo>
                  <a:pt x="f729" y="f1290"/>
                  <a:pt x="f687" y="f1286"/>
                  <a:pt x="f687" y="f1286"/>
                </a:cubicBezTo>
                <a:cubicBezTo>
                  <a:pt x="f732" y="f1290"/>
                  <a:pt x="f731" y="f1285"/>
                  <a:pt x="f731" y="f1285"/>
                </a:cubicBezTo>
                <a:cubicBezTo>
                  <a:pt x="f729" y="f1291"/>
                  <a:pt x="f731" y="f1284"/>
                  <a:pt x="f731" y="f1292"/>
                </a:cubicBezTo>
                <a:cubicBezTo>
                  <a:pt x="f731" y="f1283"/>
                  <a:pt x="f729" y="f905"/>
                  <a:pt x="f729" y="f902"/>
                </a:cubicBezTo>
                <a:cubicBezTo>
                  <a:pt x="f728" y="f897"/>
                  <a:pt x="f728" y="f897"/>
                  <a:pt x="f728" y="f908"/>
                </a:cubicBezTo>
                <a:cubicBezTo>
                  <a:pt x="f728" y="f894"/>
                  <a:pt x="f729" y="f894"/>
                  <a:pt x="f729" y="f913"/>
                </a:cubicBezTo>
                <a:cubicBezTo>
                  <a:pt x="f731" y="f919"/>
                  <a:pt x="f729" y="f1271"/>
                  <a:pt x="f728" y="f883"/>
                </a:cubicBezTo>
                <a:cubicBezTo>
                  <a:pt x="f727" y="f921"/>
                  <a:pt x="f728" y="f923"/>
                  <a:pt x="f728" y="f925"/>
                </a:cubicBezTo>
                <a:cubicBezTo>
                  <a:pt x="f728" y="f928"/>
                  <a:pt x="f729" y="f930"/>
                  <a:pt x="f729" y="f932"/>
                </a:cubicBezTo>
                <a:cubicBezTo>
                  <a:pt x="f731" y="f934"/>
                  <a:pt x="f731" y="f936"/>
                  <a:pt x="f732" y="f939"/>
                </a:cubicBezTo>
                <a:cubicBezTo>
                  <a:pt x="f732" y="f939"/>
                  <a:pt x="f686" y="f942"/>
                  <a:pt x="f733" y="f961"/>
                </a:cubicBezTo>
                <a:cubicBezTo>
                  <a:pt x="f732" y="f961"/>
                  <a:pt x="f729" y="f942"/>
                  <a:pt x="f728" y="f942"/>
                </a:cubicBezTo>
                <a:cubicBezTo>
                  <a:pt x="f727" y="f941"/>
                  <a:pt x="f726" y="f940"/>
                  <a:pt x="f725" y="f940"/>
                </a:cubicBezTo>
                <a:cubicBezTo>
                  <a:pt x="f690" y="f940"/>
                  <a:pt x="f724" y="f939"/>
                  <a:pt x="f695" y="f940"/>
                </a:cubicBezTo>
                <a:cubicBezTo>
                  <a:pt x="f694" y="f941"/>
                  <a:pt x="f697" y="f941"/>
                  <a:pt x="f698" y="f941"/>
                </a:cubicBezTo>
                <a:cubicBezTo>
                  <a:pt x="f722" y="f941"/>
                  <a:pt x="f699" y="f941"/>
                  <a:pt x="f700" y="f941"/>
                </a:cubicBezTo>
                <a:cubicBezTo>
                  <a:pt x="f701" y="f941"/>
                  <a:pt x="f701" y="f942"/>
                  <a:pt x="f702" y="f961"/>
                </a:cubicBezTo>
                <a:cubicBezTo>
                  <a:pt x="f704" y="f960"/>
                  <a:pt x="f706" y="f961"/>
                  <a:pt x="f708" y="f961"/>
                </a:cubicBezTo>
                <a:cubicBezTo>
                  <a:pt x="f709" y="f961"/>
                  <a:pt x="f710" y="f961"/>
                  <a:pt x="f711" y="f961"/>
                </a:cubicBezTo>
                <a:cubicBezTo>
                  <a:pt x="f712" y="f942"/>
                  <a:pt x="f712" y="f941"/>
                  <a:pt x="f713" y="f941"/>
                </a:cubicBezTo>
                <a:cubicBezTo>
                  <a:pt x="f715" y="f940"/>
                  <a:pt x="f650" y="f940"/>
                  <a:pt x="f648" y="f939"/>
                </a:cubicBezTo>
                <a:cubicBezTo>
                  <a:pt x="f643" y="f938"/>
                  <a:pt x="f643" y="f935"/>
                  <a:pt x="f641" y="f936"/>
                </a:cubicBezTo>
                <a:cubicBezTo>
                  <a:pt x="f640" y="f936"/>
                  <a:pt x="f640" y="f936"/>
                  <a:pt x="f645" y="f936"/>
                </a:cubicBezTo>
                <a:cubicBezTo>
                  <a:pt x="f646" y="f936"/>
                  <a:pt x="f647" y="f936"/>
                  <a:pt x="f638" y="f936"/>
                </a:cubicBezTo>
                <a:cubicBezTo>
                  <a:pt x="f637" y="f936"/>
                  <a:pt x="f636" y="f936"/>
                  <a:pt x="f618" y="f936"/>
                </a:cubicBezTo>
                <a:cubicBezTo>
                  <a:pt x="f619" y="f936"/>
                  <a:pt x="f621" y="f936"/>
                  <a:pt x="f622" y="f936"/>
                </a:cubicBezTo>
                <a:cubicBezTo>
                  <a:pt x="f624" y="f937"/>
                  <a:pt x="f623" y="f939"/>
                  <a:pt x="f625" y="f940"/>
                </a:cubicBezTo>
                <a:cubicBezTo>
                  <a:pt x="f626" y="f941"/>
                  <a:pt x="f630" y="f942"/>
                  <a:pt x="f629" y="f961"/>
                </a:cubicBezTo>
                <a:cubicBezTo>
                  <a:pt x="f628" y="f960"/>
                  <a:pt x="f628" y="f944"/>
                  <a:pt x="f631" y="f944"/>
                </a:cubicBezTo>
                <a:cubicBezTo>
                  <a:pt x="f631" y="f946"/>
                  <a:pt x="f633" y="f946"/>
                  <a:pt x="f632" y="f959"/>
                </a:cubicBezTo>
                <a:cubicBezTo>
                  <a:pt x="f634" y="f947"/>
                  <a:pt x="f634" y="f947"/>
                  <a:pt x="f635" y="f948"/>
                </a:cubicBezTo>
                <a:cubicBezTo>
                  <a:pt x="f606" y="f950"/>
                  <a:pt x="f607" y="f950"/>
                  <a:pt x="f608" y="f951"/>
                </a:cubicBezTo>
                <a:cubicBezTo>
                  <a:pt x="f605" y="f952"/>
                  <a:pt x="f607" y="f952"/>
                  <a:pt x="f607" y="f953"/>
                </a:cubicBezTo>
                <a:cubicBezTo>
                  <a:pt x="f635" y="f954"/>
                  <a:pt x="f606" y="f954"/>
                  <a:pt x="f607" y="f956"/>
                </a:cubicBezTo>
                <a:cubicBezTo>
                  <a:pt x="f608" y="f957"/>
                  <a:pt x="f608" y="f957"/>
                  <a:pt x="f605" y="f1148"/>
                </a:cubicBezTo>
                <a:cubicBezTo>
                  <a:pt x="f605" y="f1147"/>
                  <a:pt x="f605" y="f1147"/>
                  <a:pt x="f603" y="f1146"/>
                </a:cubicBezTo>
                <a:cubicBezTo>
                  <a:pt x="f603" y="f1146"/>
                  <a:pt x="f134" y="f2333"/>
                  <a:pt x="f134" y="f2331"/>
                </a:cubicBezTo>
                <a:cubicBezTo>
                  <a:pt x="f602" y="f1144"/>
                  <a:pt x="f136" y="f1143"/>
                  <a:pt x="f133" y="f1142"/>
                </a:cubicBezTo>
                <a:cubicBezTo>
                  <a:pt x="f133" y="f1139"/>
                  <a:pt x="f133" y="f1139"/>
                  <a:pt x="f132" y="f1138"/>
                </a:cubicBezTo>
                <a:cubicBezTo>
                  <a:pt x="f131" y="f1133"/>
                  <a:pt x="f130" y="f1133"/>
                  <a:pt x="f124" y="f1131"/>
                </a:cubicBezTo>
                <a:cubicBezTo>
                  <a:pt x="f116" y="f1130"/>
                  <a:pt x="f115" y="f1118"/>
                  <a:pt x="f120" y="f1119"/>
                </a:cubicBezTo>
                <a:cubicBezTo>
                  <a:pt x="f105" y="f1119"/>
                  <a:pt x="f97" y="f1119"/>
                  <a:pt x="f87" y="f1120"/>
                </a:cubicBezTo>
                <a:cubicBezTo>
                  <a:pt x="f89" y="f1120"/>
                  <a:pt x="f91" y="f1122"/>
                  <a:pt x="f93" y="f1122"/>
                </a:cubicBezTo>
                <a:cubicBezTo>
                  <a:pt x="f94" y="f1123"/>
                  <a:pt x="f145" y="f1122"/>
                  <a:pt x="f147" y="f1120"/>
                </a:cubicBezTo>
                <a:cubicBezTo>
                  <a:pt x="f148" y="f1119"/>
                  <a:pt x="f148" y="f1118"/>
                  <a:pt x="f2" y="f1118"/>
                </a:cubicBezTo>
                <a:cubicBezTo>
                  <a:pt x="f159" y="f1118"/>
                  <a:pt x="f149" y="f1118"/>
                  <a:pt x="f150" y="f1129"/>
                </a:cubicBezTo>
                <a:cubicBezTo>
                  <a:pt x="f151" y="f1130"/>
                  <a:pt x="f202" y="f1132"/>
                  <a:pt x="f152" y="f1135"/>
                </a:cubicBezTo>
                <a:cubicBezTo>
                  <a:pt x="f154" y="f1138"/>
                  <a:pt x="f156" y="f1139"/>
                  <a:pt x="f157" y="f1142"/>
                </a:cubicBezTo>
                <a:cubicBezTo>
                  <a:pt x="f206" y="f1142"/>
                  <a:pt x="f207" y="f1144"/>
                  <a:pt x="f210" y="f2331"/>
                </a:cubicBezTo>
                <a:cubicBezTo>
                  <a:pt x="f77" y="f2331"/>
                  <a:pt x="f79" y="f2333"/>
                  <a:pt x="f73" y="f1146"/>
                </a:cubicBezTo>
                <a:cubicBezTo>
                  <a:pt x="f72" y="f1147"/>
                  <a:pt x="f72" y="f1148"/>
                  <a:pt x="f70" y="f1148"/>
                </a:cubicBezTo>
                <a:cubicBezTo>
                  <a:pt x="f67" y="f958"/>
                  <a:pt x="f65" y="f958"/>
                  <a:pt x="f64" y="f957"/>
                </a:cubicBezTo>
                <a:cubicBezTo>
                  <a:pt x="f62" y="f957"/>
                  <a:pt x="f60" y="f954"/>
                  <a:pt x="f55" y="f953"/>
                </a:cubicBezTo>
                <a:cubicBezTo>
                  <a:pt x="f237" y="f953"/>
                  <a:pt x="f241" y="f953"/>
                  <a:pt x="f245" y="f953"/>
                </a:cubicBezTo>
                <a:cubicBezTo>
                  <a:pt x="f250" y="f953"/>
                  <a:pt x="f253" y="f953"/>
                  <a:pt x="f256" y="f953"/>
                </a:cubicBezTo>
                <a:cubicBezTo>
                  <a:pt x="f53" y="f953"/>
                  <a:pt x="f47" y="f952"/>
                  <a:pt x="f11" y="f952"/>
                </a:cubicBezTo>
                <a:cubicBezTo>
                  <a:pt x="f13" y="f952"/>
                  <a:pt x="f16" y="f953"/>
                  <a:pt x="f17" y="f953"/>
                </a:cubicBezTo>
                <a:cubicBezTo>
                  <a:pt x="f33" y="f953"/>
                  <a:pt x="f30" y="f956"/>
                  <a:pt x="f29" y="f956"/>
                </a:cubicBezTo>
                <a:cubicBezTo>
                  <a:pt x="f24" y="f956"/>
                  <a:pt x="f28" y="f956"/>
                  <a:pt x="f351" y="f954"/>
                </a:cubicBezTo>
                <a:cubicBezTo>
                  <a:pt x="f347" y="f953"/>
                  <a:pt x="f402" y="f952"/>
                  <a:pt x="f348" y="f951"/>
                </a:cubicBezTo>
                <a:cubicBezTo>
                  <a:pt x="f403" y="f951"/>
                  <a:pt x="f405" y="f951"/>
                  <a:pt x="f406" y="f952"/>
                </a:cubicBezTo>
                <a:cubicBezTo>
                  <a:pt x="f543" y="f953"/>
                  <a:pt x="f408" y="f954"/>
                  <a:pt x="f415" y="f952"/>
                </a:cubicBezTo>
                <a:cubicBezTo>
                  <a:pt x="f410" y="f951"/>
                  <a:pt x="f410" y="f947"/>
                  <a:pt x="f414" y="f946"/>
                </a:cubicBezTo>
                <a:cubicBezTo>
                  <a:pt x="f412" y="f960"/>
                  <a:pt x="f413" y="f961"/>
                  <a:pt x="f549" y="f941"/>
                </a:cubicBezTo>
                <a:cubicBezTo>
                  <a:pt x="f535" y="f939"/>
                  <a:pt x="f535" y="f937"/>
                  <a:pt x="f418" y="f935"/>
                </a:cubicBezTo>
                <a:cubicBezTo>
                  <a:pt x="f2352" y="f934"/>
                  <a:pt x="f420" y="f933"/>
                  <a:pt x="f421" y="f932"/>
                </a:cubicBezTo>
                <a:cubicBezTo>
                  <a:pt x="f534" y="f930"/>
                  <a:pt x="f424" y="f930"/>
                  <a:pt x="f531" y="f930"/>
                </a:cubicBezTo>
                <a:cubicBezTo>
                  <a:pt x="f428" y="f929"/>
                  <a:pt x="f530" y="f929"/>
                  <a:pt x="f529" y="f928"/>
                </a:cubicBezTo>
                <a:cubicBezTo>
                  <a:pt x="f430" y="f927"/>
                  <a:pt x="f432" y="f925"/>
                  <a:pt x="f433" y="f926"/>
                </a:cubicBezTo>
                <a:cubicBezTo>
                  <a:pt x="f435" y="f926"/>
                  <a:pt x="f435" y="f927"/>
                  <a:pt x="f528" y="f927"/>
                </a:cubicBezTo>
                <a:cubicBezTo>
                  <a:pt x="f436" y="f927"/>
                  <a:pt x="f437" y="f927"/>
                  <a:pt x="f438" y="f926"/>
                </a:cubicBezTo>
                <a:cubicBezTo>
                  <a:pt x="f439" y="f926"/>
                  <a:pt x="f439" y="f925"/>
                  <a:pt x="f440" y="f925"/>
                </a:cubicBezTo>
                <a:cubicBezTo>
                  <a:pt x="f441" y="f925"/>
                  <a:pt x="f442" y="f925"/>
                  <a:pt x="f442" y="f925"/>
                </a:cubicBezTo>
                <a:cubicBezTo>
                  <a:pt x="f442" y="f924"/>
                  <a:pt x="f440" y="f923"/>
                  <a:pt x="f439" y="f922"/>
                </a:cubicBezTo>
                <a:cubicBezTo>
                  <a:pt x="f436" y="f883"/>
                  <a:pt x="f441" y="f1271"/>
                  <a:pt x="f442" y="f889"/>
                </a:cubicBezTo>
                <a:cubicBezTo>
                  <a:pt x="f443" y="f891"/>
                  <a:pt x="f443" y="f893"/>
                  <a:pt x="f525" y="f913"/>
                </a:cubicBezTo>
                <a:cubicBezTo>
                  <a:pt x="f444" y="f896"/>
                  <a:pt x="f444" y="f899"/>
                  <a:pt x="f445" y="f905"/>
                </a:cubicBezTo>
                <a:cubicBezTo>
                  <a:pt x="f447" y="f1292"/>
                  <a:pt x="f448" y="f1284"/>
                  <a:pt x="f450" y="f1285"/>
                </a:cubicBezTo>
                <a:cubicBezTo>
                  <a:pt x="f518" y="f1290"/>
                  <a:pt x="f516" y="f1286"/>
                  <a:pt x="f514" y="f1289"/>
                </a:cubicBezTo>
                <a:cubicBezTo>
                  <a:pt x="f512" y="f1289"/>
                  <a:pt x="f453" y="f1288"/>
                  <a:pt x="f455" y="f1140"/>
                </a:cubicBezTo>
                <a:cubicBezTo>
                  <a:pt x="f509" y="f1134"/>
                  <a:pt x="f457" y="f1128"/>
                  <a:pt x="f458" y="f1127"/>
                </a:cubicBezTo>
                <a:cubicBezTo>
                  <a:pt x="f504" y="f1127"/>
                  <a:pt x="f505" y="f1075"/>
                  <a:pt x="f458" y="f1046"/>
                </a:cubicBezTo>
                <a:cubicBezTo>
                  <a:pt x="f506" y="f1046"/>
                  <a:pt x="f456" y="f1074"/>
                  <a:pt x="f509" y="f1076"/>
                </a:cubicBezTo>
                <a:cubicBezTo>
                  <a:pt x="f453" y="f1044"/>
                  <a:pt x="f452" y="f1043"/>
                  <a:pt x="f514" y="f1048"/>
                </a:cubicBezTo>
                <a:cubicBezTo>
                  <a:pt x="f515" y="f1049"/>
                  <a:pt x="f515" y="f1051"/>
                  <a:pt x="f516" y="f1040"/>
                </a:cubicBezTo>
                <a:cubicBezTo>
                  <a:pt x="f451" y="f1050"/>
                  <a:pt x="f451" y="f980"/>
                  <a:pt x="f451" y="f978"/>
                </a:cubicBezTo>
                <a:cubicBezTo>
                  <a:pt x="f451" y="f983"/>
                  <a:pt x="f518" y="f974"/>
                  <a:pt x="f451" y="f973"/>
                </a:cubicBezTo>
                <a:cubicBezTo>
                  <a:pt x="f516" y="f971"/>
                  <a:pt x="f514" y="f970"/>
                  <a:pt x="f452" y="f968"/>
                </a:cubicBezTo>
                <a:cubicBezTo>
                  <a:pt x="f453" y="f966"/>
                  <a:pt x="f456" y="f963"/>
                  <a:pt x="f458" y="f991"/>
                </a:cubicBezTo>
                <a:cubicBezTo>
                  <a:pt x="f459" y="f1275"/>
                  <a:pt x="f505" y="f1276"/>
                  <a:pt x="f504" y="f1053"/>
                </a:cubicBezTo>
                <a:cubicBezTo>
                  <a:pt x="f503" y="f1036"/>
                  <a:pt x="f502" y="f1035"/>
                  <a:pt x="f487" y="f1034"/>
                </a:cubicBezTo>
                <a:cubicBezTo>
                  <a:pt x="f463" y="f1033"/>
                  <a:pt x="f501" y="f1030"/>
                  <a:pt x="f465" y="f1073"/>
                </a:cubicBezTo>
                <a:cubicBezTo>
                  <a:pt x="f500" y="f1072"/>
                  <a:pt x="f466" y="f1056"/>
                  <a:pt x="f485" y="f1057"/>
                </a:cubicBezTo>
                <a:cubicBezTo>
                  <a:pt x="f467" y="f1058"/>
                  <a:pt x="f468" y="f1266"/>
                  <a:pt x="f469" y="f1059"/>
                </a:cubicBezTo>
                <a:cubicBezTo>
                  <a:pt x="f469" y="f1069"/>
                  <a:pt x="f483" y="f1060"/>
                  <a:pt x="f470" y="f1061"/>
                </a:cubicBezTo>
                <a:cubicBezTo>
                  <a:pt x="f472" y="f1062"/>
                  <a:pt x="f473" y="f1068"/>
                  <a:pt x="f475" y="f1068"/>
                </a:cubicBezTo>
                <a:cubicBezTo>
                  <a:pt x="f477" y="f1064"/>
                  <a:pt x="f43" y="f1264"/>
                  <a:pt x="f41" y="f1264"/>
                </a:cubicBezTo>
                <a:cubicBezTo>
                  <a:pt x="f39" y="f1264"/>
                  <a:pt x="f36" y="f1065"/>
                  <a:pt x="f35" y="f1063"/>
                </a:cubicBezTo>
                <a:cubicBezTo>
                  <a:pt x="f10" y="f1063"/>
                  <a:pt x="f54" y="f1067"/>
                  <a:pt x="f51" y="f1265"/>
                </a:cubicBezTo>
                <a:cubicBezTo>
                  <a:pt x="f50" y="f1022"/>
                  <a:pt x="f594" y="f1020"/>
                  <a:pt x="f591" y="f1018"/>
                </a:cubicBezTo>
                <a:cubicBezTo>
                  <a:pt x="f593" y="f1017"/>
                  <a:pt x="f588" y="f1016"/>
                  <a:pt x="f596" y="f1015"/>
                </a:cubicBezTo>
                <a:cubicBezTo>
                  <a:pt x="f584" y="f1270"/>
                  <a:pt x="f597" y="f1274"/>
                  <a:pt x="f581" y="f1013"/>
                </a:cubicBezTo>
                <a:cubicBezTo>
                  <a:pt x="f579" y="f1272"/>
                  <a:pt x="f577" y="f1272"/>
                  <a:pt x="f575" y="f1012"/>
                </a:cubicBezTo>
                <a:cubicBezTo>
                  <a:pt x="f600" y="f1011"/>
                  <a:pt x="f572" y="f1023"/>
                  <a:pt x="f571" y="f1009"/>
                </a:cubicBezTo>
                <a:cubicBezTo>
                  <a:pt x="f569" y="f1269"/>
                  <a:pt x="f568" y="f1006"/>
                  <a:pt x="f568" y="f1007"/>
                </a:cubicBezTo>
                <a:cubicBezTo>
                  <a:pt x="f569" y="f1026"/>
                  <a:pt x="f570" y="f1004"/>
                  <a:pt x="f571" y="f1003"/>
                </a:cubicBezTo>
                <a:cubicBezTo>
                  <a:pt x="f572" y="f1027"/>
                  <a:pt x="f570" y="f1001"/>
                  <a:pt x="f568" y="f1298"/>
                </a:cubicBezTo>
                <a:cubicBezTo>
                  <a:pt x="f568" y="f1000"/>
                  <a:pt x="f567" y="f1000"/>
                  <a:pt x="f566" y="f1295"/>
                </a:cubicBezTo>
                <a:cubicBezTo>
                  <a:pt x="f565" y="f1295"/>
                  <a:pt x="f564" y="f1295"/>
                  <a:pt x="f564" y="f999"/>
                </a:cubicBezTo>
                <a:cubicBezTo>
                  <a:pt x="f565" y="f1299"/>
                  <a:pt x="f566" y="f1299"/>
                  <a:pt x="f567" y="f998"/>
                </a:cubicBezTo>
                <a:cubicBezTo>
                  <a:pt x="f567" y="f998"/>
                  <a:pt x="f568" y="f1149"/>
                  <a:pt x="f568" y="f997"/>
                </a:cubicBezTo>
                <a:cubicBezTo>
                  <a:pt x="f569" y="f996"/>
                  <a:pt x="f568" y="f995"/>
                  <a:pt x="f569" y="f994"/>
                </a:cubicBezTo>
                <a:cubicBezTo>
                  <a:pt x="f569" y="f993"/>
                  <a:pt x="f570" y="f993"/>
                  <a:pt x="f570" y="f1293"/>
                </a:cubicBezTo>
                <a:cubicBezTo>
                  <a:pt x="f571" y="f1294"/>
                  <a:pt x="f570" y="f800"/>
                  <a:pt x="f571" y="f801"/>
                </a:cubicBezTo>
                <a:cubicBezTo>
                  <a:pt x="f571" y="f797"/>
                  <a:pt x="f572" y="f798"/>
                  <a:pt x="f572" y="f795"/>
                </a:cubicBezTo>
                <a:cubicBezTo>
                  <a:pt x="f573" y="f799"/>
                  <a:pt x="f600" y="f794"/>
                  <a:pt x="f600" y="f793"/>
                </a:cubicBezTo>
                <a:cubicBezTo>
                  <a:pt x="f600" y="f792"/>
                  <a:pt x="f571" y="f803"/>
                  <a:pt x="f570" y="f790"/>
                </a:cubicBezTo>
                <a:cubicBezTo>
                  <a:pt x="f570" y="f789"/>
                  <a:pt x="f569" y="f804"/>
                  <a:pt x="f569" y="f788"/>
                </a:cubicBezTo>
                <a:cubicBezTo>
                  <a:pt x="f568" y="f787"/>
                  <a:pt x="f566" y="f786"/>
                  <a:pt x="f565" y="f786"/>
                </a:cubicBezTo>
                <a:cubicBezTo>
                  <a:pt x="f563" y="f806"/>
                  <a:pt x="f563" y="f806"/>
                  <a:pt x="f562" y="f785"/>
                </a:cubicBezTo>
                <a:cubicBezTo>
                  <a:pt x="f561" y="f817"/>
                  <a:pt x="f560" y="f784"/>
                  <a:pt x="f620" y="f784"/>
                </a:cubicBezTo>
                <a:cubicBezTo>
                  <a:pt x="f556" y="f807"/>
                  <a:pt x="f553" y="f807"/>
                  <a:pt x="f551" y="f815"/>
                </a:cubicBezTo>
                <a:cubicBezTo>
                  <a:pt x="f558" y="f813"/>
                  <a:pt x="f546" y="f781"/>
                  <a:pt x="f95" y="f781"/>
                </a:cubicBezTo>
                <a:cubicBezTo>
                  <a:pt x="f99" y="f812"/>
                  <a:pt x="f101" y="f880"/>
                  <a:pt x="f104" y="f782"/>
                </a:cubicBezTo>
                <a:cubicBezTo>
                  <a:pt x="f108" y="f782"/>
                  <a:pt x="f110" y="f782"/>
                  <a:pt x="f113" y="f782"/>
                </a:cubicBezTo>
                <a:cubicBezTo>
                  <a:pt x="f114" y="f782"/>
                  <a:pt x="f119" y="f813"/>
                  <a:pt x="f122" y="f813"/>
                </a:cubicBezTo>
                <a:cubicBezTo>
                  <a:pt x="f125" y="f783"/>
                  <a:pt x="f126" y="f813"/>
                  <a:pt x="f127" y="f783"/>
                </a:cubicBezTo>
                <a:cubicBezTo>
                  <a:pt x="f128" y="f783"/>
                  <a:pt x="f153" y="f815"/>
                  <a:pt x="f135" y="f815"/>
                </a:cubicBezTo>
                <a:cubicBezTo>
                  <a:pt x="f137" y="f807"/>
                  <a:pt x="f140" y="f807"/>
                  <a:pt x="f146" y="f807"/>
                </a:cubicBezTo>
                <a:cubicBezTo>
                  <a:pt x="f143" y="f815"/>
                  <a:pt x="f160" y="f807"/>
                  <a:pt x="f160" y="f785"/>
                </a:cubicBezTo>
                <a:cubicBezTo>
                  <a:pt x="f143" y="f806"/>
                  <a:pt x="f143" y="f806"/>
                  <a:pt x="f161" y="f786"/>
                </a:cubicBezTo>
                <a:cubicBezTo>
                  <a:pt x="f542" y="f786"/>
                  <a:pt x="f162" y="f805"/>
                  <a:pt x="f541" y="f805"/>
                </a:cubicBezTo>
                <a:cubicBezTo>
                  <a:pt x="f163" y="f805"/>
                  <a:pt x="f164" y="f805"/>
                  <a:pt x="f540" y="f805"/>
                </a:cubicBezTo>
                <a:cubicBezTo>
                  <a:pt x="f166" y="f805"/>
                  <a:pt x="f167" y="f816"/>
                  <a:pt x="f538" y="f787"/>
                </a:cubicBezTo>
                <a:cubicBezTo>
                  <a:pt x="f211" y="f804"/>
                  <a:pt x="f169" y="f789"/>
                  <a:pt x="f172" y="f804"/>
                </a:cubicBezTo>
                <a:cubicBezTo>
                  <a:pt x="f173" y="f804"/>
                  <a:pt x="f174" y="f788"/>
                  <a:pt x="f174" y="f788"/>
                </a:cubicBezTo>
                <a:cubicBezTo>
                  <a:pt x="f175" y="f788"/>
                  <a:pt x="f176" y="f804"/>
                  <a:pt x="f178" y="f804"/>
                </a:cubicBezTo>
                <a:cubicBezTo>
                  <a:pt x="f204" y="f789"/>
                  <a:pt x="f180" y="f789"/>
                  <a:pt x="f181" y="f789"/>
                </a:cubicBezTo>
                <a:cubicBezTo>
                  <a:pt x="f182" y="f804"/>
                  <a:pt x="f201" y="f787"/>
                  <a:pt x="f185" y="f816"/>
                </a:cubicBezTo>
                <a:cubicBezTo>
                  <a:pt x="f186" y="f786"/>
                  <a:pt x="f199" y="f806"/>
                  <a:pt x="f198" y="f785"/>
                </a:cubicBezTo>
                <a:cubicBezTo>
                  <a:pt x="f197" y="f817"/>
                  <a:pt x="f197" y="f807"/>
                  <a:pt x="f196" y="f783"/>
                </a:cubicBezTo>
                <a:cubicBezTo>
                  <a:pt x="f190" y="f813"/>
                  <a:pt x="f191" y="f813"/>
                  <a:pt x="f213" y="f880"/>
                </a:cubicBezTo>
                <a:cubicBezTo>
                  <a:pt x="f213" y="f880"/>
                  <a:pt x="f192" y="f812"/>
                  <a:pt x="f193" y="f812"/>
                </a:cubicBezTo>
                <a:cubicBezTo>
                  <a:pt x="f215" y="f781"/>
                  <a:pt x="f216" y="f781"/>
                  <a:pt x="f720" y="f811"/>
                </a:cubicBezTo>
                <a:cubicBezTo>
                  <a:pt x="f217" y="f779"/>
                  <a:pt x="f217" y="f779"/>
                  <a:pt x="f719" y="f777"/>
                </a:cubicBezTo>
                <a:cubicBezTo>
                  <a:pt x="f533" y="f777"/>
                  <a:pt x="f218" y="f777"/>
                  <a:pt x="f219" y="f778"/>
                </a:cubicBezTo>
                <a:cubicBezTo>
                  <a:pt x="f257" y="f776"/>
                  <a:pt x="f257" y="f776"/>
                  <a:pt x="f223" y="f775"/>
                </a:cubicBezTo>
                <a:cubicBezTo>
                  <a:pt x="f220" y="f775"/>
                  <a:pt x="f220" y="f775"/>
                  <a:pt x="f221" y="f774"/>
                </a:cubicBezTo>
                <a:cubicBezTo>
                  <a:pt x="f222" y="f774"/>
                  <a:pt x="f224" y="f773"/>
                  <a:pt x="f225" y="f773"/>
                </a:cubicBezTo>
                <a:cubicBezTo>
                  <a:pt x="f236" y="f769"/>
                  <a:pt x="f226" y="f773"/>
                  <a:pt x="f227" y="f773"/>
                </a:cubicBezTo>
                <a:cubicBezTo>
                  <a:pt x="f228" y="f773"/>
                  <a:pt x="f229" y="f768"/>
                  <a:pt x="f234" y="f768"/>
                </a:cubicBezTo>
                <a:cubicBezTo>
                  <a:pt x="f231" y="f768"/>
                  <a:pt x="f232" y="f768"/>
                  <a:pt x="f260" y="f768"/>
                </a:cubicBezTo>
                <a:cubicBezTo>
                  <a:pt x="f527" y="f772"/>
                  <a:pt x="f527" y="f770"/>
                  <a:pt x="f261" y="f770"/>
                </a:cubicBezTo>
                <a:cubicBezTo>
                  <a:pt x="f262" y="f771"/>
                  <a:pt x="f59" y="f767"/>
                  <a:pt x="f264" y="f881"/>
                </a:cubicBezTo>
                <a:cubicBezTo>
                  <a:pt x="f61" y="f882"/>
                  <a:pt x="f61" y="f1077"/>
                  <a:pt x="f58" y="f1078"/>
                </a:cubicBezTo>
                <a:cubicBezTo>
                  <a:pt x="f56" y="f808"/>
                  <a:pt x="f68" y="f809"/>
                  <a:pt x="f69" y="f1080"/>
                </a:cubicBezTo>
                <a:cubicBezTo>
                  <a:pt x="f69" y="f1083"/>
                  <a:pt x="f71" y="f1083"/>
                  <a:pt x="f74" y="f1082"/>
                </a:cubicBezTo>
                <a:cubicBezTo>
                  <a:pt x="f76" y="f1082"/>
                  <a:pt x="f84" y="f1081"/>
                  <a:pt x="f84" y="f1255"/>
                </a:cubicBezTo>
                <a:cubicBezTo>
                  <a:pt x="f83" y="f1256"/>
                  <a:pt x="f83" y="f1256"/>
                  <a:pt x="f82" y="f1254"/>
                </a:cubicBezTo>
                <a:cubicBezTo>
                  <a:pt x="f80" y="f1254"/>
                  <a:pt x="f266" y="f1254"/>
                  <a:pt x="f268" y="f1254"/>
                </a:cubicBezTo>
                <a:cubicBezTo>
                  <a:pt x="f269" y="f1254"/>
                  <a:pt x="f270" y="f1255"/>
                  <a:pt x="f523" y="f1255"/>
                </a:cubicBezTo>
                <a:cubicBezTo>
                  <a:pt x="f521" y="f1081"/>
                  <a:pt x="f273" y="f1255"/>
                  <a:pt x="f274" y="f1081"/>
                </a:cubicBezTo>
                <a:cubicBezTo>
                  <a:pt x="f275" y="f1081"/>
                  <a:pt x="f276" y="f1082"/>
                  <a:pt x="f276" y="f1083"/>
                </a:cubicBezTo>
                <a:cubicBezTo>
                  <a:pt x="f718" y="f1083"/>
                  <a:pt x="f513" y="f1083"/>
                  <a:pt x="f277" y="f1083"/>
                </a:cubicBezTo>
                <a:cubicBezTo>
                  <a:pt x="f510" y="f1080"/>
                  <a:pt x="f508" y="f810"/>
                  <a:pt x="f282" y="f809"/>
                </a:cubicBezTo>
                <a:cubicBezTo>
                  <a:pt x="f280" y="f809"/>
                  <a:pt x="f283" y="f1079"/>
                  <a:pt x="f287" y="f1079"/>
                </a:cubicBezTo>
                <a:cubicBezTo>
                  <a:pt x="f288" y="f1079"/>
                  <a:pt x="f289" y="f1079"/>
                  <a:pt x="f290" y="f1078"/>
                </a:cubicBezTo>
                <a:cubicBezTo>
                  <a:pt x="f290" y="f1078"/>
                  <a:pt x="f290" y="f1077"/>
                  <a:pt x="f291" y="f882"/>
                </a:cubicBezTo>
                <a:cubicBezTo>
                  <a:pt x="f292" y="f882"/>
                  <a:pt x="f507" y="f882"/>
                  <a:pt x="f293" y="f881"/>
                </a:cubicBezTo>
                <a:cubicBezTo>
                  <a:pt x="f499" y="f767"/>
                  <a:pt x="f499" y="f771"/>
                  <a:pt x="f499" y="f771"/>
                </a:cubicBezTo>
                <a:cubicBezTo>
                  <a:pt x="f497" y="f771"/>
                  <a:pt x="f497" y="f771"/>
                  <a:pt x="f302" y="f770"/>
                </a:cubicBezTo>
                <a:cubicBezTo>
                  <a:pt x="f302" y="f770"/>
                  <a:pt x="f302" y="f768"/>
                  <a:pt x="f294" y="f768"/>
                </a:cubicBezTo>
                <a:cubicBezTo>
                  <a:pt x="f295" y="f774"/>
                  <a:pt x="f294" y="f775"/>
                  <a:pt x="f294" y="f778"/>
                </a:cubicBezTo>
                <a:cubicBezTo>
                  <a:pt x="f294" y="f777"/>
                  <a:pt x="f294" y="f779"/>
                  <a:pt x="f294" y="f811"/>
                </a:cubicBezTo>
                <a:cubicBezTo>
                  <a:pt x="f295" y="f780"/>
                  <a:pt x="f296" y="f781"/>
                  <a:pt x="f296" y="f812"/>
                </a:cubicBezTo>
                <a:cubicBezTo>
                  <a:pt x="f296" y="f880"/>
                  <a:pt x="f296" y="f880"/>
                  <a:pt x="f297" y="f782"/>
                </a:cubicBezTo>
                <a:cubicBezTo>
                  <a:pt x="f297" y="f783"/>
                  <a:pt x="f297" y="f783"/>
                  <a:pt x="f301" y="f815"/>
                </a:cubicBezTo>
                <a:cubicBezTo>
                  <a:pt x="f301" y="f784"/>
                  <a:pt x="f301" y="f784"/>
                  <a:pt x="f298" y="f817"/>
                </a:cubicBezTo>
                <a:cubicBezTo>
                  <a:pt x="f300" y="f817"/>
                  <a:pt x="f300" y="f785"/>
                  <a:pt x="f300" y="f806"/>
                </a:cubicBezTo>
                <a:cubicBezTo>
                  <a:pt x="f300" y="f786"/>
                  <a:pt x="f300" y="f805"/>
                  <a:pt x="f299" y="f816"/>
                </a:cubicBezTo>
                <a:cubicBezTo>
                  <a:pt x="f299" y="f787"/>
                  <a:pt x="f299" y="f788"/>
                  <a:pt x="f299" y="f804"/>
                </a:cubicBezTo>
                <a:cubicBezTo>
                  <a:pt x="f303" y="f789"/>
                  <a:pt x="f303" y="f789"/>
                  <a:pt x="f303" y="f790"/>
                </a:cubicBezTo>
                <a:cubicBezTo>
                  <a:pt x="f303" y="f791"/>
                  <a:pt x="f299" y="f791"/>
                  <a:pt x="f299" y="f791"/>
                </a:cubicBezTo>
                <a:cubicBezTo>
                  <a:pt x="f299" y="f803"/>
                  <a:pt x="f299" y="f803"/>
                  <a:pt x="f303" y="f803"/>
                </a:cubicBezTo>
                <a:cubicBezTo>
                  <a:pt x="f303" y="f792"/>
                  <a:pt x="f741" y="f802"/>
                  <a:pt x="f496" y="f802"/>
                </a:cubicBezTo>
                <a:cubicBezTo>
                  <a:pt x="f742" y="f802"/>
                  <a:pt x="f495" y="f802"/>
                  <a:pt x="f305" y="f802"/>
                </a:cubicBezTo>
                <a:cubicBezTo>
                  <a:pt x="f304" y="f802"/>
                  <a:pt x="f304" y="f802"/>
                  <a:pt x="f306" y="f793"/>
                </a:cubicBezTo>
                <a:cubicBezTo>
                  <a:pt x="f307" y="f794"/>
                  <a:pt x="f308" y="f798"/>
                  <a:pt x="f492" y="f796"/>
                </a:cubicBezTo>
                <a:cubicBezTo>
                  <a:pt x="f492" y="f801"/>
                  <a:pt x="f309" y="f801"/>
                  <a:pt x="f310" y="f800"/>
                </a:cubicBezTo>
                <a:cubicBezTo>
                  <a:pt x="f717" y="f1294"/>
                  <a:pt x="f717" y="f992"/>
                  <a:pt x="f717" y="f1293"/>
                </a:cubicBezTo>
                <a:cubicBezTo>
                  <a:pt x="f311" y="f1293"/>
                  <a:pt x="f491" y="f1293"/>
                  <a:pt x="f491" y="f993"/>
                </a:cubicBezTo>
                <a:cubicBezTo>
                  <a:pt x="f312" y="f994"/>
                  <a:pt x="f312" y="f995"/>
                  <a:pt x="f312" y="f996"/>
                </a:cubicBezTo>
                <a:cubicBezTo>
                  <a:pt x="f491" y="f997"/>
                  <a:pt x="f491" y="f1149"/>
                  <a:pt x="f491" y="f1149"/>
                </a:cubicBezTo>
                <a:cubicBezTo>
                  <a:pt x="f312" y="f998"/>
                  <a:pt x="f313" y="f1149"/>
                  <a:pt x="f314" y="f1149"/>
                </a:cubicBezTo>
                <a:cubicBezTo>
                  <a:pt x="f315" y="f1149"/>
                  <a:pt x="f316" y="f998"/>
                  <a:pt x="f317" y="f1299"/>
                </a:cubicBezTo>
                <a:cubicBezTo>
                  <a:pt x="f319" y="f1299"/>
                  <a:pt x="f321" y="f1299"/>
                  <a:pt x="f320" y="f999"/>
                </a:cubicBezTo>
                <a:cubicBezTo>
                  <a:pt x="f322" y="f999"/>
                  <a:pt x="f323" y="f1295"/>
                  <a:pt x="f325" y="f1000"/>
                </a:cubicBezTo>
                <a:cubicBezTo>
                  <a:pt x="f325" y="f1298"/>
                  <a:pt x="f326" y="f1001"/>
                  <a:pt x="f327" y="f1001"/>
                </a:cubicBezTo>
                <a:cubicBezTo>
                  <a:pt x="f328" y="f1027"/>
                  <a:pt x="f329" y="f1002"/>
                  <a:pt x="f330" y="f1296"/>
                </a:cubicBezTo>
                <a:cubicBezTo>
                  <a:pt x="f331" y="f1297"/>
                  <a:pt x="f332" y="f1004"/>
                  <a:pt x="f333" y="f1026"/>
                </a:cubicBezTo>
                <a:cubicBezTo>
                  <a:pt x="f337" y="f1005"/>
                  <a:pt x="f336" y="f1006"/>
                  <a:pt x="f340" y="f1024"/>
                </a:cubicBezTo>
                <a:cubicBezTo>
                  <a:pt x="f339" y="f1269"/>
                  <a:pt x="f341" y="f1269"/>
                  <a:pt x="f342" y="f1009"/>
                </a:cubicBezTo>
                <a:cubicBezTo>
                  <a:pt x="f343" y="f1023"/>
                  <a:pt x="f343" y="f1023"/>
                  <a:pt x="f344" y="f1011"/>
                </a:cubicBezTo>
                <a:cubicBezTo>
                  <a:pt x="f352" y="f1010"/>
                  <a:pt x="f352" y="f1012"/>
                  <a:pt x="f480" y="f1012"/>
                </a:cubicBezTo>
                <a:cubicBezTo>
                  <a:pt x="f478" y="f1272"/>
                  <a:pt x="f356" y="f1272"/>
                  <a:pt x="f355" y="f1274"/>
                </a:cubicBezTo>
                <a:cubicBezTo>
                  <a:pt x="f354" y="f1270"/>
                  <a:pt x="f357" y="f1015"/>
                  <a:pt x="f358" y="f1016"/>
                </a:cubicBezTo>
                <a:cubicBezTo>
                  <a:pt x="f360" y="f1017"/>
                  <a:pt x="f360" y="f1018"/>
                  <a:pt x="f362" y="f1020"/>
                </a:cubicBezTo>
                <a:cubicBezTo>
                  <a:pt x="f2351" y="f1021"/>
                  <a:pt x="f471" y="f1021"/>
                  <a:pt x="f364" y="f1022"/>
                </a:cubicBezTo>
                <a:cubicBezTo>
                  <a:pt x="f365" y="f1265"/>
                  <a:pt x="f425" y="f1066"/>
                  <a:pt x="f367" y="f1063"/>
                </a:cubicBezTo>
                <a:cubicBezTo>
                  <a:pt x="f369" y="f1065"/>
                  <a:pt x="f401" y="f1063"/>
                  <a:pt x="f372" y="f1063"/>
                </a:cubicBezTo>
                <a:cubicBezTo>
                  <a:pt x="f373" y="f1063"/>
                  <a:pt x="f374" y="f1063"/>
                  <a:pt x="f375" y="f1063"/>
                </a:cubicBezTo>
                <a:cubicBezTo>
                  <a:pt x="f376" y="f1066"/>
                  <a:pt x="f377" y="f1066"/>
                  <a:pt x="f378" y="f1067"/>
                </a:cubicBezTo>
                <a:cubicBezTo>
                  <a:pt x="f379" y="f1067"/>
                  <a:pt x="f399" y="f1067"/>
                  <a:pt x="f381" y="f1066"/>
                </a:cubicBezTo>
                <a:cubicBezTo>
                  <a:pt x="f398" y="f1063"/>
                  <a:pt x="f398" y="f1063"/>
                  <a:pt x="f382" y="f1065"/>
                </a:cubicBezTo>
                <a:cubicBezTo>
                  <a:pt x="f383" y="f1264"/>
                  <a:pt x="f384" y="f1264"/>
                  <a:pt x="f384" y="f1064"/>
                </a:cubicBezTo>
                <a:cubicBezTo>
                  <a:pt x="f385" y="f1064"/>
                  <a:pt x="f385" y="f1068"/>
                  <a:pt x="f386" y="f1062"/>
                </a:cubicBezTo>
                <a:cubicBezTo>
                  <a:pt x="f386" y="f1061"/>
                  <a:pt x="f387" y="f1060"/>
                  <a:pt x="f388" y="f1060"/>
                </a:cubicBezTo>
                <a:cubicBezTo>
                  <a:pt x="f1430" y="f1069"/>
                  <a:pt x="f390" y="f1266"/>
                  <a:pt x="f392" y="f1058"/>
                </a:cubicBezTo>
                <a:cubicBezTo>
                  <a:pt x="f397" y="f1070"/>
                  <a:pt x="f393" y="f1070"/>
                  <a:pt x="f394" y="f1057"/>
                </a:cubicBezTo>
                <a:cubicBezTo>
                  <a:pt x="f395" y="f1071"/>
                  <a:pt x="f916" y="f1071"/>
                  <a:pt x="f945" y="f1268"/>
                </a:cubicBezTo>
                <a:cubicBezTo>
                  <a:pt x="f949" y="f1072"/>
                  <a:pt x="f916" y="f1055"/>
                  <a:pt x="f916" y="f1273"/>
                </a:cubicBezTo>
                <a:cubicBezTo>
                  <a:pt x="f943" y="f1273"/>
                  <a:pt x="f943" y="f1273"/>
                  <a:pt x="f943" y="f1028"/>
                </a:cubicBezTo>
                <a:cubicBezTo>
                  <a:pt x="f943" y="f1028"/>
                  <a:pt x="f395" y="f1028"/>
                  <a:pt x="f395" y="f1030"/>
                </a:cubicBezTo>
                <a:cubicBezTo>
                  <a:pt x="f395" y="f1031"/>
                  <a:pt x="f915" y="f1028"/>
                  <a:pt x="f915" y="f1028"/>
                </a:cubicBezTo>
                <a:cubicBezTo>
                  <a:pt x="f949" y="f1273"/>
                  <a:pt x="f912" y="f1273"/>
                  <a:pt x="f911" y="f1273"/>
                </a:cubicBezTo>
                <a:cubicBezTo>
                  <a:pt x="f910" y="f1273"/>
                  <a:pt x="f909" y="f1028"/>
                  <a:pt x="f827" y="f1028"/>
                </a:cubicBezTo>
                <a:cubicBezTo>
                  <a:pt x="f826" y="f1028"/>
                  <a:pt x="f826" y="f1273"/>
                  <a:pt x="f818" y="f1073"/>
                </a:cubicBezTo>
                <a:cubicBezTo>
                  <a:pt x="f617" y="f1073"/>
                  <a:pt x="f617" y="f1073"/>
                  <a:pt x="f819" y="f1273"/>
                </a:cubicBezTo>
                <a:cubicBezTo>
                  <a:pt x="f955" y="f1028"/>
                  <a:pt x="f819" y="f1030"/>
                  <a:pt x="f955" y="f1030"/>
                </a:cubicBezTo>
                <a:cubicBezTo>
                  <a:pt x="f820" y="f1029"/>
                  <a:pt x="f820" y="f1031"/>
                  <a:pt x="f820" y="f1267"/>
                </a:cubicBezTo>
                <a:cubicBezTo>
                  <a:pt x="f820" y="f1032"/>
                  <a:pt x="f820" y="f1033"/>
                  <a:pt x="f820" y="f1054"/>
                </a:cubicBezTo>
                <a:cubicBezTo>
                  <a:pt x="f820" y="f1034"/>
                  <a:pt x="f824" y="f1035"/>
                  <a:pt x="f821" y="f1036"/>
                </a:cubicBezTo>
                <a:cubicBezTo>
                  <a:pt x="f821" y="f1277"/>
                  <a:pt x="f616" y="f1277"/>
                  <a:pt x="f616" y="f1037"/>
                </a:cubicBezTo>
                <a:cubicBezTo>
                  <a:pt x="f821" y="f1037"/>
                  <a:pt x="f824" y="f1276"/>
                  <a:pt x="f823" y="f1038"/>
                </a:cubicBezTo>
                <a:cubicBezTo>
                  <a:pt x="f823" y="f1038"/>
                  <a:pt x="f822" y="f1275"/>
                  <a:pt x="f615" y="f1052"/>
                </a:cubicBezTo>
                <a:cubicBezTo>
                  <a:pt x="f609" y="f991"/>
                  <a:pt x="f614" y="f991"/>
                  <a:pt x="f610" y="f990"/>
                </a:cubicBezTo>
                <a:cubicBezTo>
                  <a:pt x="f611" y="f989"/>
                  <a:pt x="f611" y="f988"/>
                  <a:pt x="f613" y="f988"/>
                </a:cubicBezTo>
                <a:cubicBezTo>
                  <a:pt x="f612" y="f988"/>
                  <a:pt x="f887" y="f988"/>
                  <a:pt x="f907" y="f988"/>
                </a:cubicBezTo>
                <a:cubicBezTo>
                  <a:pt x="f890" y="f988"/>
                  <a:pt x="f906" y="f988"/>
                  <a:pt x="f892" y="f989"/>
                </a:cubicBezTo>
                <a:cubicBezTo>
                  <a:pt x="f895" y="f989"/>
                  <a:pt x="f901" y="f989"/>
                  <a:pt x="f903" y="f988"/>
                </a:cubicBezTo>
                <a:cubicBezTo>
                  <a:pt x="f1409" y="f963"/>
                  <a:pt x="f1388" y="f965"/>
                  <a:pt x="f1409" y="f987"/>
                </a:cubicBezTo>
                <a:cubicBezTo>
                  <a:pt x="f1389" y="f986"/>
                  <a:pt x="f1390" y="f968"/>
                  <a:pt x="f1391" y="f970"/>
                </a:cubicBezTo>
                <a:cubicBezTo>
                  <a:pt x="f1392" y="f971"/>
                  <a:pt x="f1391" y="f973"/>
                  <a:pt x="f1392" y="f974"/>
                </a:cubicBezTo>
                <a:cubicBezTo>
                  <a:pt x="f1392" y="f976"/>
                  <a:pt x="f1239" y="f983"/>
                  <a:pt x="f1239" y="f978"/>
                </a:cubicBezTo>
                <a:cubicBezTo>
                  <a:pt x="f1238" y="f980"/>
                  <a:pt x="f1238" y="f1050"/>
                  <a:pt x="f1237" y="f1040"/>
                </a:cubicBezTo>
                <a:cubicBezTo>
                  <a:pt x="f1237" y="f1049"/>
                  <a:pt x="f1236" y="f1048"/>
                  <a:pt x="f1241" y="f1047"/>
                </a:cubicBezTo>
                <a:cubicBezTo>
                  <a:pt x="f1242" y="f1121"/>
                  <a:pt x="f1263" y="f1044"/>
                  <a:pt x="f1262" y="f1076"/>
                </a:cubicBezTo>
                <a:cubicBezTo>
                  <a:pt x="f1262" y="f1074"/>
                  <a:pt x="f1262" y="f1145"/>
                  <a:pt x="f1263" y="f1046"/>
                </a:cubicBezTo>
                <a:cubicBezTo>
                  <a:pt x="f1263" y="f1075"/>
                  <a:pt x="f1243" y="f1075"/>
                  <a:pt x="f1242" y="f1075"/>
                </a:cubicBezTo>
                <a:cubicBezTo>
                  <a:pt x="f1241" y="f1075"/>
                  <a:pt x="f1236" y="f1126"/>
                  <a:pt x="f1237" y="f1126"/>
                </a:cubicBezTo>
                <a:cubicBezTo>
                  <a:pt x="f1238" y="f1127"/>
                  <a:pt x="f1239" y="f1127"/>
                  <a:pt x="f1240" y="f1127"/>
                </a:cubicBezTo>
                <a:cubicBezTo>
                  <a:pt x="f1392" y="f1128"/>
                  <a:pt x="f1391" y="f1136"/>
                  <a:pt x="f1391" y="f1140"/>
                </a:cubicBezTo>
                <a:cubicBezTo>
                  <a:pt x="f1239" y="f1141"/>
                  <a:pt x="f1240" y="f1287"/>
                  <a:pt x="f1391" y="f1286"/>
                </a:cubicBezTo>
                <a:cubicBezTo>
                  <a:pt x="f1391" y="f1290"/>
                  <a:pt x="f1390" y="f1290"/>
                  <a:pt x="f1389" y="f1285"/>
                </a:cubicBezTo>
                <a:cubicBezTo>
                  <a:pt x="f1389" y="f1291"/>
                  <a:pt x="f1389" y="f1284"/>
                  <a:pt x="f1409" y="f1292"/>
                </a:cubicBezTo>
                <a:cubicBezTo>
                  <a:pt x="f903" y="f902"/>
                  <a:pt x="f901" y="f896"/>
                  <a:pt x="f904" y="f893"/>
                </a:cubicBezTo>
                <a:cubicBezTo>
                  <a:pt x="f904" y="f891"/>
                  <a:pt x="f904" y="f889"/>
                  <a:pt x="f903" y="f919"/>
                </a:cubicBezTo>
                <a:cubicBezTo>
                  <a:pt x="f903" y="f888"/>
                  <a:pt x="f1409" y="f919"/>
                  <a:pt x="f1389" y="f919"/>
                </a:cubicBezTo>
                <a:cubicBezTo>
                  <a:pt x="f1390" y="f919"/>
                  <a:pt x="f1391" y="f888"/>
                  <a:pt x="f1392" y="f888"/>
                </a:cubicBezTo>
                <a:cubicBezTo>
                  <a:pt x="f1240" y="f1271"/>
                  <a:pt x="f1239" y="f888"/>
                  <a:pt x="f1238" y="f888"/>
                </a:cubicBezTo>
                <a:cubicBezTo>
                  <a:pt x="f1241" y="f888"/>
                  <a:pt x="f1242" y="f888"/>
                  <a:pt x="f1243" y="f891"/>
                </a:cubicBezTo>
                <a:cubicBezTo>
                  <a:pt x="f1262" y="f913"/>
                  <a:pt x="f1394" y="f894"/>
                  <a:pt x="f1117" y="f896"/>
                </a:cubicBezTo>
                <a:cubicBezTo>
                  <a:pt x="f1115" y="f897"/>
                  <a:pt x="f879" y="f902"/>
                  <a:pt x="f878" y="f1283"/>
                </a:cubicBezTo>
                <a:cubicBezTo>
                  <a:pt x="f876" y="f1292"/>
                  <a:pt x="f876" y="f1291"/>
                  <a:pt x="f1111" y="f1285"/>
                </a:cubicBezTo>
                <a:cubicBezTo>
                  <a:pt x="f861" y="f1290"/>
                  <a:pt x="f862" y="f1289"/>
                  <a:pt x="f861" y="f1288"/>
                </a:cubicBezTo>
                <a:cubicBezTo>
                  <a:pt x="f861" y="f1141"/>
                  <a:pt x="f860" y="f1140"/>
                  <a:pt x="f860" y="f1136"/>
                </a:cubicBezTo>
                <a:cubicBezTo>
                  <a:pt x="f1111" y="f1134"/>
                  <a:pt x="f860" y="f1128"/>
                  <a:pt x="f860" y="f1127"/>
                </a:cubicBezTo>
                <a:cubicBezTo>
                  <a:pt x="f861" y="f1075"/>
                  <a:pt x="f863" y="f1046"/>
                  <a:pt x="f864" y="f1145"/>
                </a:cubicBezTo>
                <a:cubicBezTo>
                  <a:pt x="f1110" y="f1076"/>
                  <a:pt x="f866" y="f1045"/>
                  <a:pt x="f868" y="f1045"/>
                </a:cubicBezTo>
                <a:cubicBezTo>
                  <a:pt x="f869" y="f1045"/>
                  <a:pt x="f870" y="f1044"/>
                  <a:pt x="f1109" y="f1044"/>
                </a:cubicBezTo>
                <a:cubicBezTo>
                  <a:pt x="f871" y="f1044"/>
                  <a:pt x="f871" y="f1045"/>
                  <a:pt x="f872" y="f1076"/>
                </a:cubicBezTo>
                <a:cubicBezTo>
                  <a:pt x="f874" y="f1076"/>
                  <a:pt x="f1113" y="f1045"/>
                  <a:pt x="f1113" y="f1121"/>
                </a:cubicBezTo>
                <a:cubicBezTo>
                  <a:pt x="f1099" y="f1042"/>
                  <a:pt x="f1099" y="f1049"/>
                  <a:pt x="f1113" y="f982"/>
                </a:cubicBezTo>
                <a:cubicBezTo>
                  <a:pt x="f1113" y="f980"/>
                  <a:pt x="f875" y="f977"/>
                  <a:pt x="f873" y="f1039"/>
                </a:cubicBezTo>
                <a:cubicBezTo>
                  <a:pt x="f1109" y="f975"/>
                  <a:pt x="f868" y="f984"/>
                  <a:pt x="f865" y="f972"/>
                </a:cubicBezTo>
                <a:cubicBezTo>
                  <a:pt x="f1110" y="f971"/>
                  <a:pt x="f864" y="f971"/>
                  <a:pt x="f863" y="f971"/>
                </a:cubicBezTo>
                <a:cubicBezTo>
                  <a:pt x="f862" y="f971"/>
                  <a:pt x="f861" y="f971"/>
                  <a:pt x="f860" y="f971"/>
                </a:cubicBezTo>
                <a:cubicBezTo>
                  <a:pt x="f876" y="f970"/>
                  <a:pt x="f861" y="f987"/>
                  <a:pt x="f862" y="f965"/>
                </a:cubicBezTo>
                <a:cubicBezTo>
                  <a:pt x="f863" y="f963"/>
                  <a:pt x="f863" y="f989"/>
                  <a:pt x="f863" y="f991"/>
                </a:cubicBezTo>
                <a:cubicBezTo>
                  <a:pt x="f864" y="f1275"/>
                  <a:pt x="f865" y="f1276"/>
                  <a:pt x="f866" y="f1053"/>
                </a:cubicBezTo>
                <a:cubicBezTo>
                  <a:pt x="f866" y="f1036"/>
                  <a:pt x="f868" y="f1034"/>
                  <a:pt x="f869" y="f1054"/>
                </a:cubicBezTo>
                <a:cubicBezTo>
                  <a:pt x="f1109" y="f1033"/>
                  <a:pt x="f871" y="f1267"/>
                  <a:pt x="f873" y="f1267"/>
                </a:cubicBezTo>
                <a:cubicBezTo>
                  <a:pt x="f874" y="f1031"/>
                  <a:pt x="f1099" y="f1029"/>
                  <a:pt x="f1100" y="f1267"/>
                </a:cubicBezTo>
                <a:cubicBezTo>
                  <a:pt x="f1101" y="f1032"/>
                  <a:pt x="f875" y="f1034"/>
                  <a:pt x="f1101" y="f1034"/>
                </a:cubicBezTo>
                <a:cubicBezTo>
                  <a:pt x="f1114" y="f1034"/>
                  <a:pt x="f1098" y="f1054"/>
                  <a:pt x="f1112" y="f1034"/>
                </a:cubicBezTo>
                <a:cubicBezTo>
                  <a:pt x="f1102" y="f1034"/>
                  <a:pt x="f1103" y="f1035"/>
                  <a:pt x="f1108" y="f1035"/>
                </a:cubicBezTo>
                <a:cubicBezTo>
                  <a:pt x="f2348" y="f1035"/>
                  <a:pt x="f1105" y="f1034"/>
                  <a:pt x="f1107" y="f1036"/>
                </a:cubicBezTo>
                <a:cubicBezTo>
                  <a:pt x="f2346" y="f1277"/>
                  <a:pt x="f2344" y="f1037"/>
                  <a:pt x="f2343" y="f1276"/>
                </a:cubicBezTo>
                <a:cubicBezTo>
                  <a:pt x="f2341" y="f1052"/>
                  <a:pt x="f2340" y="f988"/>
                  <a:pt x="f855" y="f964"/>
                </a:cubicBezTo>
                <a:cubicBezTo>
                  <a:pt x="f854" y="f965"/>
                  <a:pt x="f852" y="f966"/>
                  <a:pt x="f856" y="f987"/>
                </a:cubicBezTo>
                <a:cubicBezTo>
                  <a:pt x="f851" y="f967"/>
                  <a:pt x="f857" y="f968"/>
                  <a:pt x="f848" y="f968"/>
                </a:cubicBezTo>
                <a:cubicBezTo>
                  <a:pt x="f858" y="f968"/>
                  <a:pt x="f847" y="f987"/>
                  <a:pt x="f858" y="f965"/>
                </a:cubicBezTo>
                <a:cubicBezTo>
                  <a:pt x="f858" y="f963"/>
                  <a:pt x="f859" y="f989"/>
                  <a:pt x="f859" y="f991"/>
                </a:cubicBezTo>
                <a:cubicBezTo>
                  <a:pt x="f859" y="f1052"/>
                  <a:pt x="f859" y="f1038"/>
                  <a:pt x="f846" y="f1276"/>
                </a:cubicBezTo>
                <a:cubicBezTo>
                  <a:pt x="f858" y="f1037"/>
                  <a:pt x="f847" y="f1053"/>
                  <a:pt x="f848" y="f1277"/>
                </a:cubicBezTo>
                <a:cubicBezTo>
                  <a:pt x="f848" y="f1035"/>
                  <a:pt x="f849" y="f1034"/>
                  <a:pt x="f850" y="f1054"/>
                </a:cubicBezTo>
                <a:cubicBezTo>
                  <a:pt x="f851" y="f1033"/>
                  <a:pt x="f852" y="f1033"/>
                  <a:pt x="f853" y="f1032"/>
                </a:cubicBezTo>
                <a:cubicBezTo>
                  <a:pt x="f855" y="f1267"/>
                  <a:pt x="f855" y="f1029"/>
                  <a:pt x="f1363" y="f1030"/>
                </a:cubicBezTo>
                <a:cubicBezTo>
                  <a:pt x="f2339" y="f1273"/>
                  <a:pt x="f2340" y="f1073"/>
                  <a:pt x="f2342" y="f1055"/>
                </a:cubicBezTo>
                <a:cubicBezTo>
                  <a:pt x="f2344" y="f1055"/>
                  <a:pt x="f2346" y="f1268"/>
                  <a:pt x="f1106" y="f1056"/>
                </a:cubicBezTo>
                <a:cubicBezTo>
                  <a:pt x="f2347" y="f1071"/>
                  <a:pt x="f1104" y="f1070"/>
                  <a:pt x="f1103" y="f1058"/>
                </a:cubicBezTo>
                <a:cubicBezTo>
                  <a:pt x="f1112" y="f1266"/>
                  <a:pt x="f1114" y="f1059"/>
                  <a:pt x="f1100" y="f1059"/>
                </a:cubicBezTo>
                <a:cubicBezTo>
                  <a:pt x="f1113" y="f1069"/>
                  <a:pt x="f875" y="f1060"/>
                  <a:pt x="f873" y="f1061"/>
                </a:cubicBezTo>
                <a:cubicBezTo>
                  <a:pt x="f872" y="f1061"/>
                  <a:pt x="f871" y="f1068"/>
                  <a:pt x="f870" y="f1064"/>
                </a:cubicBezTo>
                <a:cubicBezTo>
                  <a:pt x="f868" y="f1264"/>
                  <a:pt x="f866" y="f1064"/>
                  <a:pt x="f1110" y="f1264"/>
                </a:cubicBezTo>
                <a:cubicBezTo>
                  <a:pt x="f863" y="f1065"/>
                  <a:pt x="f861" y="f1066"/>
                  <a:pt x="f1111" y="f1067"/>
                </a:cubicBezTo>
                <a:cubicBezTo>
                  <a:pt x="f878" y="f1265"/>
                  <a:pt x="f1116" y="f1022"/>
                  <a:pt x="f1262" y="f1020"/>
                </a:cubicBezTo>
                <a:cubicBezTo>
                  <a:pt x="f1263" y="f1019"/>
                  <a:pt x="f1243" y="f1018"/>
                  <a:pt x="f1242" y="f1017"/>
                </a:cubicBezTo>
                <a:cubicBezTo>
                  <a:pt x="f1236" y="f1015"/>
                  <a:pt x="f1239" y="f1014"/>
                  <a:pt x="f1239" y="f1013"/>
                </a:cubicBezTo>
                <a:cubicBezTo>
                  <a:pt x="f1238" y="f1012"/>
                  <a:pt x="f1236" y="f1272"/>
                  <a:pt x="f1241" y="f1012"/>
                </a:cubicBezTo>
                <a:cubicBezTo>
                  <a:pt x="f1242" y="f1010"/>
                  <a:pt x="f1242" y="f1011"/>
                  <a:pt x="f1243" y="f1011"/>
                </a:cubicBezTo>
                <a:cubicBezTo>
                  <a:pt x="f1243" y="f1023"/>
                  <a:pt x="f1263" y="f1023"/>
                  <a:pt x="f1263" y="f1009"/>
                </a:cubicBezTo>
                <a:cubicBezTo>
                  <a:pt x="f1394" y="f1025"/>
                  <a:pt x="f1242" y="f1026"/>
                  <a:pt x="f1239" y="f1026"/>
                </a:cubicBezTo>
                <a:cubicBezTo>
                  <a:pt x="f1392" y="f1005"/>
                  <a:pt x="f1390" y="f1005"/>
                  <a:pt x="f1409" y="f1005"/>
                </a:cubicBezTo>
                <a:cubicBezTo>
                  <a:pt x="f903" y="f1007"/>
                  <a:pt x="f901" y="f1005"/>
                  <a:pt x="f898" y="f1005"/>
                </a:cubicBezTo>
                <a:cubicBezTo>
                  <a:pt x="f892" y="f1005"/>
                  <a:pt x="f890" y="f1025"/>
                  <a:pt x="f887" y="f1025"/>
                </a:cubicBezTo>
                <a:cubicBezTo>
                  <a:pt x="f612" y="f1025"/>
                  <a:pt x="f613" y="f1007"/>
                  <a:pt x="f611" y="f1007"/>
                </a:cubicBezTo>
                <a:cubicBezTo>
                  <a:pt x="f609" y="f1007"/>
                  <a:pt x="f822" y="f1025"/>
                  <a:pt x="f824" y="f1005"/>
                </a:cubicBezTo>
                <a:cubicBezTo>
                  <a:pt x="f820" y="f1026"/>
                  <a:pt x="f955" y="f1004"/>
                  <a:pt x="f819" y="f1004"/>
                </a:cubicBezTo>
                <a:cubicBezTo>
                  <a:pt x="f617" y="f1297"/>
                  <a:pt x="f818" y="f1297"/>
                  <a:pt x="f825" y="f1003"/>
                </a:cubicBezTo>
                <a:cubicBezTo>
                  <a:pt x="f826" y="f1003"/>
                  <a:pt x="f826" y="f1296"/>
                  <a:pt x="f826" y="f1002"/>
                </a:cubicBezTo>
                <a:cubicBezTo>
                  <a:pt x="f827" y="f1027"/>
                  <a:pt x="f910" y="f1027"/>
                  <a:pt x="f912" y="f1001"/>
                </a:cubicBezTo>
                <a:cubicBezTo>
                  <a:pt x="f914" y="f1000"/>
                  <a:pt x="f914" y="f999"/>
                  <a:pt x="f915" y="f1299"/>
                </a:cubicBezTo>
                <a:cubicBezTo>
                  <a:pt x="f945" y="f998"/>
                  <a:pt x="f916" y="f998"/>
                  <a:pt x="f943" y="f1149"/>
                </a:cubicBezTo>
                <a:cubicBezTo>
                  <a:pt x="f943" y="f1149"/>
                  <a:pt x="f395" y="f997"/>
                  <a:pt x="f394" y="f996"/>
                </a:cubicBezTo>
                <a:cubicBezTo>
                  <a:pt x="f394" y="f995"/>
                  <a:pt x="f393" y="f995"/>
                  <a:pt x="f393" y="f994"/>
                </a:cubicBezTo>
                <a:cubicBezTo>
                  <a:pt x="f397" y="f1293"/>
                  <a:pt x="f397" y="f992"/>
                  <a:pt x="f391" y="f800"/>
                </a:cubicBezTo>
                <a:cubicBezTo>
                  <a:pt x="f391" y="f801"/>
                  <a:pt x="f392" y="f796"/>
                  <a:pt x="f390" y="f797"/>
                </a:cubicBezTo>
                <a:cubicBezTo>
                  <a:pt x="f389" y="f798"/>
                  <a:pt x="f388" y="f799"/>
                  <a:pt x="f387" y="f793"/>
                </a:cubicBezTo>
                <a:cubicBezTo>
                  <a:pt x="f387" y="f802"/>
                  <a:pt x="f387" y="f792"/>
                  <a:pt x="f386" y="f803"/>
                </a:cubicBezTo>
                <a:cubicBezTo>
                  <a:pt x="f386" y="f791"/>
                  <a:pt x="f386" y="f791"/>
                  <a:pt x="f385" y="f790"/>
                </a:cubicBezTo>
                <a:cubicBezTo>
                  <a:pt x="f384" y="f788"/>
                  <a:pt x="f384" y="f787"/>
                  <a:pt x="f384" y="f786"/>
                </a:cubicBezTo>
                <a:cubicBezTo>
                  <a:pt x="f384" y="f817"/>
                  <a:pt x="f383" y="f817"/>
                  <a:pt x="f398" y="f807"/>
                </a:cubicBezTo>
                <a:cubicBezTo>
                  <a:pt x="f381" y="f783"/>
                  <a:pt x="f381" y="f782"/>
                  <a:pt x="f380" y="f880"/>
                </a:cubicBezTo>
                <a:cubicBezTo>
                  <a:pt x="f400" y="f812"/>
                  <a:pt x="f378" y="f781"/>
                  <a:pt x="f376" y="f780"/>
                </a:cubicBezTo>
                <a:cubicBezTo>
                  <a:pt x="f374" y="f811"/>
                  <a:pt x="f373" y="f779"/>
                  <a:pt x="f372" y="f778"/>
                </a:cubicBezTo>
                <a:cubicBezTo>
                  <a:pt x="f401" y="f776"/>
                  <a:pt x="f370" y="f776"/>
                  <a:pt x="f368" y="f774"/>
                </a:cubicBezTo>
                <a:cubicBezTo>
                  <a:pt x="f366" y="f769"/>
                  <a:pt x="f366" y="f769"/>
                  <a:pt x="f425" y="f768"/>
                </a:cubicBezTo>
                <a:cubicBezTo>
                  <a:pt x="f471" y="f772"/>
                  <a:pt x="f471" y="f770"/>
                  <a:pt x="f2351" y="f767"/>
                </a:cubicBezTo>
                <a:cubicBezTo>
                  <a:pt x="f2351" y="f767"/>
                  <a:pt x="f362" y="f881"/>
                  <a:pt x="f361" y="f881"/>
                </a:cubicBezTo>
                <a:cubicBezTo>
                  <a:pt x="f360" y="f881"/>
                  <a:pt x="f359" y="f882"/>
                  <a:pt x="f359" y="f1077"/>
                </a:cubicBezTo>
                <a:cubicBezTo>
                  <a:pt x="f918" y="f1078"/>
                  <a:pt x="f355" y="f1079"/>
                  <a:pt x="f356" y="f809"/>
                </a:cubicBezTo>
                <a:cubicBezTo>
                  <a:pt x="f353" y="f810"/>
                  <a:pt x="f478" y="f1083"/>
                  <a:pt x="f479" y="f1082"/>
                </a:cubicBezTo>
                <a:cubicBezTo>
                  <a:pt x="f480" y="f1255"/>
                  <a:pt x="f352" y="f1256"/>
                  <a:pt x="f344" y="f1253"/>
                </a:cubicBezTo>
                <a:cubicBezTo>
                  <a:pt x="f344" y="f1257"/>
                  <a:pt x="f344" y="f1259"/>
                  <a:pt x="f344" y="f1260"/>
                </a:cubicBezTo>
                <a:cubicBezTo>
                  <a:pt x="f343" y="f1249"/>
                  <a:pt x="f343" y="f1086"/>
                  <a:pt x="f342" y="f1084"/>
                </a:cubicBezTo>
                <a:cubicBezTo>
                  <a:pt x="f342" y="f1088"/>
                  <a:pt x="f343" y="f1246"/>
                  <a:pt x="f480" y="f1251"/>
                </a:cubicBezTo>
                <a:cubicBezTo>
                  <a:pt x="f479" y="f1247"/>
                  <a:pt x="f478" y="f1087"/>
                  <a:pt x="f353" y="f1247"/>
                </a:cubicBezTo>
                <a:cubicBezTo>
                  <a:pt x="f478" y="f1246"/>
                  <a:pt x="f478" y="f1246"/>
                  <a:pt x="f353" y="f1245"/>
                </a:cubicBezTo>
                <a:cubicBezTo>
                  <a:pt x="f355" y="f1097"/>
                  <a:pt x="f356" y="f1090"/>
                  <a:pt x="f479" y="f1092"/>
                </a:cubicBezTo>
                <a:cubicBezTo>
                  <a:pt x="f480" y="f1093"/>
                  <a:pt x="f352" y="f1093"/>
                  <a:pt x="f352" y="f1094"/>
                </a:cubicBezTo>
                <a:cubicBezTo>
                  <a:pt x="f344" y="f1095"/>
                  <a:pt x="f344" y="f766"/>
                  <a:pt x="f343" y="f765"/>
                </a:cubicBezTo>
                <a:cubicBezTo>
                  <a:pt x="f342" y="f745"/>
                  <a:pt x="f339" y="f746"/>
                  <a:pt x="f345" y="f764"/>
                </a:cubicBezTo>
                <a:cubicBezTo>
                  <a:pt x="f345" y="f748"/>
                  <a:pt x="f341" y="f748"/>
                  <a:pt x="f342" y="f763"/>
                </a:cubicBezTo>
                <a:cubicBezTo>
                  <a:pt x="f342" y="f749"/>
                  <a:pt x="f343" y="f762"/>
                  <a:pt x="f343" y="f750"/>
                </a:cubicBezTo>
                <a:cubicBezTo>
                  <a:pt x="f344" y="f751"/>
                  <a:pt x="f480" y="f752"/>
                  <a:pt x="f478" y="f752"/>
                </a:cubicBezTo>
                <a:cubicBezTo>
                  <a:pt x="f478" y="f761"/>
                  <a:pt x="f352" y="f749"/>
                  <a:pt x="f478" y="f762"/>
                </a:cubicBezTo>
                <a:cubicBezTo>
                  <a:pt x="f353" y="f750"/>
                  <a:pt x="f356" y="f750"/>
                  <a:pt x="f355" y="f750"/>
                </a:cubicBezTo>
                <a:cubicBezTo>
                  <a:pt x="f354" y="f750"/>
                  <a:pt x="f354" y="f750"/>
                  <a:pt x="f918" y="f751"/>
                </a:cubicBezTo>
                <a:cubicBezTo>
                  <a:pt x="f359" y="f761"/>
                  <a:pt x="f360" y="f752"/>
                  <a:pt x="f362" y="f753"/>
                </a:cubicBezTo>
                <a:cubicBezTo>
                  <a:pt x="f363" y="f753"/>
                  <a:pt x="f917" y="f753"/>
                  <a:pt x="f425" y="f754"/>
                </a:cubicBezTo>
                <a:cubicBezTo>
                  <a:pt x="f365" y="f759"/>
                  <a:pt x="f366" y="f760"/>
                  <a:pt x="f366" y="f760"/>
                </a:cubicBezTo>
                <a:cubicBezTo>
                  <a:pt x="f367" y="f755"/>
                  <a:pt x="f367" y="f756"/>
                  <a:pt x="f367" y="f757"/>
                </a:cubicBezTo>
                <a:cubicBezTo>
                  <a:pt x="f368" y="f758"/>
                  <a:pt x="f369" y="f758"/>
                  <a:pt x="f370" y="f1350"/>
                </a:cubicBezTo>
                <a:cubicBezTo>
                  <a:pt x="f401" y="f1350"/>
                  <a:pt x="f371" y="f758"/>
                  <a:pt x="f372" y="f758"/>
                </a:cubicBezTo>
                <a:cubicBezTo>
                  <a:pt x="f374" y="f757"/>
                  <a:pt x="f376" y="f758"/>
                  <a:pt x="f378" y="f758"/>
                </a:cubicBezTo>
                <a:cubicBezTo>
                  <a:pt x="f400" y="f758"/>
                  <a:pt x="f380" y="f756"/>
                  <a:pt x="f380" y="f760"/>
                </a:cubicBezTo>
                <a:cubicBezTo>
                  <a:pt x="f399" y="f759"/>
                  <a:pt x="f381" y="f759"/>
                  <a:pt x="f381" y="f754"/>
                </a:cubicBezTo>
                <a:cubicBezTo>
                  <a:pt x="f399" y="f754"/>
                  <a:pt x="f399" y="f754"/>
                  <a:pt x="f380" y="f753"/>
                </a:cubicBezTo>
                <a:cubicBezTo>
                  <a:pt x="f380" y="f752"/>
                  <a:pt x="f380" y="f752"/>
                  <a:pt x="f400" y="f752"/>
                </a:cubicBezTo>
                <a:cubicBezTo>
                  <a:pt x="f400" y="f761"/>
                  <a:pt x="f379" y="f761"/>
                  <a:pt x="f379" y="f761"/>
                </a:cubicBezTo>
                <a:cubicBezTo>
                  <a:pt x="f379" y="f761"/>
                  <a:pt x="f379" y="f751"/>
                  <a:pt x="f379" y="f751"/>
                </a:cubicBezTo>
                <a:cubicBezTo>
                  <a:pt x="f379" y="f751"/>
                  <a:pt x="f379" y="f750"/>
                  <a:pt x="f379" y="f750"/>
                </a:cubicBezTo>
                <a:cubicBezTo>
                  <a:pt x="f379" y="f750"/>
                  <a:pt x="f379" y="f750"/>
                  <a:pt x="f379" y="f750"/>
                </a:cubicBezTo>
                <a:cubicBezTo>
                  <a:pt x="f378" y="f762"/>
                  <a:pt x="f378" y="f762"/>
                  <a:pt x="f378" y="f763"/>
                </a:cubicBezTo>
                <a:cubicBezTo>
                  <a:pt x="f379" y="f748"/>
                  <a:pt x="f379" y="f764"/>
                  <a:pt x="f379" y="f747"/>
                </a:cubicBezTo>
                <a:cubicBezTo>
                  <a:pt x="f379" y="f745"/>
                  <a:pt x="f379" y="f746"/>
                  <a:pt x="f400" y="f745"/>
                </a:cubicBezTo>
                <a:cubicBezTo>
                  <a:pt x="f380" y="f766"/>
                  <a:pt x="f379" y="f1093"/>
                  <a:pt x="f400" y="f1091"/>
                </a:cubicBezTo>
                <a:cubicBezTo>
                  <a:pt x="f380" y="f1091"/>
                  <a:pt x="f399" y="f1090"/>
                  <a:pt x="f399" y="f1090"/>
                </a:cubicBezTo>
                <a:cubicBezTo>
                  <a:pt x="f381" y="f1089"/>
                  <a:pt x="f381" y="f1096"/>
                  <a:pt x="f398" y="f1096"/>
                </a:cubicBezTo>
                <a:cubicBezTo>
                  <a:pt x="f382" y="f1097"/>
                  <a:pt x="f383" y="f1097"/>
                  <a:pt x="f383" y="f1244"/>
                </a:cubicBezTo>
                <a:cubicBezTo>
                  <a:pt x="f384" y="f1245"/>
                  <a:pt x="f384" y="f1246"/>
                  <a:pt x="f384" y="f1251"/>
                </a:cubicBezTo>
                <a:cubicBezTo>
                  <a:pt x="f385" y="f1087"/>
                  <a:pt x="f387" y="f1088"/>
                  <a:pt x="f388" y="f1246"/>
                </a:cubicBezTo>
                <a:cubicBezTo>
                  <a:pt x="f388" y="f1244"/>
                  <a:pt x="f388" y="f1096"/>
                  <a:pt x="f389" y="f1089"/>
                </a:cubicBezTo>
                <a:cubicBezTo>
                  <a:pt x="f1430" y="f1090"/>
                  <a:pt x="f390" y="f1090"/>
                  <a:pt x="f392" y="f1090"/>
                </a:cubicBezTo>
                <a:cubicBezTo>
                  <a:pt x="f391" y="f1090"/>
                  <a:pt x="f397" y="f1089"/>
                  <a:pt x="f393" y="f1091"/>
                </a:cubicBezTo>
                <a:cubicBezTo>
                  <a:pt x="f393" y="f1092"/>
                  <a:pt x="f393" y="f1093"/>
                  <a:pt x="f393" y="f1094"/>
                </a:cubicBezTo>
                <a:cubicBezTo>
                  <a:pt x="f393" y="f1095"/>
                  <a:pt x="f396" y="f1095"/>
                  <a:pt x="f394" y="f766"/>
                </a:cubicBezTo>
                <a:cubicBezTo>
                  <a:pt x="f394" y="f745"/>
                  <a:pt x="f396" y="f747"/>
                  <a:pt x="f943" y="f764"/>
                </a:cubicBezTo>
                <a:cubicBezTo>
                  <a:pt x="f916" y="f764"/>
                  <a:pt x="f945" y="f764"/>
                  <a:pt x="f915" y="f747"/>
                </a:cubicBezTo>
                <a:cubicBezTo>
                  <a:pt x="f949" y="f747"/>
                  <a:pt x="f949" y="f745"/>
                  <a:pt x="f914" y="f745"/>
                </a:cubicBezTo>
                <a:cubicBezTo>
                  <a:pt x="f912" y="f765"/>
                  <a:pt x="f911" y="f765"/>
                  <a:pt x="f910" y="f766"/>
                </a:cubicBezTo>
                <a:cubicBezTo>
                  <a:pt x="f909" y="f1095"/>
                  <a:pt x="f909" y="f1095"/>
                  <a:pt x="f827" y="f1094"/>
                </a:cubicBezTo>
                <a:cubicBezTo>
                  <a:pt x="f826" y="f1094"/>
                  <a:pt x="f825" y="f1094"/>
                  <a:pt x="f818" y="f1093"/>
                </a:cubicBezTo>
                <a:cubicBezTo>
                  <a:pt x="f617" y="f1092"/>
                  <a:pt x="f955" y="f1091"/>
                  <a:pt x="f616" y="f1089"/>
                </a:cubicBezTo>
                <a:cubicBezTo>
                  <a:pt x="f616" y="f1097"/>
                  <a:pt x="f955" y="f1245"/>
                  <a:pt x="f616" y="f1251"/>
                </a:cubicBezTo>
                <a:cubicBezTo>
                  <a:pt x="f616" y="f1247"/>
                  <a:pt x="f820" y="f1088"/>
                  <a:pt x="f820" y="f1087"/>
                </a:cubicBezTo>
                <a:cubicBezTo>
                  <a:pt x="f821" y="f1084"/>
                  <a:pt x="f821" y="f1085"/>
                  <a:pt x="f821" y="f1086"/>
                </a:cubicBezTo>
                <a:cubicBezTo>
                  <a:pt x="f821" y="f1249"/>
                  <a:pt x="f823" y="f1250"/>
                  <a:pt x="f822" y="f1261"/>
                </a:cubicBezTo>
                <a:cubicBezTo>
                  <a:pt x="f822" y="f1258"/>
                  <a:pt x="f609" y="f1257"/>
                  <a:pt x="f610" y="f1252"/>
                </a:cubicBezTo>
                <a:cubicBezTo>
                  <a:pt x="f611" y="f1253"/>
                  <a:pt x="f613" y="f1256"/>
                  <a:pt x="f887" y="f1256"/>
                </a:cubicBezTo>
                <a:cubicBezTo>
                  <a:pt x="f907" y="f1255"/>
                  <a:pt x="f906" y="f1255"/>
                  <a:pt x="f906" y="f1082"/>
                </a:cubicBezTo>
                <a:cubicBezTo>
                  <a:pt x="f892" y="f1080"/>
                  <a:pt x="f907" y="f1082"/>
                  <a:pt x="f887" y="f1081"/>
                </a:cubicBezTo>
                <a:cubicBezTo>
                  <a:pt x="f887" y="f1081"/>
                  <a:pt x="f612" y="f1081"/>
                  <a:pt x="f613" y="f1081"/>
                </a:cubicBezTo>
                <a:cubicBezTo>
                  <a:pt x="f611" y="f1081"/>
                  <a:pt x="f611" y="f1255"/>
                  <a:pt x="f611" y="f1255"/>
                </a:cubicBezTo>
                <a:cubicBezTo>
                  <a:pt x="f614" y="f1255"/>
                  <a:pt x="f610" y="f1255"/>
                  <a:pt x="f614" y="f1081"/>
                </a:cubicBezTo>
                <a:cubicBezTo>
                  <a:pt x="f609" y="f1081"/>
                  <a:pt x="f609" y="f1081"/>
                  <a:pt x="f615" y="f1082"/>
                </a:cubicBezTo>
                <a:cubicBezTo>
                  <a:pt x="f822" y="f1083"/>
                  <a:pt x="f614" y="f1083"/>
                  <a:pt x="f610" y="f1080"/>
                </a:cubicBezTo>
                <a:cubicBezTo>
                  <a:pt x="f611" y="f810"/>
                  <a:pt x="f611" y="f808"/>
                  <a:pt x="f613" y="f1078"/>
                </a:cubicBezTo>
                <a:cubicBezTo>
                  <a:pt x="f612" y="f1077"/>
                  <a:pt x="f887" y="f1077"/>
                  <a:pt x="f907" y="f881"/>
                </a:cubicBezTo>
                <a:cubicBezTo>
                  <a:pt x="f890" y="f881"/>
                  <a:pt x="f890" y="f767"/>
                  <a:pt x="f906" y="f771"/>
                </a:cubicBezTo>
                <a:cubicBezTo>
                  <a:pt x="f892" y="f770"/>
                  <a:pt x="f895" y="f771"/>
                  <a:pt x="f898" y="f770"/>
                </a:cubicBezTo>
                <a:cubicBezTo>
                  <a:pt x="f900" y="f772"/>
                  <a:pt x="f900" y="f768"/>
                  <a:pt x="f901" y="f769"/>
                </a:cubicBezTo>
                <a:cubicBezTo>
                  <a:pt x="f904" y="f769"/>
                  <a:pt x="f903" y="f769"/>
                  <a:pt x="f1388" y="f773"/>
                </a:cubicBezTo>
                <a:cubicBezTo>
                  <a:pt x="f1409" y="f773"/>
                  <a:pt x="f1389" y="f773"/>
                  <a:pt x="f1390" y="f774"/>
                </a:cubicBezTo>
                <a:cubicBezTo>
                  <a:pt x="f1391" y="f774"/>
                  <a:pt x="f1391" y="f775"/>
                  <a:pt x="f1392" y="f775"/>
                </a:cubicBezTo>
                <a:cubicBezTo>
                  <a:pt x="f1392" y="f776"/>
                  <a:pt x="f1392" y="f778"/>
                  <a:pt x="f1240" y="f778"/>
                </a:cubicBezTo>
                <a:cubicBezTo>
                  <a:pt x="f1240" y="f778"/>
                  <a:pt x="f1239" y="f778"/>
                  <a:pt x="f1239" y="f777"/>
                </a:cubicBezTo>
                <a:cubicBezTo>
                  <a:pt x="f1237" y="f779"/>
                  <a:pt x="f1239" y="f780"/>
                  <a:pt x="f1236" y="f781"/>
                </a:cubicBezTo>
                <a:cubicBezTo>
                  <a:pt x="f1242" y="f812"/>
                  <a:pt x="f1263" y="f781"/>
                  <a:pt x="f1394" y="f781"/>
                </a:cubicBezTo>
                <a:cubicBezTo>
                  <a:pt x="f1116" y="f781"/>
                  <a:pt x="f878" y="f781"/>
                  <a:pt x="f876" y="f781"/>
                </a:cubicBezTo>
                <a:cubicBezTo>
                  <a:pt x="f1111" y="f812"/>
                  <a:pt x="f1111" y="f812"/>
                  <a:pt x="f860" y="f880"/>
                </a:cubicBezTo>
                <a:cubicBezTo>
                  <a:pt x="f861" y="f782"/>
                  <a:pt x="f862" y="f880"/>
                  <a:pt x="f863" y="f782"/>
                </a:cubicBezTo>
                <a:cubicBezTo>
                  <a:pt x="f864" y="f782"/>
                  <a:pt x="f864" y="f813"/>
                  <a:pt x="f1110" y="f783"/>
                </a:cubicBezTo>
                <a:cubicBezTo>
                  <a:pt x="f1110" y="f783"/>
                  <a:pt x="f865" y="f783"/>
                  <a:pt x="f866" y="f815"/>
                </a:cubicBezTo>
                <a:cubicBezTo>
                  <a:pt x="f867" y="f807"/>
                  <a:pt x="f866" y="f784"/>
                  <a:pt x="f867" y="f784"/>
                </a:cubicBezTo>
                <a:cubicBezTo>
                  <a:pt x="f868" y="f817"/>
                  <a:pt x="f870" y="f784"/>
                  <a:pt x="f870" y="f817"/>
                </a:cubicBezTo>
                <a:cubicBezTo>
                  <a:pt x="f871" y="f817"/>
                  <a:pt x="f871" y="f785"/>
                  <a:pt x="f872" y="f806"/>
                </a:cubicBezTo>
                <a:cubicBezTo>
                  <a:pt x="f873" y="f786"/>
                  <a:pt x="f873" y="f806"/>
                  <a:pt x="f874" y="f786"/>
                </a:cubicBezTo>
                <a:cubicBezTo>
                  <a:pt x="f875" y="f805"/>
                  <a:pt x="f875" y="f816"/>
                  <a:pt x="f1113" y="f816"/>
                </a:cubicBezTo>
                <a:cubicBezTo>
                  <a:pt x="f1099" y="f787"/>
                  <a:pt x="f1100" y="f787"/>
                  <a:pt x="f1101" y="f787"/>
                </a:cubicBezTo>
                <a:cubicBezTo>
                  <a:pt x="f1114" y="f787"/>
                  <a:pt x="f1098" y="f788"/>
                  <a:pt x="f1098" y="f804"/>
                </a:cubicBezTo>
                <a:cubicBezTo>
                  <a:pt x="f1112" y="f804"/>
                  <a:pt x="f1102" y="f804"/>
                  <a:pt x="f1103" y="f789"/>
                </a:cubicBezTo>
                <a:cubicBezTo>
                  <a:pt x="f1108" y="f790"/>
                  <a:pt x="f1104" y="f791"/>
                  <a:pt x="f2348" y="f803"/>
                </a:cubicBezTo>
                <a:cubicBezTo>
                  <a:pt x="f2348" y="f792"/>
                  <a:pt x="f2347" y="f792"/>
                  <a:pt x="f1105" y="f802"/>
                </a:cubicBezTo>
                <a:cubicBezTo>
                  <a:pt x="f1106" y="f793"/>
                  <a:pt x="f2346" y="f794"/>
                  <a:pt x="f2345" y="f799"/>
                </a:cubicBezTo>
                <a:cubicBezTo>
                  <a:pt x="f2345" y="f795"/>
                  <a:pt x="f2345" y="f798"/>
                  <a:pt x="f2344" y="f798"/>
                </a:cubicBezTo>
                <a:cubicBezTo>
                  <a:pt x="f2343" y="f797"/>
                  <a:pt x="f2343" y="f797"/>
                  <a:pt x="f2342" y="f797"/>
                </a:cubicBezTo>
                <a:cubicBezTo>
                  <a:pt x="f2349" y="f796"/>
                  <a:pt x="f2349" y="f801"/>
                  <a:pt x="f2341" y="f800"/>
                </a:cubicBezTo>
                <a:cubicBezTo>
                  <a:pt x="f2340" y="f800"/>
                  <a:pt x="f2350" y="f800"/>
                  <a:pt x="f2339" y="f800"/>
                </a:cubicBezTo>
                <a:cubicBezTo>
                  <a:pt x="f1363" y="f1294"/>
                  <a:pt x="f855" y="f992"/>
                  <a:pt x="f853" y="f992"/>
                </a:cubicBezTo>
                <a:cubicBezTo>
                  <a:pt x="f852" y="f992"/>
                  <a:pt x="f851" y="f1293"/>
                  <a:pt x="f850" y="f1293"/>
                </a:cubicBezTo>
                <a:cubicBezTo>
                  <a:pt x="f849" y="f994"/>
                  <a:pt x="f847" y="f994"/>
                  <a:pt x="f846" y="f996"/>
                </a:cubicBezTo>
                <a:cubicBezTo>
                  <a:pt x="f859" y="f997"/>
                  <a:pt x="f845" y="f998"/>
                  <a:pt x="f843" y="f998"/>
                </a:cubicBezTo>
                <a:cubicBezTo>
                  <a:pt x="f843" y="f1149"/>
                  <a:pt x="f845" y="f996"/>
                  <a:pt x="f844" y="f996"/>
                </a:cubicBezTo>
                <a:cubicBezTo>
                  <a:pt x="f843" y="f996"/>
                  <a:pt x="f842" y="f1149"/>
                  <a:pt x="f841" y="f996"/>
                </a:cubicBezTo>
                <a:cubicBezTo>
                  <a:pt x="f841" y="f996"/>
                  <a:pt x="f841" y="f994"/>
                  <a:pt x="f840" y="f994"/>
                </a:cubicBezTo>
                <a:cubicBezTo>
                  <a:pt x="f839" y="f994"/>
                  <a:pt x="f839" y="f996"/>
                  <a:pt x="f839" y="f996"/>
                </a:cubicBezTo>
                <a:cubicBezTo>
                  <a:pt x="f839" y="f1149"/>
                  <a:pt x="f841" y="f997"/>
                  <a:pt x="f842" y="f1149"/>
                </a:cubicBezTo>
                <a:cubicBezTo>
                  <a:pt x="f843" y="f1149"/>
                  <a:pt x="f842" y="f1299"/>
                  <a:pt x="f842" y="f999"/>
                </a:cubicBezTo>
                <a:cubicBezTo>
                  <a:pt x="f841" y="f999"/>
                  <a:pt x="f840" y="f1000"/>
                  <a:pt x="f839" y="f1000"/>
                </a:cubicBezTo>
                <a:cubicBezTo>
                  <a:pt x="f838" y="f1298"/>
                  <a:pt x="f836" y="f1298"/>
                  <a:pt x="f836" y="f1001"/>
                </a:cubicBezTo>
                <a:cubicBezTo>
                  <a:pt x="f835" y="f1027"/>
                  <a:pt x="f833" y="f1003"/>
                  <a:pt x="f828" y="f1297"/>
                </a:cubicBezTo>
                <a:cubicBezTo>
                  <a:pt x="f829" y="f1297"/>
                  <a:pt x="f830" y="f1297"/>
                  <a:pt x="f831" y="f1004"/>
                </a:cubicBezTo>
                <a:cubicBezTo>
                  <a:pt x="f832" y="f1026"/>
                  <a:pt x="f831" y="f1007"/>
                  <a:pt x="f1343" y="f1025"/>
                </a:cubicBezTo>
                <a:cubicBezTo>
                  <a:pt x="f1344" y="f1025"/>
                  <a:pt x="f1345" y="f1007"/>
                  <a:pt x="f2338" y="f1025"/>
                </a:cubicBezTo>
                <a:cubicBezTo>
                  <a:pt x="f1346" y="f1006"/>
                  <a:pt x="f2337" y="f1269"/>
                  <a:pt x="f2336" y="f1269"/>
                </a:cubicBezTo>
                <a:cubicBezTo>
                  <a:pt x="f1348" y="f1269"/>
                  <a:pt x="f1348" y="f1024"/>
                  <a:pt x="f2335" y="f1269"/>
                </a:cubicBezTo>
                <a:cubicBezTo>
                  <a:pt x="f1349" y="f1269"/>
                  <a:pt x="f1349" y="f1008"/>
                  <a:pt x="f1349" y="f1009"/>
                </a:cubicBezTo>
                <a:cubicBezTo>
                  <a:pt x="f2334" y="f1023"/>
                  <a:pt x="f1350" y="f1023"/>
                  <a:pt x="f1350" y="f1011"/>
                </a:cubicBezTo>
                <a:cubicBezTo>
                  <a:pt x="f1350" y="f1010"/>
                  <a:pt x="f758" y="f1274"/>
                  <a:pt x="f2334" y="f1014"/>
                </a:cubicBezTo>
                <a:cubicBezTo>
                  <a:pt x="f1349" y="f1014"/>
                  <a:pt x="f2335" y="f1014"/>
                  <a:pt x="f1348" y="f1270"/>
                </a:cubicBezTo>
                <a:cubicBezTo>
                  <a:pt x="f1348" y="f1270"/>
                  <a:pt x="f1348" y="f1015"/>
                  <a:pt x="f1348" y="f1016"/>
                </a:cubicBezTo>
                <a:cubicBezTo>
                  <a:pt x="f2336" y="f1018"/>
                  <a:pt x="f1347" y="f1019"/>
                  <a:pt x="f2336" y="f1021"/>
                </a:cubicBezTo>
                <a:cubicBezTo>
                  <a:pt x="f1348" y="f1021"/>
                  <a:pt x="f2335" y="f1021"/>
                  <a:pt x="f1349" y="f1022"/>
                </a:cubicBezTo>
                <a:cubicBezTo>
                  <a:pt x="f1349" y="f1265"/>
                  <a:pt x="f1349" y="f1265"/>
                  <a:pt x="f1349" y="f1067"/>
                </a:cubicBezTo>
                <a:cubicBezTo>
                  <a:pt x="f1349" y="f1065"/>
                  <a:pt x="f2335" y="f1064"/>
                  <a:pt x="f2335" y="f1062"/>
                </a:cubicBezTo>
                <a:cubicBezTo>
                  <a:pt x="f1348" y="f1060"/>
                  <a:pt x="f2335" y="f1266"/>
                  <a:pt x="f2336" y="f1070"/>
                </a:cubicBezTo>
                <a:cubicBezTo>
                  <a:pt x="f2336" y="f1057"/>
                  <a:pt x="f1347" y="f1057"/>
                  <a:pt x="f1347" y="f1071"/>
                </a:cubicBezTo>
                <a:cubicBezTo>
                  <a:pt x="f1347" y="f1056"/>
                  <a:pt x="f1347" y="f1268"/>
                  <a:pt x="f1347" y="f1072"/>
                </a:cubicBezTo>
                <a:cubicBezTo>
                  <a:pt x="f2337" y="f1055"/>
                  <a:pt x="f1346" y="f1055"/>
                  <a:pt x="f1346" y="f1073"/>
                </a:cubicBezTo>
                <a:cubicBezTo>
                  <a:pt x="f1346" y="f1028"/>
                  <a:pt x="f2337" y="f1273"/>
                  <a:pt x="f2337" y="f1028"/>
                </a:cubicBezTo>
                <a:cubicBezTo>
                  <a:pt x="f1347" y="f1030"/>
                  <a:pt x="f2337" y="f1031"/>
                  <a:pt x="f1347" y="f1267"/>
                </a:cubicBezTo>
                <a:cubicBezTo>
                  <a:pt x="f1347" y="f1032"/>
                  <a:pt x="f2336" y="f1032"/>
                  <a:pt x="f2336" y="f1033"/>
                </a:cubicBezTo>
                <a:cubicBezTo>
                  <a:pt x="f2336" y="f1054"/>
                  <a:pt x="f2336" y="f1034"/>
                  <a:pt x="f1347" y="f1034"/>
                </a:cubicBezTo>
                <a:cubicBezTo>
                  <a:pt x="f2337" y="f1034"/>
                  <a:pt x="f1347" y="f1054"/>
                  <a:pt x="f2337" y="f1033"/>
                </a:cubicBezTo>
                <a:cubicBezTo>
                  <a:pt x="f1346" y="f1032"/>
                  <a:pt x="f1346" y="f1034"/>
                  <a:pt x="f2337" y="f1035"/>
                </a:cubicBezTo>
                <a:cubicBezTo>
                  <a:pt x="f2337" y="f1035"/>
                  <a:pt x="f1347" y="f1277"/>
                  <a:pt x="f2336" y="f1277"/>
                </a:cubicBezTo>
                <a:cubicBezTo>
                  <a:pt x="f2336" y="f1053"/>
                  <a:pt x="f2335" y="f1053"/>
                  <a:pt x="f2335" y="f1037"/>
                </a:cubicBezTo>
                <a:cubicBezTo>
                  <a:pt x="f1349" y="f1037"/>
                  <a:pt x="f2334" y="f1276"/>
                  <a:pt x="f1350" y="f1038"/>
                </a:cubicBezTo>
                <a:cubicBezTo>
                  <a:pt x="f758" y="f1038"/>
                  <a:pt x="f757" y="f1275"/>
                  <a:pt x="f756" y="f1052"/>
                </a:cubicBezTo>
                <a:cubicBezTo>
                  <a:pt x="f756" y="f1052"/>
                  <a:pt x="f755" y="f1052"/>
                  <a:pt x="f760" y="f991"/>
                </a:cubicBezTo>
                <a:cubicBezTo>
                  <a:pt x="f754" y="f991"/>
                  <a:pt x="f754" y="f990"/>
                  <a:pt x="f753" y="f989"/>
                </a:cubicBezTo>
                <a:cubicBezTo>
                  <a:pt x="f752" y="f988"/>
                  <a:pt x="f761" y="f988"/>
                  <a:pt x="f761" y="f963"/>
                </a:cubicBezTo>
                <a:cubicBezTo>
                  <a:pt x="f761" y="f965"/>
                  <a:pt x="f752" y="f965"/>
                  <a:pt x="f761" y="f966"/>
                </a:cubicBezTo>
                <a:cubicBezTo>
                  <a:pt x="f751" y="f987"/>
                  <a:pt x="f751" y="f987"/>
                  <a:pt x="f751" y="f967"/>
                </a:cubicBezTo>
                <a:cubicBezTo>
                  <a:pt x="f750" y="f986"/>
                  <a:pt x="f750" y="f968"/>
                  <a:pt x="f762" y="f969"/>
                </a:cubicBezTo>
                <a:cubicBezTo>
                  <a:pt x="f762" y="f970"/>
                  <a:pt x="f762" y="f970"/>
                  <a:pt x="f749" y="f985"/>
                </a:cubicBezTo>
                <a:cubicBezTo>
                  <a:pt x="f749" y="f971"/>
                  <a:pt x="f763" y="f971"/>
                  <a:pt x="f763" y="f972"/>
                </a:cubicBezTo>
                <a:cubicBezTo>
                  <a:pt x="f763" y="f984"/>
                  <a:pt x="f763" y="f973"/>
                  <a:pt x="f748" y="f975"/>
                </a:cubicBezTo>
                <a:cubicBezTo>
                  <a:pt x="f764" y="f974"/>
                  <a:pt x="f764" y="f974"/>
                  <a:pt x="f747" y="f976"/>
                </a:cubicBezTo>
                <a:cubicBezTo>
                  <a:pt x="f747" y="f1039"/>
                  <a:pt x="f746" y="f977"/>
                  <a:pt x="f745" y="f978"/>
                </a:cubicBezTo>
                <a:cubicBezTo>
                  <a:pt x="f765" y="f979"/>
                  <a:pt x="f766" y="f978"/>
                  <a:pt x="f766" y="f980"/>
                </a:cubicBezTo>
                <a:cubicBezTo>
                  <a:pt x="f766" y="f982"/>
                  <a:pt x="f1094" y="f981"/>
                  <a:pt x="f1092" y="f982"/>
                </a:cubicBezTo>
                <a:cubicBezTo>
                  <a:pt x="f1091" y="f982"/>
                  <a:pt x="f1091" y="f1040"/>
                  <a:pt x="f1090" y="f1051"/>
                </a:cubicBezTo>
                <a:cubicBezTo>
                  <a:pt x="f1089" y="f1051"/>
                  <a:pt x="f1096" y="f1051"/>
                  <a:pt x="f1096" y="f1049"/>
                </a:cubicBezTo>
                <a:cubicBezTo>
                  <a:pt x="f1097" y="f1041"/>
                  <a:pt x="f1244" y="f1048"/>
                  <a:pt x="f1244" y="f1042"/>
                </a:cubicBezTo>
                <a:cubicBezTo>
                  <a:pt x="f1245" y="f1042"/>
                  <a:pt x="f1245" y="f1047"/>
                  <a:pt x="f1246" y="f1043"/>
                </a:cubicBezTo>
                <a:cubicBezTo>
                  <a:pt x="f1246" y="f1121"/>
                  <a:pt x="f1251" y="f1121"/>
                  <a:pt x="f1247" y="f1043"/>
                </a:cubicBezTo>
                <a:cubicBezTo>
                  <a:pt x="f1247" y="f1047"/>
                  <a:pt x="f1247" y="f1047"/>
                  <a:pt x="f1247" y="f1042"/>
                </a:cubicBezTo>
                <a:cubicBezTo>
                  <a:pt x="f1088" y="f1048"/>
                  <a:pt x="f1088" y="f1041"/>
                  <a:pt x="f1087" y="f1041"/>
                </a:cubicBezTo>
                <a:cubicBezTo>
                  <a:pt x="f1085" y="f1049"/>
                  <a:pt x="f1084" y="f1048"/>
                  <a:pt x="f1085" y="f1048"/>
                </a:cubicBezTo>
                <a:cubicBezTo>
                  <a:pt x="f1248" y="f1047"/>
                  <a:pt x="f1250" y="f1041"/>
                  <a:pt x="f1260" y="f1047"/>
                </a:cubicBezTo>
                <a:cubicBezTo>
                  <a:pt x="f1260" y="f1047"/>
                  <a:pt x="f1261" y="f1121"/>
                  <a:pt x="f1261" y="f1121"/>
                </a:cubicBezTo>
                <a:cubicBezTo>
                  <a:pt x="f1261" y="f1044"/>
                  <a:pt x="f1261" y="f1076"/>
                  <a:pt x="f1260" y="f1076"/>
                </a:cubicBezTo>
                <a:cubicBezTo>
                  <a:pt x="f1250" y="f1074"/>
                  <a:pt x="f1250" y="f1045"/>
                  <a:pt x="f1250" y="f1045"/>
                </a:cubicBezTo>
                <a:cubicBezTo>
                  <a:pt x="f1249" y="f1044"/>
                  <a:pt x="f1248" y="f1044"/>
                  <a:pt x="f1086" y="f1044"/>
                </a:cubicBezTo>
                <a:cubicBezTo>
                  <a:pt x="f1085" y="f1044"/>
                  <a:pt x="f1084" y="f1121"/>
                  <a:pt x="f1087" y="f1044"/>
                </a:cubicBezTo>
                <a:cubicBezTo>
                  <a:pt x="f1088" y="f1044"/>
                  <a:pt x="f1247" y="f1045"/>
                  <a:pt x="f1251" y="f1045"/>
                </a:cubicBezTo>
                <a:cubicBezTo>
                  <a:pt x="f1246" y="f1076"/>
                  <a:pt x="f1247" y="f1074"/>
                  <a:pt x="f1251" y="f1145"/>
                </a:cubicBezTo>
                <a:cubicBezTo>
                  <a:pt x="f1246" y="f1145"/>
                  <a:pt x="f1245" y="f1145"/>
                  <a:pt x="f1244" y="f1145"/>
                </a:cubicBezTo>
                <a:cubicBezTo>
                  <a:pt x="f1244" y="f1046"/>
                  <a:pt x="f1097" y="f1075"/>
                  <a:pt x="f1097" y="f1126"/>
                </a:cubicBezTo>
                <a:cubicBezTo>
                  <a:pt x="f1096" y="f1126"/>
                  <a:pt x="f1096" y="f1127"/>
                  <a:pt x="f1096" y="f1128"/>
                </a:cubicBezTo>
                <a:cubicBezTo>
                  <a:pt x="f1096" y="f1134"/>
                  <a:pt x="f1096" y="f1134"/>
                  <a:pt x="f1096" y="f1136"/>
                </a:cubicBezTo>
                <a:cubicBezTo>
                  <a:pt x="f1096" y="f1136"/>
                  <a:pt x="f1089" y="f1136"/>
                  <a:pt x="f1089" y="f1140"/>
                </a:cubicBezTo>
                <a:cubicBezTo>
                  <a:pt x="f1089" y="f1141"/>
                  <a:pt x="f1096" y="f1141"/>
                  <a:pt x="f1097" y="f1141"/>
                </a:cubicBezTo>
                <a:cubicBezTo>
                  <a:pt x="f1244" y="f1141"/>
                  <a:pt x="f1244" y="f1140"/>
                  <a:pt x="f1245" y="f1136"/>
                </a:cubicBezTo>
                <a:cubicBezTo>
                  <a:pt x="f1246" y="f1136"/>
                  <a:pt x="f1251" y="f1136"/>
                  <a:pt x="f1251" y="f1128"/>
                </a:cubicBezTo>
                <a:cubicBezTo>
                  <a:pt x="f1251" y="f1127"/>
                  <a:pt x="f1246" y="f1127"/>
                  <a:pt x="f1246" y="f1126"/>
                </a:cubicBezTo>
                <a:cubicBezTo>
                  <a:pt x="f1245" y="f1075"/>
                  <a:pt x="f1246" y="f1046"/>
                  <a:pt x="f1251" y="f1075"/>
                </a:cubicBezTo>
                <a:cubicBezTo>
                  <a:pt x="f1247" y="f1075"/>
                  <a:pt x="f1247" y="f1126"/>
                  <a:pt x="f1088" y="f1127"/>
                </a:cubicBezTo>
                <a:cubicBezTo>
                  <a:pt x="f1087" y="f1127"/>
                  <a:pt x="f1084" y="f1127"/>
                  <a:pt x="f1084" y="f1128"/>
                </a:cubicBezTo>
                <a:cubicBezTo>
                  <a:pt x="f1085" y="f1134"/>
                  <a:pt x="f1085" y="f1136"/>
                  <a:pt x="f1086" y="f1140"/>
                </a:cubicBezTo>
                <a:cubicBezTo>
                  <a:pt x="f1086" y="f1141"/>
                  <a:pt x="f1248" y="f1141"/>
                  <a:pt x="f1249" y="f1288"/>
                </a:cubicBezTo>
                <a:cubicBezTo>
                  <a:pt x="f1250" y="f1288"/>
                  <a:pt x="f1250" y="f1287"/>
                  <a:pt x="f1250" y="f1286"/>
                </a:cubicBezTo>
                <a:cubicBezTo>
                  <a:pt x="f1250" y="f1290"/>
                  <a:pt x="f1260" y="f1291"/>
                  <a:pt x="f1261" y="f1284"/>
                </a:cubicBezTo>
                <a:cubicBezTo>
                  <a:pt x="f1259" y="f1284"/>
                  <a:pt x="f1258" y="f1284"/>
                  <a:pt x="f1258" y="f1291"/>
                </a:cubicBezTo>
                <a:cubicBezTo>
                  <a:pt x="f1257" y="f1285"/>
                  <a:pt x="f1257" y="f1285"/>
                  <a:pt x="f1252" y="f1285"/>
                </a:cubicBezTo>
                <a:cubicBezTo>
                  <a:pt x="f1254" y="f1285"/>
                  <a:pt x="f1254" y="f1285"/>
                  <a:pt x="f1256" y="f1290"/>
                </a:cubicBezTo>
                <a:cubicBezTo>
                  <a:pt x="f1256" y="f1286"/>
                  <a:pt x="f1256" y="f1287"/>
                  <a:pt x="f1081" y="f1286"/>
                </a:cubicBezTo>
                <a:cubicBezTo>
                  <a:pt x="f1082" y="f1290"/>
                  <a:pt x="f1081" y="f1285"/>
                  <a:pt x="f1081" y="f1291"/>
                </a:cubicBezTo>
                <a:cubicBezTo>
                  <a:pt x="f1082" y="f1284"/>
                  <a:pt x="f1083" y="f1284"/>
                  <a:pt x="f1080" y="f1292"/>
                </a:cubicBezTo>
                <a:cubicBezTo>
                  <a:pt x="f810" y="f1283"/>
                  <a:pt x="f1080" y="f1283"/>
                  <a:pt x="f809" y="f1292"/>
                </a:cubicBezTo>
                <a:cubicBezTo>
                  <a:pt x="f1079" y="f1291"/>
                  <a:pt x="f882" y="f1292"/>
                  <a:pt x="f767" y="f1284"/>
                </a:cubicBezTo>
                <a:cubicBezTo>
                  <a:pt x="f770" y="f1285"/>
                  <a:pt x="f772" y="f1291"/>
                  <a:pt x="f769" y="f1284"/>
                </a:cubicBezTo>
                <a:cubicBezTo>
                  <a:pt x="f775" y="f1284"/>
                  <a:pt x="f776" y="f1291"/>
                  <a:pt x="f777" y="f1291"/>
                </a:cubicBezTo>
                <a:cubicBezTo>
                  <a:pt x="f780" y="f1291"/>
                  <a:pt x="f781" y="f1291"/>
                  <a:pt x="f880" y="f1291"/>
                </a:cubicBezTo>
                <a:cubicBezTo>
                  <a:pt x="f813" y="f1291"/>
                  <a:pt x="f783" y="f1285"/>
                  <a:pt x="f807" y="f1291"/>
                </a:cubicBezTo>
                <a:cubicBezTo>
                  <a:pt x="f807" y="f1291"/>
                  <a:pt x="f807" y="f1284"/>
                  <a:pt x="f784" y="f1284"/>
                </a:cubicBezTo>
                <a:cubicBezTo>
                  <a:pt x="f784" y="f1284"/>
                  <a:pt x="f817" y="f1292"/>
                  <a:pt x="f785" y="f1284"/>
                </a:cubicBezTo>
                <a:cubicBezTo>
                  <a:pt x="f806" y="f1284"/>
                  <a:pt x="f806" y="f1284"/>
                  <a:pt x="f786" y="f1284"/>
                </a:cubicBezTo>
                <a:cubicBezTo>
                  <a:pt x="f805" y="f1284"/>
                  <a:pt x="f805" y="f1292"/>
                  <a:pt x="f816" y="f1292"/>
                </a:cubicBezTo>
                <a:cubicBezTo>
                  <a:pt x="f816" y="f1283"/>
                  <a:pt x="f787" y="f1283"/>
                  <a:pt x="f788" y="f1283"/>
                </a:cubicBezTo>
                <a:cubicBezTo>
                  <a:pt x="f788" y="f1283"/>
                  <a:pt x="f804" y="f905"/>
                  <a:pt x="f804" y="f902"/>
                </a:cubicBezTo>
                <a:cubicBezTo>
                  <a:pt x="f789" y="f902"/>
                  <a:pt x="f791" y="f902"/>
                  <a:pt x="f791" y="f902"/>
                </a:cubicBezTo>
                <a:cubicBezTo>
                  <a:pt x="f803" y="f902"/>
                  <a:pt x="f792" y="f899"/>
                  <a:pt x="f802" y="f899"/>
                </a:cubicBezTo>
                <a:cubicBezTo>
                  <a:pt x="f793" y="f897"/>
                  <a:pt x="f794" y="f897"/>
                  <a:pt x="f794" y="f896"/>
                </a:cubicBezTo>
                <a:cubicBezTo>
                  <a:pt x="f799" y="f908"/>
                  <a:pt x="f793" y="f908"/>
                  <a:pt x="f802" y="f894"/>
                </a:cubicBezTo>
                <a:cubicBezTo>
                  <a:pt x="f792" y="f894"/>
                  <a:pt x="f792" y="f893"/>
                  <a:pt x="f803" y="f893"/>
                </a:cubicBezTo>
                <a:cubicBezTo>
                  <a:pt x="f790" y="f891"/>
                  <a:pt x="f790" y="f889"/>
                  <a:pt x="f804" y="f889"/>
                </a:cubicBezTo>
                <a:cubicBezTo>
                  <a:pt x="f787" y="f889"/>
                  <a:pt x="f805" y="f891"/>
                  <a:pt x="f786" y="f893"/>
                </a:cubicBezTo>
                <a:cubicBezTo>
                  <a:pt x="f806" y="f893"/>
                  <a:pt x="f806" y="f913"/>
                  <a:pt x="f817" y="f913"/>
                </a:cubicBezTo>
                <a:cubicBezTo>
                  <a:pt x="f784" y="f913"/>
                  <a:pt x="f784" y="f894"/>
                  <a:pt x="f807" y="f908"/>
                </a:cubicBezTo>
                <a:cubicBezTo>
                  <a:pt x="f815" y="f896"/>
                  <a:pt x="f813" y="f908"/>
                  <a:pt x="f782" y="f896"/>
                </a:cubicBezTo>
                <a:cubicBezTo>
                  <a:pt x="f880" y="f897"/>
                  <a:pt x="f880" y="f899"/>
                  <a:pt x="f812" y="f899"/>
                </a:cubicBezTo>
                <a:cubicBezTo>
                  <a:pt x="f781" y="f899"/>
                  <a:pt x="f780" y="f899"/>
                  <a:pt x="f811" y="f899"/>
                </a:cubicBezTo>
                <a:cubicBezTo>
                  <a:pt x="f779" y="f902"/>
                  <a:pt x="f777" y="f905"/>
                  <a:pt x="f776" y="f1283"/>
                </a:cubicBezTo>
                <a:cubicBezTo>
                  <a:pt x="f776" y="f1283"/>
                  <a:pt x="f775" y="f1283"/>
                  <a:pt x="f774" y="f1283"/>
                </a:cubicBezTo>
                <a:cubicBezTo>
                  <a:pt x="f769" y="f1292"/>
                  <a:pt x="f772" y="f1284"/>
                  <a:pt x="f767" y="f1292"/>
                </a:cubicBezTo>
                <a:cubicBezTo>
                  <a:pt x="f881" y="f1292"/>
                  <a:pt x="f882" y="f1283"/>
                  <a:pt x="f1077" y="f1283"/>
                </a:cubicBezTo>
                <a:cubicBezTo>
                  <a:pt x="f1078" y="f1283"/>
                  <a:pt x="f1079" y="f1283"/>
                  <a:pt x="f808" y="f1283"/>
                </a:cubicBezTo>
                <a:cubicBezTo>
                  <a:pt x="f810" y="f1283"/>
                  <a:pt x="f810" y="f899"/>
                  <a:pt x="f1083" y="f897"/>
                </a:cubicBezTo>
                <a:cubicBezTo>
                  <a:pt x="f1082" y="f897"/>
                  <a:pt x="f1081" y="f897"/>
                  <a:pt x="f1255" y="f897"/>
                </a:cubicBezTo>
                <a:cubicBezTo>
                  <a:pt x="f1256" y="f896"/>
                  <a:pt x="f1256" y="f908"/>
                  <a:pt x="f1254" y="f894"/>
                </a:cubicBezTo>
                <a:cubicBezTo>
                  <a:pt x="f1253" y="f893"/>
                  <a:pt x="f1252" y="f891"/>
                  <a:pt x="f1257" y="f889"/>
                </a:cubicBezTo>
                <a:cubicBezTo>
                  <a:pt x="f1259" y="f919"/>
                  <a:pt x="f1250" y="f888"/>
                  <a:pt x="f1261" y="f886"/>
                </a:cubicBezTo>
                <a:cubicBezTo>
                  <a:pt x="f1259" y="f885"/>
                  <a:pt x="f1258" y="f885"/>
                  <a:pt x="f1258" y="f885"/>
                </a:cubicBezTo>
                <a:cubicBezTo>
                  <a:pt x="f1257" y="f884"/>
                  <a:pt x="f1257" y="f883"/>
                  <a:pt x="f1252" y="f920"/>
                </a:cubicBezTo>
                <a:cubicBezTo>
                  <a:pt x="f1254" y="f922"/>
                  <a:pt x="f1255" y="f922"/>
                  <a:pt x="f1081" y="f924"/>
                </a:cubicBezTo>
                <a:cubicBezTo>
                  <a:pt x="f1082" y="f925"/>
                  <a:pt x="f1082" y="f926"/>
                  <a:pt x="f1083" y="f927"/>
                </a:cubicBezTo>
                <a:cubicBezTo>
                  <a:pt x="f1083" y="f927"/>
                  <a:pt x="f810" y="f928"/>
                  <a:pt x="f810" y="f928"/>
                </a:cubicBezTo>
                <a:cubicBezTo>
                  <a:pt x="f808" y="f930"/>
                  <a:pt x="f1079" y="f931"/>
                  <a:pt x="f1079" y="f933"/>
                </a:cubicBezTo>
                <a:cubicBezTo>
                  <a:pt x="f1078" y="f936"/>
                  <a:pt x="f1083" y="f940"/>
                  <a:pt x="f809" y="f961"/>
                </a:cubicBezTo>
                <a:cubicBezTo>
                  <a:pt x="f808" y="f960"/>
                  <a:pt x="f1079" y="f944"/>
                  <a:pt x="f1078" y="f946"/>
                </a:cubicBezTo>
                <a:cubicBezTo>
                  <a:pt x="f1077" y="f959"/>
                  <a:pt x="f1079" y="f951"/>
                  <a:pt x="f1077" y="f951"/>
                </a:cubicBezTo>
                <a:cubicBezTo>
                  <a:pt x="f882" y="f951"/>
                  <a:pt x="f881" y="f950"/>
                  <a:pt x="f881" y="f950"/>
                </a:cubicBezTo>
                <a:cubicBezTo>
                  <a:pt x="f771" y="f947"/>
                  <a:pt x="f772" y="f948"/>
                  <a:pt x="f768" y="f959"/>
                </a:cubicBezTo>
                <a:cubicBezTo>
                  <a:pt x="f769" y="f944"/>
                  <a:pt x="f769" y="f961"/>
                  <a:pt x="f775" y="f961"/>
                </a:cubicBezTo>
                <a:cubicBezTo>
                  <a:pt x="f778" y="f960"/>
                  <a:pt x="f778" y="f946"/>
                  <a:pt x="f779" y="f959"/>
                </a:cubicBezTo>
                <a:cubicBezTo>
                  <a:pt x="f811" y="f948"/>
                  <a:pt x="f781" y="f950"/>
                  <a:pt x="f781" y="f952"/>
                </a:cubicBezTo>
                <a:cubicBezTo>
                  <a:pt x="f812" y="f954"/>
                  <a:pt x="f812" y="f957"/>
                  <a:pt x="f880" y="f1148"/>
                </a:cubicBezTo>
                <a:cubicBezTo>
                  <a:pt x="f782" y="f1146"/>
                  <a:pt x="f813" y="f2333"/>
                  <a:pt x="f813" y="f1144"/>
                </a:cubicBezTo>
                <a:cubicBezTo>
                  <a:pt x="f813" y="f1144"/>
                  <a:pt x="f783" y="f1142"/>
                  <a:pt x="f783" y="f1142"/>
                </a:cubicBezTo>
                <a:cubicBezTo>
                  <a:pt x="f815" y="f1142"/>
                  <a:pt x="f815" y="f1144"/>
                  <a:pt x="f815" y="f2331"/>
                </a:cubicBezTo>
                <a:cubicBezTo>
                  <a:pt x="f815" y="f2333"/>
                  <a:pt x="f782" y="f1147"/>
                  <a:pt x="f783" y="f958"/>
                </a:cubicBezTo>
                <a:cubicBezTo>
                  <a:pt x="f783" y="f957"/>
                  <a:pt x="f815" y="f957"/>
                  <a:pt x="f807" y="f956"/>
                </a:cubicBezTo>
                <a:cubicBezTo>
                  <a:pt x="f807" y="f956"/>
                  <a:pt x="f807" y="f953"/>
                  <a:pt x="f807" y="f952"/>
                </a:cubicBezTo>
                <a:cubicBezTo>
                  <a:pt x="f784" y="f948"/>
                  <a:pt x="f785" y="f952"/>
                  <a:pt x="f786" y="f953"/>
                </a:cubicBezTo>
                <a:cubicBezTo>
                  <a:pt x="f805" y="f954"/>
                  <a:pt x="f787" y="f953"/>
                  <a:pt x="f804" y="f956"/>
                </a:cubicBezTo>
                <a:cubicBezTo>
                  <a:pt x="f789" y="f956"/>
                  <a:pt x="f789" y="f957"/>
                  <a:pt x="f790" y="f958"/>
                </a:cubicBezTo>
                <a:cubicBezTo>
                  <a:pt x="f790" y="f958"/>
                  <a:pt x="f791" y="f958"/>
                  <a:pt x="f803" y="f1148"/>
                </a:cubicBezTo>
                <a:cubicBezTo>
                  <a:pt x="f792" y="f1147"/>
                  <a:pt x="f802" y="f2333"/>
                  <a:pt x="f793" y="f2331"/>
                </a:cubicBezTo>
                <a:cubicBezTo>
                  <a:pt x="f794" y="f1144"/>
                  <a:pt x="f799" y="f1143"/>
                  <a:pt x="f799" y="f1144"/>
                </a:cubicBezTo>
                <a:cubicBezTo>
                  <a:pt x="f795" y="f2331"/>
                  <a:pt x="f799" y="f2333"/>
                  <a:pt x="f794" y="f1146"/>
                </a:cubicBezTo>
                <a:cubicBezTo>
                  <a:pt x="f793" y="f1148"/>
                  <a:pt x="f802" y="f958"/>
                  <a:pt x="f792" y="f956"/>
                </a:cubicBezTo>
                <a:cubicBezTo>
                  <a:pt x="f792" y="f953"/>
                  <a:pt x="f792" y="f951"/>
                  <a:pt x="f803" y="f948"/>
                </a:cubicBezTo>
                <a:cubicBezTo>
                  <a:pt x="f803" y="f959"/>
                  <a:pt x="f790" y="f946"/>
                  <a:pt x="f790" y="f961"/>
                </a:cubicBezTo>
                <a:cubicBezTo>
                  <a:pt x="f790" y="f941"/>
                  <a:pt x="f790" y="f939"/>
                  <a:pt x="f804" y="f938"/>
                </a:cubicBezTo>
                <a:cubicBezTo>
                  <a:pt x="f804" y="f937"/>
                  <a:pt x="f788" y="f936"/>
                  <a:pt x="f788" y="f935"/>
                </a:cubicBezTo>
                <a:cubicBezTo>
                  <a:pt x="f787" y="f962"/>
                  <a:pt x="f788" y="f934"/>
                  <a:pt x="f788" y="f933"/>
                </a:cubicBezTo>
                <a:cubicBezTo>
                  <a:pt x="f787" y="f932"/>
                  <a:pt x="f805" y="f929"/>
                  <a:pt x="f787" y="f928"/>
                </a:cubicBezTo>
                <a:cubicBezTo>
                  <a:pt x="f788" y="f928"/>
                  <a:pt x="f804" y="f929"/>
                  <a:pt x="f804" y="f930"/>
                </a:cubicBezTo>
                <a:cubicBezTo>
                  <a:pt x="f789" y="f931"/>
                  <a:pt x="f789" y="f932"/>
                  <a:pt x="f790" y="f932"/>
                </a:cubicBezTo>
                <a:cubicBezTo>
                  <a:pt x="f803" y="f933"/>
                  <a:pt x="f802" y="f933"/>
                  <a:pt x="f794" y="f962"/>
                </a:cubicBezTo>
                <a:cubicBezTo>
                  <a:pt x="f794" y="f962"/>
                  <a:pt x="f799" y="f936"/>
                  <a:pt x="f795" y="f935"/>
                </a:cubicBezTo>
                <a:cubicBezTo>
                  <a:pt x="f798" y="f962"/>
                  <a:pt x="f798" y="f934"/>
                  <a:pt x="f798" y="f933"/>
                </a:cubicBezTo>
                <a:cubicBezTo>
                  <a:pt x="f796" y="f931"/>
                  <a:pt x="f1293" y="f931"/>
                  <a:pt x="f992" y="f927"/>
                </a:cubicBezTo>
                <a:cubicBezTo>
                  <a:pt x="f1294" y="f927"/>
                  <a:pt x="f1294" y="f926"/>
                  <a:pt x="f1294" y="f926"/>
                </a:cubicBezTo>
                <a:cubicBezTo>
                  <a:pt x="f800" y="f925"/>
                  <a:pt x="f800" y="f924"/>
                  <a:pt x="f800" y="f923"/>
                </a:cubicBezTo>
                <a:cubicBezTo>
                  <a:pt x="f796" y="f921"/>
                  <a:pt x="f797" y="f924"/>
                  <a:pt x="f795" y="f924"/>
                </a:cubicBezTo>
                <a:cubicBezTo>
                  <a:pt x="f799" y="f924"/>
                  <a:pt x="f799" y="f923"/>
                  <a:pt x="f799" y="f922"/>
                </a:cubicBezTo>
                <a:cubicBezTo>
                  <a:pt x="f794" y="f921"/>
                  <a:pt x="f794" y="f920"/>
                  <a:pt x="f793" y="f920"/>
                </a:cubicBezTo>
                <a:cubicBezTo>
                  <a:pt x="f802" y="f883"/>
                  <a:pt x="f802" y="f884"/>
                  <a:pt x="f802" y="f885"/>
                </a:cubicBezTo>
                <a:cubicBezTo>
                  <a:pt x="f792" y="f886"/>
                  <a:pt x="f790" y="f888"/>
                  <a:pt x="f792" y="f919"/>
                </a:cubicBezTo>
                <a:cubicBezTo>
                  <a:pt x="f802" y="f919"/>
                  <a:pt x="f793" y="f919"/>
                  <a:pt x="f794" y="f889"/>
                </a:cubicBezTo>
                <a:cubicBezTo>
                  <a:pt x="f799" y="f889"/>
                  <a:pt x="f795" y="f889"/>
                  <a:pt x="f798" y="f889"/>
                </a:cubicBezTo>
                <a:cubicBezTo>
                  <a:pt x="f797" y="f889"/>
                  <a:pt x="f796" y="f889"/>
                  <a:pt x="f801" y="f889"/>
                </a:cubicBezTo>
                <a:cubicBezTo>
                  <a:pt x="f801" y="f889"/>
                  <a:pt x="f800" y="f889"/>
                  <a:pt x="f800" y="f889"/>
                </a:cubicBezTo>
                <a:cubicBezTo>
                  <a:pt x="f1294" y="f889"/>
                  <a:pt x="f1294" y="f919"/>
                  <a:pt x="f1294" y="f919"/>
                </a:cubicBezTo>
                <a:cubicBezTo>
                  <a:pt x="f1293" y="f888"/>
                  <a:pt x="f992" y="f893"/>
                  <a:pt x="f993" y="f913"/>
                </a:cubicBezTo>
                <a:cubicBezTo>
                  <a:pt x="f995" y="f894"/>
                  <a:pt x="f994" y="f919"/>
                  <a:pt x="f995" y="f888"/>
                </a:cubicBezTo>
                <a:cubicBezTo>
                  <a:pt x="f996" y="f888"/>
                  <a:pt x="f997" y="f919"/>
                  <a:pt x="f1149" y="f888"/>
                </a:cubicBezTo>
                <a:cubicBezTo>
                  <a:pt x="f998" y="f888"/>
                  <a:pt x="f998" y="f1271"/>
                  <a:pt x="f998" y="f886"/>
                </a:cubicBezTo>
                <a:cubicBezTo>
                  <a:pt x="f1299" y="f884"/>
                  <a:pt x="f1295" y="f885"/>
                  <a:pt x="f1000" y="f883"/>
                </a:cubicBezTo>
                <a:cubicBezTo>
                  <a:pt x="f1298" y="f920"/>
                  <a:pt x="f1298" y="f921"/>
                  <a:pt x="f1298" y="f922"/>
                </a:cubicBezTo>
                <a:cubicBezTo>
                  <a:pt x="f1001" y="f923"/>
                  <a:pt x="f1027" y="f921"/>
                  <a:pt x="f1002" y="f921"/>
                </a:cubicBezTo>
                <a:cubicBezTo>
                  <a:pt x="f1296" y="f921"/>
                  <a:pt x="f1296" y="f922"/>
                  <a:pt x="f1297" y="f921"/>
                </a:cubicBezTo>
                <a:cubicBezTo>
                  <a:pt x="f1297" y="f920"/>
                  <a:pt x="f1004" y="f883"/>
                  <a:pt x="f1297" y="f884"/>
                </a:cubicBezTo>
                <a:cubicBezTo>
                  <a:pt x="f1297" y="f885"/>
                  <a:pt x="f1003" y="f886"/>
                  <a:pt x="f1003" y="f886"/>
                </a:cubicBezTo>
                <a:cubicBezTo>
                  <a:pt x="f1296" y="f1271"/>
                  <a:pt x="f1296" y="f888"/>
                  <a:pt x="f1296" y="f919"/>
                </a:cubicBezTo>
                <a:cubicBezTo>
                  <a:pt x="f1296" y="f891"/>
                  <a:pt x="f1027" y="f913"/>
                  <a:pt x="f1002" y="f908"/>
                </a:cubicBezTo>
                <a:cubicBezTo>
                  <a:pt x="f1296" y="f896"/>
                  <a:pt x="f1003" y="f896"/>
                  <a:pt x="f1003" y="f897"/>
                </a:cubicBezTo>
                <a:cubicBezTo>
                  <a:pt x="f1296" y="f899"/>
                  <a:pt x="f1002" y="f899"/>
                  <a:pt x="f1027" y="f902"/>
                </a:cubicBezTo>
                <a:cubicBezTo>
                  <a:pt x="f1001" y="f905"/>
                  <a:pt x="f1298" y="f1292"/>
                  <a:pt x="f1295" y="f1292"/>
                </a:cubicBezTo>
                <a:cubicBezTo>
                  <a:pt x="f999" y="f1284"/>
                  <a:pt x="f997" y="f1291"/>
                  <a:pt x="f1149" y="f1290"/>
                </a:cubicBezTo>
                <a:cubicBezTo>
                  <a:pt x="f1149" y="f1286"/>
                  <a:pt x="f1295" y="f1285"/>
                  <a:pt x="f1000" y="f1285"/>
                </a:cubicBezTo>
                <a:cubicBezTo>
                  <a:pt x="f1298" y="f1285"/>
                  <a:pt x="f1001" y="f1285"/>
                  <a:pt x="f1027" y="f1285"/>
                </a:cubicBezTo>
                <a:cubicBezTo>
                  <a:pt x="f1002" y="f1291"/>
                  <a:pt x="f1002" y="f1284"/>
                  <a:pt x="f1296" y="f1292"/>
                </a:cubicBezTo>
                <a:cubicBezTo>
                  <a:pt x="f1003" y="f1283"/>
                  <a:pt x="f1297" y="f1283"/>
                  <a:pt x="f1004" y="f902"/>
                </a:cubicBezTo>
                <a:cubicBezTo>
                  <a:pt x="f1004" y="f899"/>
                  <a:pt x="f1004" y="f897"/>
                  <a:pt x="f1004" y="f896"/>
                </a:cubicBezTo>
                <a:cubicBezTo>
                  <a:pt x="f1026" y="f908"/>
                  <a:pt x="f1005" y="f908"/>
                  <a:pt x="f1007" y="f908"/>
                </a:cubicBezTo>
                <a:cubicBezTo>
                  <a:pt x="f1007" y="f894"/>
                  <a:pt x="f1025" y="f894"/>
                  <a:pt x="f1006" y="f913"/>
                </a:cubicBezTo>
                <a:cubicBezTo>
                  <a:pt x="f1006" y="f913"/>
                  <a:pt x="f1006" y="f893"/>
                  <a:pt x="f1024" y="f893"/>
                </a:cubicBezTo>
                <a:cubicBezTo>
                  <a:pt x="f1008" y="f891"/>
                  <a:pt x="f1011" y="f919"/>
                  <a:pt x="f1012" y="f891"/>
                </a:cubicBezTo>
                <a:cubicBezTo>
                  <a:pt x="f1012" y="f893"/>
                  <a:pt x="f1012" y="f896"/>
                  <a:pt x="f1010" y="f897"/>
                </a:cubicBezTo>
                <a:cubicBezTo>
                  <a:pt x="f1011" y="f897"/>
                  <a:pt x="f1023" y="f897"/>
                  <a:pt x="f1009" y="f897"/>
                </a:cubicBezTo>
                <a:cubicBezTo>
                  <a:pt x="f1008" y="f897"/>
                  <a:pt x="f1269" y="f897"/>
                  <a:pt x="f1024" y="f899"/>
                </a:cubicBezTo>
                <a:cubicBezTo>
                  <a:pt x="f1025" y="f902"/>
                  <a:pt x="f1025" y="f1283"/>
                  <a:pt x="f1007" y="f1284"/>
                </a:cubicBezTo>
                <a:cubicBezTo>
                  <a:pt x="f1005" y="f1291"/>
                  <a:pt x="f1005" y="f1290"/>
                  <a:pt x="f1005" y="f1287"/>
                </a:cubicBezTo>
                <a:cubicBezTo>
                  <a:pt x="f1005" y="f1287"/>
                  <a:pt x="f1005" y="f1289"/>
                  <a:pt x="f1026" y="f1288"/>
                </a:cubicBezTo>
                <a:cubicBezTo>
                  <a:pt x="f1026" y="f1288"/>
                  <a:pt x="f1004" y="f1288"/>
                  <a:pt x="f1297" y="f1141"/>
                </a:cubicBezTo>
                <a:cubicBezTo>
                  <a:pt x="f1003" y="f1140"/>
                  <a:pt x="f1297" y="f1136"/>
                  <a:pt x="f1003" y="f1134"/>
                </a:cubicBezTo>
                <a:cubicBezTo>
                  <a:pt x="f1002" y="f1126"/>
                  <a:pt x="f1001" y="f1134"/>
                  <a:pt x="f1000" y="f1128"/>
                </a:cubicBezTo>
                <a:cubicBezTo>
                  <a:pt x="f1295" y="f1128"/>
                  <a:pt x="f999" y="f1127"/>
                  <a:pt x="f999" y="f1127"/>
                </a:cubicBezTo>
                <a:cubicBezTo>
                  <a:pt x="f1299" y="f1126"/>
                  <a:pt x="f998" y="f1075"/>
                  <a:pt x="f1149" y="f1075"/>
                </a:cubicBezTo>
                <a:cubicBezTo>
                  <a:pt x="f996" y="f1046"/>
                  <a:pt x="f994" y="f1046"/>
                  <a:pt x="f993" y="f1046"/>
                </a:cubicBezTo>
                <a:cubicBezTo>
                  <a:pt x="f992" y="f1145"/>
                  <a:pt x="f992" y="f1074"/>
                  <a:pt x="f1294" y="f1076"/>
                </a:cubicBezTo>
                <a:cubicBezTo>
                  <a:pt x="f800" y="f1045"/>
                  <a:pt x="f800" y="f1044"/>
                  <a:pt x="f800" y="f1121"/>
                </a:cubicBezTo>
                <a:cubicBezTo>
                  <a:pt x="f801" y="f1043"/>
                  <a:pt x="f796" y="f1047"/>
                  <a:pt x="f796" y="f1047"/>
                </a:cubicBezTo>
                <a:cubicBezTo>
                  <a:pt x="f798" y="f1042"/>
                  <a:pt x="f794" y="f1042"/>
                  <a:pt x="f793" y="f1043"/>
                </a:cubicBezTo>
                <a:cubicBezTo>
                  <a:pt x="f802" y="f1043"/>
                  <a:pt x="f802" y="f1121"/>
                  <a:pt x="f792" y="f1044"/>
                </a:cubicBezTo>
                <a:cubicBezTo>
                  <a:pt x="f803" y="f1044"/>
                  <a:pt x="f791" y="f1045"/>
                  <a:pt x="f790" y="f1045"/>
                </a:cubicBezTo>
                <a:cubicBezTo>
                  <a:pt x="f789" y="f1045"/>
                  <a:pt x="f788" y="f1076"/>
                  <a:pt x="f788" y="f1074"/>
                </a:cubicBezTo>
                <a:cubicBezTo>
                  <a:pt x="f804" y="f1074"/>
                  <a:pt x="f789" y="f1074"/>
                  <a:pt x="f790" y="f1074"/>
                </a:cubicBezTo>
                <a:cubicBezTo>
                  <a:pt x="f791" y="f1076"/>
                  <a:pt x="f803" y="f1074"/>
                  <a:pt x="f792" y="f1074"/>
                </a:cubicBezTo>
                <a:cubicBezTo>
                  <a:pt x="f802" y="f1074"/>
                  <a:pt x="f793" y="f1074"/>
                  <a:pt x="f793" y="f1145"/>
                </a:cubicBezTo>
                <a:cubicBezTo>
                  <a:pt x="f794" y="f1046"/>
                  <a:pt x="f794" y="f1046"/>
                  <a:pt x="f799" y="f1075"/>
                </a:cubicBezTo>
                <a:cubicBezTo>
                  <a:pt x="f795" y="f1075"/>
                  <a:pt x="f797" y="f1075"/>
                  <a:pt x="f797" y="f1126"/>
                </a:cubicBezTo>
                <a:cubicBezTo>
                  <a:pt x="f796" y="f1127"/>
                  <a:pt x="f797" y="f1128"/>
                  <a:pt x="f796" y="f1134"/>
                </a:cubicBezTo>
                <a:cubicBezTo>
                  <a:pt x="f801" y="f1136"/>
                  <a:pt x="f1294" y="f1136"/>
                  <a:pt x="f992" y="f1136"/>
                </a:cubicBezTo>
                <a:cubicBezTo>
                  <a:pt x="f992" y="f1140"/>
                  <a:pt x="f1293" y="f1141"/>
                  <a:pt x="f1293" y="f1288"/>
                </a:cubicBezTo>
                <a:cubicBezTo>
                  <a:pt x="f993" y="f1287"/>
                  <a:pt x="f997" y="f1287"/>
                  <a:pt x="f997" y="f1285"/>
                </a:cubicBezTo>
                <a:cubicBezTo>
                  <a:pt x="f996" y="f1285"/>
                  <a:pt x="f995" y="f1290"/>
                  <a:pt x="f994" y="f1290"/>
                </a:cubicBezTo>
                <a:cubicBezTo>
                  <a:pt x="f993" y="f1286"/>
                  <a:pt x="f1293" y="f1290"/>
                  <a:pt x="f992" y="f1286"/>
                </a:cubicBezTo>
                <a:cubicBezTo>
                  <a:pt x="f1294" y="f1287"/>
                  <a:pt x="f1294" y="f1287"/>
                  <a:pt x="f800" y="f1289"/>
                </a:cubicBezTo>
                <a:cubicBezTo>
                  <a:pt x="f801" y="f1289"/>
                  <a:pt x="f796" y="f1289"/>
                  <a:pt x="f797" y="f1288"/>
                </a:cubicBezTo>
                <a:cubicBezTo>
                  <a:pt x="f798" y="f1288"/>
                  <a:pt x="f799" y="f1141"/>
                  <a:pt x="f799" y="f1140"/>
                </a:cubicBezTo>
                <a:cubicBezTo>
                  <a:pt x="f794" y="f1134"/>
                  <a:pt x="f793" y="f1136"/>
                  <a:pt x="f802" y="f1134"/>
                </a:cubicBezTo>
                <a:cubicBezTo>
                  <a:pt x="f792" y="f1128"/>
                  <a:pt x="f792" y="f1126"/>
                  <a:pt x="f791" y="f1075"/>
                </a:cubicBezTo>
                <a:cubicBezTo>
                  <a:pt x="f789" y="f1046"/>
                  <a:pt x="f788" y="f1075"/>
                  <a:pt x="f816" y="f1046"/>
                </a:cubicBezTo>
                <a:cubicBezTo>
                  <a:pt x="f805" y="f1046"/>
                  <a:pt x="f786" y="f1145"/>
                  <a:pt x="f786" y="f1145"/>
                </a:cubicBezTo>
                <a:cubicBezTo>
                  <a:pt x="f806" y="f1145"/>
                  <a:pt x="f817" y="f1145"/>
                  <a:pt x="f784" y="f1145"/>
                </a:cubicBezTo>
                <a:cubicBezTo>
                  <a:pt x="f784" y="f1145"/>
                  <a:pt x="f784" y="f1074"/>
                  <a:pt x="f784" y="f1074"/>
                </a:cubicBezTo>
                <a:cubicBezTo>
                  <a:pt x="f817" y="f1074"/>
                  <a:pt x="f785" y="f1074"/>
                  <a:pt x="f806" y="f1074"/>
                </a:cubicBezTo>
                <a:cubicBezTo>
                  <a:pt x="f786" y="f1076"/>
                  <a:pt x="f805" y="f1045"/>
                  <a:pt x="f816" y="f1045"/>
                </a:cubicBezTo>
                <a:cubicBezTo>
                  <a:pt x="f787" y="f1044"/>
                  <a:pt x="f788" y="f1045"/>
                  <a:pt x="f804" y="f1044"/>
                </a:cubicBezTo>
                <a:cubicBezTo>
                  <a:pt x="f804" y="f1044"/>
                  <a:pt x="f790" y="f1044"/>
                  <a:pt x="f790" y="f1121"/>
                </a:cubicBezTo>
                <a:cubicBezTo>
                  <a:pt x="f792" y="f1043"/>
                  <a:pt x="f791" y="f1047"/>
                  <a:pt x="f790" y="f1048"/>
                </a:cubicBezTo>
                <a:cubicBezTo>
                  <a:pt x="f789" y="f1048"/>
                  <a:pt x="f790" y="f1049"/>
                  <a:pt x="f789" y="f1049"/>
                </a:cubicBezTo>
                <a:cubicBezTo>
                  <a:pt x="f789" y="f1051"/>
                  <a:pt x="f788" y="f1051"/>
                  <a:pt x="f787" y="f1040"/>
                </a:cubicBezTo>
                <a:cubicBezTo>
                  <a:pt x="f787" y="f982"/>
                  <a:pt x="f787" y="f1050"/>
                  <a:pt x="f788" y="f1050"/>
                </a:cubicBezTo>
                <a:cubicBezTo>
                  <a:pt x="f788" y="f981"/>
                  <a:pt x="f804" y="f1050"/>
                  <a:pt x="f789" y="f981"/>
                </a:cubicBezTo>
                <a:cubicBezTo>
                  <a:pt x="f791" y="f980"/>
                  <a:pt x="f803" y="f979"/>
                  <a:pt x="f802" y="f980"/>
                </a:cubicBezTo>
                <a:cubicBezTo>
                  <a:pt x="f802" y="f981"/>
                  <a:pt x="f802" y="f1050"/>
                  <a:pt x="f793" y="f1050"/>
                </a:cubicBezTo>
                <a:cubicBezTo>
                  <a:pt x="f793" y="f982"/>
                  <a:pt x="f794" y="f982"/>
                  <a:pt x="f799" y="f1040"/>
                </a:cubicBezTo>
                <a:cubicBezTo>
                  <a:pt x="f795" y="f1049"/>
                  <a:pt x="f802" y="f1049"/>
                  <a:pt x="f793" y="f1048"/>
                </a:cubicBezTo>
                <a:cubicBezTo>
                  <a:pt x="f794" y="f1042"/>
                  <a:pt x="f794" y="f1048"/>
                  <a:pt x="f799" y="f1041"/>
                </a:cubicBezTo>
                <a:cubicBezTo>
                  <a:pt x="f795" y="f1049"/>
                  <a:pt x="f798" y="f1049"/>
                  <a:pt x="f797" y="f1049"/>
                </a:cubicBezTo>
                <a:cubicBezTo>
                  <a:pt x="f800" y="f1040"/>
                  <a:pt x="f798" y="f1050"/>
                  <a:pt x="f795" y="f981"/>
                </a:cubicBezTo>
                <a:cubicBezTo>
                  <a:pt x="f794" y="f980"/>
                  <a:pt x="f799" y="f978"/>
                  <a:pt x="f793" y="f983"/>
                </a:cubicBezTo>
                <a:cubicBezTo>
                  <a:pt x="f792" y="f1039"/>
                  <a:pt x="f791" y="f983"/>
                  <a:pt x="f791" y="f974"/>
                </a:cubicBezTo>
                <a:cubicBezTo>
                  <a:pt x="f790" y="f975"/>
                  <a:pt x="f791" y="f973"/>
                  <a:pt x="f790" y="f972"/>
                </a:cubicBezTo>
                <a:cubicBezTo>
                  <a:pt x="f790" y="f971"/>
                  <a:pt x="f789" y="f971"/>
                  <a:pt x="f789" y="f985"/>
                </a:cubicBezTo>
                <a:cubicBezTo>
                  <a:pt x="f804" y="f970"/>
                  <a:pt x="f788" y="f969"/>
                  <a:pt x="f787" y="f968"/>
                </a:cubicBezTo>
                <a:cubicBezTo>
                  <a:pt x="f816" y="f986"/>
                  <a:pt x="f816" y="f967"/>
                  <a:pt x="f805" y="f987"/>
                </a:cubicBezTo>
                <a:cubicBezTo>
                  <a:pt x="f786" y="f966"/>
                  <a:pt x="f806" y="f965"/>
                  <a:pt x="f806" y="f964"/>
                </a:cubicBezTo>
                <a:cubicBezTo>
                  <a:pt x="f785" y="f963"/>
                  <a:pt x="f785" y="f988"/>
                  <a:pt x="f785" y="f989"/>
                </a:cubicBezTo>
                <a:cubicBezTo>
                  <a:pt x="f817" y="f989"/>
                  <a:pt x="f784" y="f990"/>
                  <a:pt x="f784" y="f991"/>
                </a:cubicBezTo>
                <a:cubicBezTo>
                  <a:pt x="f807" y="f1052"/>
                  <a:pt x="f807" y="f1275"/>
                  <a:pt x="f807" y="f1038"/>
                </a:cubicBezTo>
                <a:cubicBezTo>
                  <a:pt x="f784" y="f1037"/>
                  <a:pt x="f784" y="f1277"/>
                  <a:pt x="f784" y="f1035"/>
                </a:cubicBezTo>
                <a:cubicBezTo>
                  <a:pt x="f784" y="f1034"/>
                  <a:pt x="f784" y="f1054"/>
                  <a:pt x="f817" y="f1033"/>
                </a:cubicBezTo>
                <a:cubicBezTo>
                  <a:pt x="f785" y="f1032"/>
                  <a:pt x="f785" y="f1032"/>
                  <a:pt x="f806" y="f1267"/>
                </a:cubicBezTo>
                <a:cubicBezTo>
                  <a:pt x="f806" y="f1031"/>
                  <a:pt x="f786" y="f1031"/>
                  <a:pt x="f805" y="f1029"/>
                </a:cubicBezTo>
                <a:cubicBezTo>
                  <a:pt x="f816" y="f1029"/>
                  <a:pt x="f787" y="f1030"/>
                  <a:pt x="f788" y="f1028"/>
                </a:cubicBezTo>
                <a:cubicBezTo>
                  <a:pt x="f804" y="f1028"/>
                  <a:pt x="f804" y="f1030"/>
                  <a:pt x="f804" y="f1029"/>
                </a:cubicBezTo>
                <a:cubicBezTo>
                  <a:pt x="f788" y="f1031"/>
                  <a:pt x="f787" y="f1031"/>
                  <a:pt x="f816" y="f1267"/>
                </a:cubicBezTo>
                <a:cubicBezTo>
                  <a:pt x="f805" y="f1033"/>
                  <a:pt x="f788" y="f1033"/>
                  <a:pt x="f804" y="f1054"/>
                </a:cubicBezTo>
                <a:cubicBezTo>
                  <a:pt x="f789" y="f1034"/>
                  <a:pt x="f789" y="f1035"/>
                  <a:pt x="f790" y="f1035"/>
                </a:cubicBezTo>
                <a:cubicBezTo>
                  <a:pt x="f791" y="f1036"/>
                  <a:pt x="f803" y="f1035"/>
                  <a:pt x="f792" y="f1036"/>
                </a:cubicBezTo>
                <a:cubicBezTo>
                  <a:pt x="f802" y="f1036"/>
                  <a:pt x="f793" y="f1277"/>
                  <a:pt x="f793" y="f1277"/>
                </a:cubicBezTo>
                <a:cubicBezTo>
                  <a:pt x="f794" y="f1053"/>
                  <a:pt x="f799" y="f1053"/>
                  <a:pt x="f795" y="f1053"/>
                </a:cubicBezTo>
                <a:cubicBezTo>
                  <a:pt x="f797" y="f1037"/>
                  <a:pt x="f796" y="f1038"/>
                  <a:pt x="f796" y="f1052"/>
                </a:cubicBezTo>
                <a:cubicBezTo>
                  <a:pt x="f796" y="f989"/>
                  <a:pt x="f796" y="f988"/>
                  <a:pt x="f1294" y="f963"/>
                </a:cubicBezTo>
                <a:cubicBezTo>
                  <a:pt x="f992" y="f964"/>
                  <a:pt x="f1293" y="f964"/>
                  <a:pt x="f993" y="f965"/>
                </a:cubicBezTo>
                <a:cubicBezTo>
                  <a:pt x="f994" y="f965"/>
                  <a:pt x="f995" y="f964"/>
                  <a:pt x="f996" y="f965"/>
                </a:cubicBezTo>
                <a:cubicBezTo>
                  <a:pt x="f997" y="f965"/>
                  <a:pt x="f997" y="f966"/>
                  <a:pt x="f1149" y="f966"/>
                </a:cubicBezTo>
                <a:cubicBezTo>
                  <a:pt x="f1299" y="f966"/>
                  <a:pt x="f998" y="f965"/>
                  <a:pt x="f1149" y="f964"/>
                </a:cubicBezTo>
                <a:cubicBezTo>
                  <a:pt x="f997" y="f964"/>
                  <a:pt x="f997" y="f964"/>
                  <a:pt x="f996" y="f963"/>
                </a:cubicBezTo>
                <a:cubicBezTo>
                  <a:pt x="f995" y="f988"/>
                  <a:pt x="f995" y="f989"/>
                  <a:pt x="f994" y="f990"/>
                </a:cubicBezTo>
                <a:cubicBezTo>
                  <a:pt x="f1293" y="f991"/>
                  <a:pt x="f1294" y="f990"/>
                  <a:pt x="f800" y="f1052"/>
                </a:cubicBezTo>
                <a:cubicBezTo>
                  <a:pt x="f801" y="f1275"/>
                  <a:pt x="f801" y="f1038"/>
                  <a:pt x="f801" y="f1276"/>
                </a:cubicBezTo>
                <a:cubicBezTo>
                  <a:pt x="f800" y="f1053"/>
                  <a:pt x="f1294" y="f1037"/>
                  <a:pt x="f992" y="f1037"/>
                </a:cubicBezTo>
                <a:cubicBezTo>
                  <a:pt x="f1293" y="f1276"/>
                  <a:pt x="f993" y="f1037"/>
                  <a:pt x="f994" y="f1037"/>
                </a:cubicBezTo>
                <a:cubicBezTo>
                  <a:pt x="f995" y="f1037"/>
                  <a:pt x="f996" y="f1276"/>
                  <a:pt x="f996" y="f1038"/>
                </a:cubicBezTo>
                <a:cubicBezTo>
                  <a:pt x="f997" y="f1275"/>
                  <a:pt x="f997" y="f1275"/>
                  <a:pt x="f1149" y="f1052"/>
                </a:cubicBezTo>
                <a:cubicBezTo>
                  <a:pt x="f998" y="f1052"/>
                  <a:pt x="f1299" y="f991"/>
                  <a:pt x="f999" y="f991"/>
                </a:cubicBezTo>
                <a:cubicBezTo>
                  <a:pt x="f999" y="f990"/>
                  <a:pt x="f999" y="f989"/>
                  <a:pt x="f1295" y="f988"/>
                </a:cubicBezTo>
                <a:cubicBezTo>
                  <a:pt x="f1000" y="f963"/>
                  <a:pt x="f1298" y="f963"/>
                  <a:pt x="f1001" y="f963"/>
                </a:cubicBezTo>
                <a:cubicBezTo>
                  <a:pt x="f1001" y="f963"/>
                  <a:pt x="f1027" y="f965"/>
                  <a:pt x="f1002" y="f963"/>
                </a:cubicBezTo>
                <a:cubicBezTo>
                  <a:pt x="f1002" y="f988"/>
                  <a:pt x="f1001" y="f988"/>
                  <a:pt x="f1001" y="f988"/>
                </a:cubicBezTo>
                <a:cubicBezTo>
                  <a:pt x="f1298" y="f989"/>
                  <a:pt x="f1298" y="f990"/>
                  <a:pt x="f1000" y="f991"/>
                </a:cubicBezTo>
                <a:cubicBezTo>
                  <a:pt x="f1000" y="f1275"/>
                  <a:pt x="f1299" y="f1275"/>
                  <a:pt x="f1299" y="f1276"/>
                </a:cubicBezTo>
                <a:cubicBezTo>
                  <a:pt x="f998" y="f1037"/>
                  <a:pt x="f1149" y="f1035"/>
                  <a:pt x="f999" y="f1035"/>
                </a:cubicBezTo>
                <a:cubicBezTo>
                  <a:pt x="f1295" y="f1035"/>
                  <a:pt x="f1000" y="f1035"/>
                  <a:pt x="f1298" y="f1035"/>
                </a:cubicBezTo>
                <a:cubicBezTo>
                  <a:pt x="f1001" y="f1035"/>
                  <a:pt x="f1001" y="f1034"/>
                  <a:pt x="f1027" y="f1035"/>
                </a:cubicBezTo>
                <a:cubicBezTo>
                  <a:pt x="f1002" y="f1036"/>
                  <a:pt x="f1002" y="f1277"/>
                  <a:pt x="f1296" y="f1277"/>
                </a:cubicBezTo>
                <a:cubicBezTo>
                  <a:pt x="f1297" y="f1053"/>
                  <a:pt x="f1003" y="f1036"/>
                  <a:pt x="f1003" y="f1036"/>
                </a:cubicBezTo>
                <a:cubicBezTo>
                  <a:pt x="f1002" y="f1035"/>
                  <a:pt x="f1027" y="f1054"/>
                  <a:pt x="f1298" y="f1033"/>
                </a:cubicBezTo>
                <a:cubicBezTo>
                  <a:pt x="f1295" y="f1032"/>
                  <a:pt x="f1000" y="f1031"/>
                  <a:pt x="f1295" y="f1030"/>
                </a:cubicBezTo>
                <a:cubicBezTo>
                  <a:pt x="f999" y="f1273"/>
                  <a:pt x="f1149" y="f1073"/>
                  <a:pt x="f1299" y="f1268"/>
                </a:cubicBezTo>
                <a:cubicBezTo>
                  <a:pt x="f999" y="f1071"/>
                  <a:pt x="f1298" y="f1268"/>
                  <a:pt x="f1027" y="f1056"/>
                </a:cubicBezTo>
                <a:cubicBezTo>
                  <a:pt x="f1002" y="f1056"/>
                  <a:pt x="f1002" y="f1057"/>
                  <a:pt x="f1296" y="f1057"/>
                </a:cubicBezTo>
                <a:cubicBezTo>
                  <a:pt x="f1297" y="f1070"/>
                  <a:pt x="f1004" y="f1070"/>
                  <a:pt x="f1026" y="f1058"/>
                </a:cubicBezTo>
                <a:cubicBezTo>
                  <a:pt x="f1007" y="f1266"/>
                  <a:pt x="f1006" y="f1059"/>
                  <a:pt x="f1024" y="f1059"/>
                </a:cubicBezTo>
                <a:cubicBezTo>
                  <a:pt x="f1008" y="f1059"/>
                  <a:pt x="f1009" y="f1266"/>
                  <a:pt x="f1023" y="f1266"/>
                </a:cubicBezTo>
                <a:cubicBezTo>
                  <a:pt x="f1011" y="f1266"/>
                  <a:pt x="f1011" y="f1059"/>
                  <a:pt x="f1012" y="f1059"/>
                </a:cubicBezTo>
                <a:cubicBezTo>
                  <a:pt x="f1013" y="f1059"/>
                  <a:pt x="f1274" y="f1266"/>
                  <a:pt x="f1270" y="f1058"/>
                </a:cubicBezTo>
                <a:cubicBezTo>
                  <a:pt x="f1016" y="f1070"/>
                  <a:pt x="f1018" y="f1070"/>
                  <a:pt x="f1020" y="f1058"/>
                </a:cubicBezTo>
                <a:cubicBezTo>
                  <a:pt x="f1022" y="f1266"/>
                  <a:pt x="f1265" y="f1069"/>
                  <a:pt x="f1066" y="f1069"/>
                </a:cubicBezTo>
                <a:cubicBezTo>
                  <a:pt x="f1065" y="f1060"/>
                  <a:pt x="f1264" y="f1069"/>
                  <a:pt x="f1068" y="f1059"/>
                </a:cubicBezTo>
                <a:cubicBezTo>
                  <a:pt x="f1060" y="f1059"/>
                  <a:pt x="f1069" y="f1266"/>
                  <a:pt x="f1266" y="f1266"/>
                </a:cubicBezTo>
                <a:cubicBezTo>
                  <a:pt x="f1070" y="f1058"/>
                  <a:pt x="f1071" y="f1058"/>
                  <a:pt x="f1268" y="f1070"/>
                </a:cubicBezTo>
                <a:cubicBezTo>
                  <a:pt x="f1072" y="f1070"/>
                  <a:pt x="f1055" y="f1071"/>
                  <a:pt x="f1073" y="f1071"/>
                </a:cubicBezTo>
                <a:cubicBezTo>
                  <a:pt x="f1273" y="f1056"/>
                  <a:pt x="f1028" y="f1056"/>
                  <a:pt x="f1030" y="f1056"/>
                </a:cubicBezTo>
                <a:cubicBezTo>
                  <a:pt x="f1267" y="f1268"/>
                  <a:pt x="f1267" y="f1072"/>
                  <a:pt x="f1032" y="f1073"/>
                </a:cubicBezTo>
                <a:cubicBezTo>
                  <a:pt x="f1033" y="f1028"/>
                  <a:pt x="f1054" y="f1028"/>
                  <a:pt x="f1035" y="f1028"/>
                </a:cubicBezTo>
                <a:cubicBezTo>
                  <a:pt x="f1277" y="f1030"/>
                  <a:pt x="f1037" y="f1030"/>
                  <a:pt x="f1038" y="f1028"/>
                </a:cubicBezTo>
                <a:cubicBezTo>
                  <a:pt x="f1052" y="f1028"/>
                  <a:pt x="f990" y="f1273"/>
                  <a:pt x="f988" y="f1273"/>
                </a:cubicBezTo>
                <a:cubicBezTo>
                  <a:pt x="f963" y="f1028"/>
                  <a:pt x="f964" y="f1273"/>
                  <a:pt x="f965" y="f1273"/>
                </a:cubicBezTo>
                <a:cubicBezTo>
                  <a:pt x="f966" y="f1073"/>
                  <a:pt x="f966" y="f1273"/>
                  <a:pt x="f966" y="f1028"/>
                </a:cubicBezTo>
                <a:cubicBezTo>
                  <a:pt x="f987" y="f1030"/>
                  <a:pt x="f967" y="f1030"/>
                  <a:pt x="f966" y="f1029"/>
                </a:cubicBezTo>
                <a:cubicBezTo>
                  <a:pt x="f965" y="f1031"/>
                  <a:pt x="f964" y="f1031"/>
                  <a:pt x="f963" y="f1031"/>
                </a:cubicBezTo>
                <a:cubicBezTo>
                  <a:pt x="f989" y="f1267"/>
                  <a:pt x="f990" y="f1033"/>
                  <a:pt x="f1052" y="f1033"/>
                </a:cubicBezTo>
                <a:cubicBezTo>
                  <a:pt x="f1038" y="f1054"/>
                  <a:pt x="f1037" y="f1054"/>
                  <a:pt x="f1053" y="f1034"/>
                </a:cubicBezTo>
                <a:cubicBezTo>
                  <a:pt x="f1036" y="f1036"/>
                  <a:pt x="f1035" y="f1053"/>
                  <a:pt x="f1035" y="f1038"/>
                </a:cubicBezTo>
                <a:cubicBezTo>
                  <a:pt x="f1035" y="f1052"/>
                  <a:pt x="f1035" y="f1052"/>
                  <a:pt x="f1277" y="f1275"/>
                </a:cubicBezTo>
                <a:cubicBezTo>
                  <a:pt x="f1276" y="f1275"/>
                  <a:pt x="f1275" y="f1276"/>
                  <a:pt x="f990" y="f1053"/>
                </a:cubicBezTo>
                <a:cubicBezTo>
                  <a:pt x="f989" y="f1277"/>
                  <a:pt x="f963" y="f1277"/>
                  <a:pt x="f964" y="f1036"/>
                </a:cubicBezTo>
                <a:cubicBezTo>
                  <a:pt x="f965" y="f1035"/>
                  <a:pt x="f966" y="f1034"/>
                  <a:pt x="f967" y="f1054"/>
                </a:cubicBezTo>
                <a:cubicBezTo>
                  <a:pt x="f986" y="f1054"/>
                  <a:pt x="f968" y="f1033"/>
                  <a:pt x="f968" y="f1032"/>
                </a:cubicBezTo>
                <a:cubicBezTo>
                  <a:pt x="f969" y="f1267"/>
                  <a:pt x="f969" y="f1031"/>
                  <a:pt x="f970" y="f1031"/>
                </a:cubicBezTo>
                <a:cubicBezTo>
                  <a:pt x="f971" y="f1030"/>
                  <a:pt x="f984" y="f1028"/>
                  <a:pt x="f975" y="f1273"/>
                </a:cubicBezTo>
                <a:cubicBezTo>
                  <a:pt x="f976" y="f1073"/>
                  <a:pt x="f1039" y="f1055"/>
                  <a:pt x="f983" y="f1268"/>
                </a:cubicBezTo>
                <a:cubicBezTo>
                  <a:pt x="f978" y="f1056"/>
                  <a:pt x="f980" y="f1056"/>
                  <a:pt x="f981" y="f1057"/>
                </a:cubicBezTo>
                <a:cubicBezTo>
                  <a:pt x="f982" y="f1070"/>
                  <a:pt x="f982" y="f1266"/>
                  <a:pt x="f1051" y="f1059"/>
                </a:cubicBezTo>
                <a:cubicBezTo>
                  <a:pt x="f1041" y="f1060"/>
                  <a:pt x="f1042" y="f1060"/>
                  <a:pt x="f1043" y="f1060"/>
                </a:cubicBezTo>
                <a:cubicBezTo>
                  <a:pt x="f1044" y="f1060"/>
                  <a:pt x="f1076" y="f1061"/>
                  <a:pt x="f1145" y="f1061"/>
                </a:cubicBezTo>
                <a:cubicBezTo>
                  <a:pt x="f1075" y="f1061"/>
                  <a:pt x="f1128" y="f1060"/>
                  <a:pt x="f1134" y="f1061"/>
                </a:cubicBezTo>
                <a:cubicBezTo>
                  <a:pt x="f1136" y="f1061"/>
                  <a:pt x="f1140" y="f1062"/>
                  <a:pt x="f1141" y="f1068"/>
                </a:cubicBezTo>
                <a:cubicBezTo>
                  <a:pt x="f1288" y="f1068"/>
                  <a:pt x="f1288" y="f1062"/>
                  <a:pt x="f1289" y="f1062"/>
                </a:cubicBezTo>
                <a:cubicBezTo>
                  <a:pt x="f1286" y="f1060"/>
                  <a:pt x="f1285" y="f1061"/>
                  <a:pt x="f1284" y="f1061"/>
                </a:cubicBezTo>
                <a:cubicBezTo>
                  <a:pt x="f1292" y="f1061"/>
                  <a:pt x="f1292" y="f1069"/>
                  <a:pt x="f905" y="f1069"/>
                </a:cubicBezTo>
                <a:cubicBezTo>
                  <a:pt x="f902" y="f1069"/>
                  <a:pt x="f897" y="f1069"/>
                  <a:pt x="f896" y="f1069"/>
                </a:cubicBezTo>
                <a:cubicBezTo>
                  <a:pt x="f913" y="f1059"/>
                  <a:pt x="f893" y="f1059"/>
                  <a:pt x="f889" y="f1060"/>
                </a:cubicBezTo>
                <a:cubicBezTo>
                  <a:pt x="f888" y="f1062"/>
                  <a:pt x="f888" y="f1060"/>
                  <a:pt x="f886" y="f1059"/>
                </a:cubicBezTo>
                <a:cubicBezTo>
                  <a:pt x="f885" y="f1266"/>
                  <a:pt x="f885" y="f1266"/>
                  <a:pt x="f884" y="f1266"/>
                </a:cubicBezTo>
                <a:cubicBezTo>
                  <a:pt x="f883" y="f1058"/>
                  <a:pt x="f920" y="f1058"/>
                  <a:pt x="f921" y="f1070"/>
                </a:cubicBezTo>
                <a:cubicBezTo>
                  <a:pt x="f922" y="f1057"/>
                  <a:pt x="f923" y="f1057"/>
                  <a:pt x="f924" y="f1071"/>
                </a:cubicBezTo>
                <a:cubicBezTo>
                  <a:pt x="f925" y="f1071"/>
                  <a:pt x="f926" y="f1071"/>
                  <a:pt x="f928" y="f1056"/>
                </a:cubicBezTo>
                <a:cubicBezTo>
                  <a:pt x="f929" y="f1268"/>
                  <a:pt x="f930" y="f1268"/>
                  <a:pt x="f932" y="f1268"/>
                </a:cubicBezTo>
                <a:cubicBezTo>
                  <a:pt x="f933" y="f1268"/>
                  <a:pt x="f962" y="f1056"/>
                  <a:pt x="f962" y="f1072"/>
                </a:cubicBezTo>
                <a:cubicBezTo>
                  <a:pt x="f962" y="f1055"/>
                  <a:pt x="f934" y="f1072"/>
                  <a:pt x="f933" y="f1072"/>
                </a:cubicBezTo>
                <a:cubicBezTo>
                  <a:pt x="f931" y="f1072"/>
                  <a:pt x="f931" y="f1072"/>
                  <a:pt x="f930" y="f1072"/>
                </a:cubicBezTo>
                <a:cubicBezTo>
                  <a:pt x="f928" y="f1072"/>
                  <a:pt x="f925" y="f1072"/>
                  <a:pt x="f923" y="f1055"/>
                </a:cubicBezTo>
                <a:cubicBezTo>
                  <a:pt x="f921" y="f1073"/>
                  <a:pt x="f920" y="f1073"/>
                  <a:pt x="f885" y="f1073"/>
                </a:cubicBezTo>
                <a:cubicBezTo>
                  <a:pt x="f886" y="f1073"/>
                  <a:pt x="f1271" y="f1073"/>
                  <a:pt x="f888" y="f1073"/>
                </a:cubicBezTo>
                <a:cubicBezTo>
                  <a:pt x="f919" y="f1073"/>
                  <a:pt x="f889" y="f1273"/>
                  <a:pt x="f891" y="f1273"/>
                </a:cubicBezTo>
                <a:cubicBezTo>
                  <a:pt x="f893" y="f1028"/>
                  <a:pt x="f894" y="f1028"/>
                  <a:pt x="f908" y="f1030"/>
                </a:cubicBezTo>
                <a:cubicBezTo>
                  <a:pt x="f908" y="f1031"/>
                  <a:pt x="f913" y="f1031"/>
                  <a:pt x="f893" y="f1267"/>
                </a:cubicBezTo>
                <a:cubicBezTo>
                  <a:pt x="f891" y="f1267"/>
                  <a:pt x="f891" y="f1267"/>
                  <a:pt x="f889" y="f1032"/>
                </a:cubicBezTo>
                <a:cubicBezTo>
                  <a:pt x="f919" y="f1032"/>
                  <a:pt x="f888" y="f1267"/>
                  <a:pt x="f1271" y="f1032"/>
                </a:cubicBezTo>
                <a:cubicBezTo>
                  <a:pt x="f883" y="f1033"/>
                  <a:pt x="f888" y="f1034"/>
                  <a:pt x="f889" y="f1035"/>
                </a:cubicBezTo>
                <a:cubicBezTo>
                  <a:pt x="f893" y="f1035"/>
                  <a:pt x="f913" y="f1034"/>
                  <a:pt x="f908" y="f1034"/>
                </a:cubicBezTo>
                <a:cubicBezTo>
                  <a:pt x="f897" y="f1035"/>
                  <a:pt x="f899" y="f1035"/>
                  <a:pt x="f905" y="f1034"/>
                </a:cubicBezTo>
                <a:cubicBezTo>
                  <a:pt x="f1283" y="f1034"/>
                  <a:pt x="f1283" y="f1054"/>
                  <a:pt x="f1292" y="f1054"/>
                </a:cubicBezTo>
                <a:cubicBezTo>
                  <a:pt x="f1284" y="f1054"/>
                  <a:pt x="f1291" y="f1054"/>
                  <a:pt x="f1285" y="f1054"/>
                </a:cubicBezTo>
                <a:cubicBezTo>
                  <a:pt x="f1286" y="f1054"/>
                  <a:pt x="f1289" y="f1034"/>
                  <a:pt x="f1141" y="f1054"/>
                </a:cubicBezTo>
                <a:cubicBezTo>
                  <a:pt x="f1136" y="f1054"/>
                  <a:pt x="f1128" y="f1033"/>
                  <a:pt x="f1126" y="f1054"/>
                </a:cubicBezTo>
                <a:cubicBezTo>
                  <a:pt x="f1075" y="f1054"/>
                  <a:pt x="f1046" y="f1034"/>
                  <a:pt x="f1145" y="f1034"/>
                </a:cubicBezTo>
                <a:cubicBezTo>
                  <a:pt x="f1074" y="f1054"/>
                  <a:pt x="f1145" y="f1033"/>
                  <a:pt x="f1074" y="f1032"/>
                </a:cubicBezTo>
                <a:cubicBezTo>
                  <a:pt x="f1074" y="f1267"/>
                  <a:pt x="f1074" y="f1031"/>
                  <a:pt x="f1076" y="f1031"/>
                </a:cubicBezTo>
                <a:cubicBezTo>
                  <a:pt x="f1045" y="f1031"/>
                  <a:pt x="f1045" y="f1267"/>
                  <a:pt x="f1044" y="f1031"/>
                </a:cubicBezTo>
                <a:cubicBezTo>
                  <a:pt x="f1044" y="f1031"/>
                  <a:pt x="f1121" y="f1031"/>
                  <a:pt x="f1121" y="f1031"/>
                </a:cubicBezTo>
                <a:cubicBezTo>
                  <a:pt x="f1048" y="f1029"/>
                  <a:pt x="f1121" y="f1033"/>
                  <a:pt x="f1044" y="f1054"/>
                </a:cubicBezTo>
                <a:cubicBezTo>
                  <a:pt x="f1044" y="f1036"/>
                  <a:pt x="f1047" y="f1035"/>
                  <a:pt x="f1042" y="f1035"/>
                </a:cubicBezTo>
                <a:cubicBezTo>
                  <a:pt x="f1041" y="f1036"/>
                  <a:pt x="f1051" y="f1277"/>
                  <a:pt x="f1040" y="f1035"/>
                </a:cubicBezTo>
                <a:cubicBezTo>
                  <a:pt x="f982" y="f1035"/>
                  <a:pt x="f982" y="f1034"/>
                  <a:pt x="f981" y="f1054"/>
                </a:cubicBezTo>
                <a:cubicBezTo>
                  <a:pt x="f980" y="f1054"/>
                  <a:pt x="f980" y="f1054"/>
                  <a:pt x="f979" y="f1033"/>
                </a:cubicBezTo>
                <a:cubicBezTo>
                  <a:pt x="f977" y="f1267"/>
                  <a:pt x="f983" y="f1032"/>
                  <a:pt x="f976" y="f1032"/>
                </a:cubicBezTo>
                <a:cubicBezTo>
                  <a:pt x="f974" y="f1033"/>
                  <a:pt x="f975" y="f1032"/>
                  <a:pt x="f973" y="f1033"/>
                </a:cubicBezTo>
                <a:cubicBezTo>
                  <a:pt x="f984" y="f1054"/>
                  <a:pt x="f984" y="f1054"/>
                  <a:pt x="f972" y="f1034"/>
                </a:cubicBezTo>
                <a:cubicBezTo>
                  <a:pt x="f971" y="f1034"/>
                  <a:pt x="f970" y="f1034"/>
                  <a:pt x="f970" y="f1034"/>
                </a:cubicBezTo>
                <a:cubicBezTo>
                  <a:pt x="f969" y="f1035"/>
                  <a:pt x="f968" y="f1035"/>
                  <a:pt x="f986" y="f1036"/>
                </a:cubicBezTo>
                <a:cubicBezTo>
                  <a:pt x="f967" y="f1036"/>
                  <a:pt x="f987" y="f1036"/>
                  <a:pt x="f966" y="f1277"/>
                </a:cubicBezTo>
                <a:cubicBezTo>
                  <a:pt x="f965" y="f1053"/>
                  <a:pt x="f963" y="f1053"/>
                  <a:pt x="f989" y="f1037"/>
                </a:cubicBezTo>
                <a:cubicBezTo>
                  <a:pt x="f990" y="f1276"/>
                  <a:pt x="f991" y="f1038"/>
                  <a:pt x="f1052" y="f1038"/>
                </a:cubicBezTo>
                <a:cubicBezTo>
                  <a:pt x="f1038" y="f1275"/>
                  <a:pt x="f1053" y="f1275"/>
                  <a:pt x="f1036" y="f1052"/>
                </a:cubicBezTo>
                <a:cubicBezTo>
                  <a:pt x="f1054" y="f990"/>
                  <a:pt x="f1036" y="f989"/>
                  <a:pt x="f1035" y="f964"/>
                </a:cubicBezTo>
                <a:cubicBezTo>
                  <a:pt x="f1035" y="f964"/>
                  <a:pt x="f1034" y="f965"/>
                  <a:pt x="f1034" y="f966"/>
                </a:cubicBezTo>
                <a:cubicBezTo>
                  <a:pt x="f1034" y="f987"/>
                  <a:pt x="f1054" y="f967"/>
                  <a:pt x="f1034" y="f986"/>
                </a:cubicBezTo>
                <a:cubicBezTo>
                  <a:pt x="f1034" y="f968"/>
                  <a:pt x="f1035" y="f969"/>
                  <a:pt x="f1035" y="f970"/>
                </a:cubicBezTo>
                <a:cubicBezTo>
                  <a:pt x="f1035" y="f971"/>
                  <a:pt x="f1035" y="f984"/>
                  <a:pt x="f1054" y="f973"/>
                </a:cubicBezTo>
                <a:cubicBezTo>
                  <a:pt x="f1033" y="f974"/>
                  <a:pt x="f1033" y="f976"/>
                  <a:pt x="f1034" y="f1039"/>
                </a:cubicBezTo>
                <a:cubicBezTo>
                  <a:pt x="f1035" y="f983"/>
                  <a:pt x="f1277" y="f976"/>
                  <a:pt x="f1053" y="f976"/>
                </a:cubicBezTo>
                <a:cubicBezTo>
                  <a:pt x="f1038" y="f976"/>
                  <a:pt x="f1052" y="f976"/>
                  <a:pt x="f989" y="f974"/>
                </a:cubicBezTo>
                <a:cubicBezTo>
                  <a:pt x="f963" y="f975"/>
                  <a:pt x="f965" y="f974"/>
                  <a:pt x="f987" y="f974"/>
                </a:cubicBezTo>
                <a:cubicBezTo>
                  <a:pt x="f986" y="f974"/>
                  <a:pt x="f985" y="f975"/>
                  <a:pt x="f970" y="f1039"/>
                </a:cubicBezTo>
                <a:cubicBezTo>
                  <a:pt x="f970" y="f1039"/>
                  <a:pt x="f968" y="f983"/>
                  <a:pt x="f986" y="f983"/>
                </a:cubicBezTo>
                <a:cubicBezTo>
                  <a:pt x="f967" y="f977"/>
                  <a:pt x="f967" y="f977"/>
                  <a:pt x="f987" y="f978"/>
                </a:cubicBezTo>
                <a:cubicBezTo>
                  <a:pt x="f966" y="f979"/>
                  <a:pt x="f963" y="f981"/>
                  <a:pt x="f965" y="f982"/>
                </a:cubicBezTo>
                <a:cubicBezTo>
                  <a:pt x="f966" y="f982"/>
                  <a:pt x="f987" y="f982"/>
                  <a:pt x="f987" y="f1040"/>
                </a:cubicBezTo>
                <a:cubicBezTo>
                  <a:pt x="f987" y="f1051"/>
                  <a:pt x="f987" y="f1051"/>
                  <a:pt x="f987" y="f1049"/>
                </a:cubicBezTo>
                <a:cubicBezTo>
                  <a:pt x="f987" y="f1049"/>
                  <a:pt x="f987" y="f1041"/>
                  <a:pt x="f967" y="f1041"/>
                </a:cubicBezTo>
                <a:cubicBezTo>
                  <a:pt x="f986" y="f1042"/>
                  <a:pt x="f967" y="f1121"/>
                  <a:pt x="f986" y="f1044"/>
                </a:cubicBezTo>
                <a:cubicBezTo>
                  <a:pt x="f969" y="f1045"/>
                  <a:pt x="f972" y="f1121"/>
                  <a:pt x="f972" y="f1076"/>
                </a:cubicBezTo>
                <a:cubicBezTo>
                  <a:pt x="f984" y="f1145"/>
                  <a:pt x="f970" y="f1046"/>
                  <a:pt x="f969" y="f1075"/>
                </a:cubicBezTo>
                <a:cubicBezTo>
                  <a:pt x="f968" y="f1126"/>
                  <a:pt x="f968" y="f1126"/>
                  <a:pt x="f986" y="f1126"/>
                </a:cubicBezTo>
                <a:cubicBezTo>
                  <a:pt x="f967" y="f1127"/>
                  <a:pt x="f987" y="f1127"/>
                  <a:pt x="f987" y="f1128"/>
                </a:cubicBezTo>
                <a:cubicBezTo>
                  <a:pt x="f966" y="f1134"/>
                  <a:pt x="f987" y="f1136"/>
                  <a:pt x="f967" y="f1136"/>
                </a:cubicBezTo>
                <a:cubicBezTo>
                  <a:pt x="f986" y="f1140"/>
                  <a:pt x="f986" y="f1141"/>
                  <a:pt x="f968" y="f1288"/>
                </a:cubicBezTo>
                <a:cubicBezTo>
                  <a:pt x="f969" y="f1287"/>
                  <a:pt x="f985" y="f1287"/>
                  <a:pt x="f971" y="f1286"/>
                </a:cubicBezTo>
                <a:cubicBezTo>
                  <a:pt x="f972" y="f1290"/>
                  <a:pt x="f984" y="f1290"/>
                  <a:pt x="f984" y="f1285"/>
                </a:cubicBezTo>
                <a:cubicBezTo>
                  <a:pt x="f973" y="f1291"/>
                  <a:pt x="f972" y="f1285"/>
                  <a:pt x="f971" y="f1285"/>
                </a:cubicBezTo>
                <a:cubicBezTo>
                  <a:pt x="f970" y="f1285"/>
                  <a:pt x="f986" y="f1291"/>
                  <a:pt x="f987" y="f1291"/>
                </a:cubicBezTo>
                <a:cubicBezTo>
                  <a:pt x="f987" y="f1285"/>
                  <a:pt x="f966" y="f1290"/>
                  <a:pt x="f965" y="f1290"/>
                </a:cubicBezTo>
                <a:cubicBezTo>
                  <a:pt x="f964" y="f1290"/>
                  <a:pt x="f963" y="f1290"/>
                  <a:pt x="f963" y="f1286"/>
                </a:cubicBezTo>
                <a:cubicBezTo>
                  <a:pt x="f988" y="f1287"/>
                  <a:pt x="f963" y="f1289"/>
                  <a:pt x="f988" y="f1288"/>
                </a:cubicBezTo>
                <a:cubicBezTo>
                  <a:pt x="f988" y="f1140"/>
                  <a:pt x="f988" y="f1140"/>
                  <a:pt x="f989" y="f1140"/>
                </a:cubicBezTo>
                <a:cubicBezTo>
                  <a:pt x="f990" y="f1136"/>
                  <a:pt x="f991" y="f1134"/>
                  <a:pt x="f991" y="f1134"/>
                </a:cubicBezTo>
                <a:cubicBezTo>
                  <a:pt x="f1275" y="f1128"/>
                  <a:pt x="f1275" y="f1136"/>
                  <a:pt x="f1275" y="f1140"/>
                </a:cubicBezTo>
                <a:cubicBezTo>
                  <a:pt x="f1275" y="f1141"/>
                  <a:pt x="f1052" y="f1141"/>
                  <a:pt x="f1052" y="f1288"/>
                </a:cubicBezTo>
                <a:cubicBezTo>
                  <a:pt x="f991" y="f1289"/>
                  <a:pt x="f991" y="f1289"/>
                  <a:pt x="f991" y="f1287"/>
                </a:cubicBezTo>
                <a:cubicBezTo>
                  <a:pt x="f991" y="f1290"/>
                  <a:pt x="f990" y="f1285"/>
                  <a:pt x="f1052" y="f1291"/>
                </a:cubicBezTo>
                <a:cubicBezTo>
                  <a:pt x="f1275" y="f1284"/>
                  <a:pt x="f1038" y="f1291"/>
                  <a:pt x="f1276" y="f1291"/>
                </a:cubicBezTo>
                <a:cubicBezTo>
                  <a:pt x="f1037" y="f1291"/>
                  <a:pt x="f1037" y="f1284"/>
                  <a:pt x="f1053" y="f1292"/>
                </a:cubicBezTo>
                <a:cubicBezTo>
                  <a:pt x="f1053" y="f1283"/>
                  <a:pt x="f1277" y="f1283"/>
                  <a:pt x="f1277" y="f1283"/>
                </a:cubicBezTo>
                <a:cubicBezTo>
                  <a:pt x="f1036" y="f902"/>
                  <a:pt x="f1277" y="f902"/>
                  <a:pt x="f1037" y="f902"/>
                </a:cubicBezTo>
                <a:cubicBezTo>
                  <a:pt x="f1276" y="f902"/>
                  <a:pt x="f1276" y="f902"/>
                  <a:pt x="f1275" y="f899"/>
                </a:cubicBezTo>
                <a:cubicBezTo>
                  <a:pt x="f1052" y="f899"/>
                  <a:pt x="f991" y="f899"/>
                  <a:pt x="f990" y="f899"/>
                </a:cubicBezTo>
                <a:cubicBezTo>
                  <a:pt x="f988" y="f899"/>
                  <a:pt x="f964" y="f899"/>
                  <a:pt x="f966" y="f899"/>
                </a:cubicBezTo>
                <a:cubicBezTo>
                  <a:pt x="f967" y="f897"/>
                  <a:pt x="f968" y="f896"/>
                  <a:pt x="f970" y="f908"/>
                </a:cubicBezTo>
                <a:cubicBezTo>
                  <a:pt x="f985" y="f908"/>
                  <a:pt x="f971" y="f894"/>
                  <a:pt x="f972" y="f913"/>
                </a:cubicBezTo>
                <a:cubicBezTo>
                  <a:pt x="f984" y="f893"/>
                  <a:pt x="f973" y="f893"/>
                  <a:pt x="f975" y="f893"/>
                </a:cubicBezTo>
                <a:cubicBezTo>
                  <a:pt x="f974" y="f893"/>
                  <a:pt x="f974" y="f891"/>
                  <a:pt x="f976" y="f889"/>
                </a:cubicBezTo>
                <a:cubicBezTo>
                  <a:pt x="f976" y="f889"/>
                  <a:pt x="f976" y="f919"/>
                  <a:pt x="f976" y="f919"/>
                </a:cubicBezTo>
                <a:cubicBezTo>
                  <a:pt x="f1039" y="f919"/>
                  <a:pt x="f1039" y="f919"/>
                  <a:pt x="f983" y="f888"/>
                </a:cubicBezTo>
                <a:cubicBezTo>
                  <a:pt x="f977" y="f1271"/>
                  <a:pt x="f983" y="f1271"/>
                  <a:pt x="f983" y="f886"/>
                </a:cubicBezTo>
                <a:cubicBezTo>
                  <a:pt x="f977" y="f885"/>
                  <a:pt x="f978" y="f885"/>
                  <a:pt x="f977" y="f883"/>
                </a:cubicBezTo>
                <a:cubicBezTo>
                  <a:pt x="f983" y="f920"/>
                  <a:pt x="f1039" y="f920"/>
                  <a:pt x="f976" y="f920"/>
                </a:cubicBezTo>
                <a:cubicBezTo>
                  <a:pt x="f976" y="f921"/>
                  <a:pt x="f974" y="f921"/>
                  <a:pt x="f975" y="f921"/>
                </a:cubicBezTo>
                <a:cubicBezTo>
                  <a:pt x="f973" y="f922"/>
                  <a:pt x="f984" y="f921"/>
                  <a:pt x="f972" y="f922"/>
                </a:cubicBezTo>
                <a:cubicBezTo>
                  <a:pt x="f972" y="f924"/>
                  <a:pt x="f973" y="f924"/>
                  <a:pt x="f973" y="f924"/>
                </a:cubicBezTo>
                <a:cubicBezTo>
                  <a:pt x="f975" y="f925"/>
                  <a:pt x="f975" y="f926"/>
                  <a:pt x="f974" y="f926"/>
                </a:cubicBezTo>
                <a:cubicBezTo>
                  <a:pt x="f976" y="f927"/>
                  <a:pt x="f1039" y="f927"/>
                  <a:pt x="f983" y="f928"/>
                </a:cubicBezTo>
                <a:cubicBezTo>
                  <a:pt x="f983" y="f929"/>
                  <a:pt x="f1039" y="f930"/>
                  <a:pt x="f1039" y="f931"/>
                </a:cubicBezTo>
                <a:cubicBezTo>
                  <a:pt x="f976" y="f962"/>
                  <a:pt x="f978" y="f933"/>
                  <a:pt x="f980" y="f933"/>
                </a:cubicBezTo>
                <a:cubicBezTo>
                  <a:pt x="f1050" y="f933"/>
                  <a:pt x="f982" y="f934"/>
                  <a:pt x="f1051" y="f962"/>
                </a:cubicBezTo>
                <a:cubicBezTo>
                  <a:pt x="f1048" y="f936"/>
                  <a:pt x="f1041" y="f938"/>
                  <a:pt x="f1051" y="f939"/>
                </a:cubicBezTo>
                <a:cubicBezTo>
                  <a:pt x="f1040" y="f940"/>
                  <a:pt x="f1040" y="f941"/>
                  <a:pt x="f982" y="f941"/>
                </a:cubicBezTo>
                <a:cubicBezTo>
                  <a:pt x="f981" y="f942"/>
                  <a:pt x="f981" y="f941"/>
                  <a:pt x="f981" y="f941"/>
                </a:cubicBezTo>
                <a:cubicBezTo>
                  <a:pt x="f980" y="f940"/>
                  <a:pt x="f1039" y="f940"/>
                  <a:pt x="f1039" y="f942"/>
                </a:cubicBezTo>
                <a:cubicBezTo>
                  <a:pt x="f983" y="f961"/>
                  <a:pt x="f983" y="f942"/>
                  <a:pt x="f977" y="f961"/>
                </a:cubicBezTo>
                <a:cubicBezTo>
                  <a:pt x="f977" y="f961"/>
                  <a:pt x="f977" y="f961"/>
                  <a:pt x="f978" y="f960"/>
                </a:cubicBezTo>
                <a:cubicBezTo>
                  <a:pt x="f978" y="f944"/>
                  <a:pt x="f978" y="f944"/>
                  <a:pt x="f980" y="f944"/>
                </a:cubicBezTo>
                <a:cubicBezTo>
                  <a:pt x="f981" y="f944"/>
                  <a:pt x="f1050" y="f944"/>
                  <a:pt x="f982" y="f944"/>
                </a:cubicBezTo>
                <a:cubicBezTo>
                  <a:pt x="f1040" y="f960"/>
                  <a:pt x="f1051" y="f944"/>
                  <a:pt x="f1049" y="f944"/>
                </a:cubicBezTo>
                <a:cubicBezTo>
                  <a:pt x="f1041" y="f944"/>
                  <a:pt x="f1048" y="f944"/>
                  <a:pt x="f1042" y="f960"/>
                </a:cubicBezTo>
                <a:cubicBezTo>
                  <a:pt x="f1047" y="f960"/>
                  <a:pt x="f1043" y="f960"/>
                  <a:pt x="f1121" y="f960"/>
                </a:cubicBezTo>
                <a:cubicBezTo>
                  <a:pt x="f1045" y="f944"/>
                  <a:pt x="f1076" y="f960"/>
                  <a:pt x="f1074" y="f961"/>
                </a:cubicBezTo>
                <a:cubicBezTo>
                  <a:pt x="f1046" y="f961"/>
                  <a:pt x="f1075" y="f961"/>
                  <a:pt x="f1127" y="f961"/>
                </a:cubicBezTo>
                <a:cubicBezTo>
                  <a:pt x="f1128" y="f961"/>
                  <a:pt x="f1288" y="f961"/>
                  <a:pt x="f1140" y="f944"/>
                </a:cubicBezTo>
                <a:cubicBezTo>
                  <a:pt x="f1136" y="f946"/>
                  <a:pt x="f1134" y="f946"/>
                  <a:pt x="f1128" y="f959"/>
                </a:cubicBezTo>
                <a:cubicBezTo>
                  <a:pt x="f1127" y="f959"/>
                  <a:pt x="f1126" y="f947"/>
                  <a:pt x="f1075" y="f948"/>
                </a:cubicBezTo>
                <a:cubicBezTo>
                  <a:pt x="f1046" y="f950"/>
                  <a:pt x="f1076" y="f950"/>
                  <a:pt x="f1044" y="f950"/>
                </a:cubicBezTo>
                <a:cubicBezTo>
                  <a:pt x="f1043" y="f951"/>
                  <a:pt x="f1047" y="f952"/>
                  <a:pt x="f1041" y="f952"/>
                </a:cubicBezTo>
                <a:cubicBezTo>
                  <a:pt x="f1049" y="f952"/>
                  <a:pt x="f982" y="f952"/>
                  <a:pt x="f1050" y="f954"/>
                </a:cubicBezTo>
                <a:cubicBezTo>
                  <a:pt x="f980" y="f957"/>
                  <a:pt x="f1051" y="f954"/>
                  <a:pt x="f1049" y="f954"/>
                </a:cubicBezTo>
                <a:cubicBezTo>
                  <a:pt x="f1041" y="f954"/>
                  <a:pt x="f1048" y="f956"/>
                  <a:pt x="f1042" y="f954"/>
                </a:cubicBezTo>
                <a:cubicBezTo>
                  <a:pt x="f1047" y="f954"/>
                  <a:pt x="f1121" y="f954"/>
                  <a:pt x="f1044" y="f953"/>
                </a:cubicBezTo>
                <a:cubicBezTo>
                  <a:pt x="f1044" y="f953"/>
                  <a:pt x="f1045" y="f953"/>
                  <a:pt x="f1045" y="f952"/>
                </a:cubicBezTo>
                <a:cubicBezTo>
                  <a:pt x="f1076" y="f952"/>
                  <a:pt x="f1145" y="f952"/>
                  <a:pt x="f1046" y="f952"/>
                </a:cubicBezTo>
                <a:cubicBezTo>
                  <a:pt x="f1075" y="f953"/>
                  <a:pt x="f1046" y="f953"/>
                  <a:pt x="f1046" y="f954"/>
                </a:cubicBezTo>
                <a:cubicBezTo>
                  <a:pt x="f1046" y="f956"/>
                  <a:pt x="f1145" y="f956"/>
                  <a:pt x="f1145" y="f956"/>
                </a:cubicBezTo>
                <a:cubicBezTo>
                  <a:pt x="f1046" y="f957"/>
                  <a:pt x="f1046" y="f957"/>
                  <a:pt x="f1046" y="f957"/>
                </a:cubicBezTo>
                <a:cubicBezTo>
                  <a:pt x="f1075" y="f957"/>
                  <a:pt x="f1126" y="f957"/>
                  <a:pt x="f1075" y="f958"/>
                </a:cubicBezTo>
                <a:cubicBezTo>
                  <a:pt x="f1075" y="f1148"/>
                  <a:pt x="f1046" y="f958"/>
                  <a:pt x="f1046" y="f1147"/>
                </a:cubicBezTo>
                <a:cubicBezTo>
                  <a:pt x="f1127" y="f1147"/>
                  <a:pt x="f1128" y="f958"/>
                  <a:pt x="f1134" y="f956"/>
                </a:cubicBezTo>
                <a:cubicBezTo>
                  <a:pt x="f1140" y="f954"/>
                  <a:pt x="f1288" y="f953"/>
                  <a:pt x="f1289" y="f951"/>
                </a:cubicBezTo>
                <a:cubicBezTo>
                  <a:pt x="f1286" y="f950"/>
                  <a:pt x="f1285" y="f950"/>
                  <a:pt x="f1284" y="f950"/>
                </a:cubicBezTo>
                <a:cubicBezTo>
                  <a:pt x="f1292" y="f951"/>
                  <a:pt x="f1283" y="f951"/>
                  <a:pt x="f905" y="f952"/>
                </a:cubicBezTo>
                <a:cubicBezTo>
                  <a:pt x="f905" y="f953"/>
                  <a:pt x="f905" y="f954"/>
                  <a:pt x="f902" y="f956"/>
                </a:cubicBezTo>
                <a:cubicBezTo>
                  <a:pt x="f899" y="f956"/>
                  <a:pt x="f896" y="f954"/>
                  <a:pt x="f908" y="f957"/>
                </a:cubicBezTo>
                <a:cubicBezTo>
                  <a:pt x="f894" y="f958"/>
                  <a:pt x="f913" y="f1148"/>
                  <a:pt x="f893" y="f957"/>
                </a:cubicBezTo>
                <a:cubicBezTo>
                  <a:pt x="f891" y="f954"/>
                  <a:pt x="f889" y="f954"/>
                  <a:pt x="f919" y="f957"/>
                </a:cubicBezTo>
                <a:cubicBezTo>
                  <a:pt x="f919" y="f958"/>
                  <a:pt x="f919" y="f1148"/>
                  <a:pt x="f919" y="f1147"/>
                </a:cubicBezTo>
                <a:cubicBezTo>
                  <a:pt x="f888" y="f2333"/>
                  <a:pt x="f1271" y="f2333"/>
                  <a:pt x="f886" y="f2331"/>
                </a:cubicBezTo>
                <a:cubicBezTo>
                  <a:pt x="f885" y="f1144"/>
                  <a:pt x="f884" y="f1142"/>
                  <a:pt x="f884" y="f1139"/>
                </a:cubicBezTo>
                <a:cubicBezTo>
                  <a:pt x="f883" y="f1138"/>
                  <a:pt x="f883" y="f1138"/>
                  <a:pt x="f920" y="f1138"/>
                </a:cubicBezTo>
                <a:cubicBezTo>
                  <a:pt x="f920" y="f1137"/>
                  <a:pt x="f920" y="f1135"/>
                  <a:pt x="f921" y="f1133"/>
                </a:cubicBezTo>
                <a:cubicBezTo>
                  <a:pt x="f922" y="f1133"/>
                  <a:pt x="f923" y="f1133"/>
                  <a:pt x="f924" y="f1135"/>
                </a:cubicBezTo>
                <a:cubicBezTo>
                  <a:pt x="f926" y="f1135"/>
                  <a:pt x="f927" y="f1132"/>
                  <a:pt x="f929" y="f1132"/>
                </a:cubicBezTo>
                <a:cubicBezTo>
                  <a:pt x="f930" y="f1132"/>
                  <a:pt x="f931" y="f1132"/>
                  <a:pt x="f932" y="f1131"/>
                </a:cubicBezTo>
                <a:cubicBezTo>
                  <a:pt x="f933" y="f1131"/>
                  <a:pt x="f933" y="f1131"/>
                  <a:pt x="f934" y="f1130"/>
                </a:cubicBezTo>
                <a:cubicBezTo>
                  <a:pt x="f962" y="f1129"/>
                  <a:pt x="f935" y="f1129"/>
                  <a:pt x="f936" y="f1129"/>
                </a:cubicBezTo>
                <a:cubicBezTo>
                  <a:pt x="f938" y="f1130"/>
                  <a:pt x="f937" y="f1130"/>
                  <a:pt x="f938" y="f1131"/>
                </a:cubicBezTo>
                <a:cubicBezTo>
                  <a:pt x="f940" y="f1132"/>
                  <a:pt x="f942" y="f1131"/>
                  <a:pt x="f960" y="f1132"/>
                </a:cubicBezTo>
                <a:cubicBezTo>
                  <a:pt x="f946" y="f1133"/>
                  <a:pt x="f959" y="f1138"/>
                  <a:pt x="f948" y="f1135"/>
                </a:cubicBezTo>
                <a:cubicBezTo>
                  <a:pt x="f950" y="f1135"/>
                  <a:pt x="f950" y="f1133"/>
                  <a:pt x="f951" y="f1132"/>
                </a:cubicBezTo>
                <a:cubicBezTo>
                  <a:pt x="f952" y="f1132"/>
                  <a:pt x="f954" y="f1132"/>
                  <a:pt x="f954" y="f1132"/>
                </a:cubicBezTo>
                <a:cubicBezTo>
                  <a:pt x="f957" y="f1133"/>
                  <a:pt x="f957" y="f1133"/>
                  <a:pt x="f957" y="f1135"/>
                </a:cubicBezTo>
                <a:cubicBezTo>
                  <a:pt x="f957" y="f1138"/>
                  <a:pt x="f958" y="f1138"/>
                  <a:pt x="f958" y="f1139"/>
                </a:cubicBezTo>
                <a:cubicBezTo>
                  <a:pt x="f1148" y="f1143"/>
                  <a:pt x="f1148" y="f2333"/>
                  <a:pt x="f1148" y="f1147"/>
                </a:cubicBezTo>
                <a:cubicBezTo>
                  <a:pt x="f1148" y="f958"/>
                  <a:pt x="f1148" y="f957"/>
                  <a:pt x="f1147" y="f954"/>
                </a:cubicBezTo>
                <a:cubicBezTo>
                  <a:pt x="f1146" y="f952"/>
                  <a:pt x="f1146" y="f950"/>
                  <a:pt x="f2333" y="f947"/>
                </a:cubicBezTo>
                <a:cubicBezTo>
                  <a:pt x="f1144" y="f959"/>
                  <a:pt x="f1143" y="f950"/>
                  <a:pt x="f1139" y="f950"/>
                </a:cubicBezTo>
                <a:cubicBezTo>
                  <a:pt x="f1135" y="f951"/>
                  <a:pt x="f1131" y="f948"/>
                  <a:pt x="f1118" y="f950"/>
                </a:cubicBezTo>
                <a:cubicBezTo>
                  <a:pt x="f1120" y="f950"/>
                  <a:pt x="f1122" y="f952"/>
                  <a:pt x="f2353" y="f952"/>
                </a:cubicBezTo>
                <a:cubicBezTo>
                  <a:pt x="f1282" y="f952"/>
                  <a:pt x="f1278" y="f953"/>
                  <a:pt x="f1281" y="f956"/>
                </a:cubicBezTo>
                <a:cubicBezTo>
                  <a:pt x="f1227" y="f957"/>
                  <a:pt x="f1230" y="f957"/>
                  <a:pt x="f1221" y="f958"/>
                </a:cubicBezTo>
                <a:cubicBezTo>
                  <a:pt x="f1219" y="f1148"/>
                  <a:pt x="f1217" y="f1148"/>
                  <a:pt x="f1217" y="f1147"/>
                </a:cubicBezTo>
                <a:cubicBezTo>
                  <a:pt x="f1216" y="f1146"/>
                  <a:pt x="f1214" y="f1146"/>
                  <a:pt x="f1210" y="f2333"/>
                </a:cubicBezTo>
                <a:cubicBezTo>
                  <a:pt x="f1208" y="f2333"/>
                  <a:pt x="f1205" y="f2331"/>
                  <a:pt x="f1203" y="f1143"/>
                </a:cubicBezTo>
                <a:cubicBezTo>
                  <a:pt x="f1151" y="f1139"/>
                  <a:pt x="f1154" y="f1138"/>
                  <a:pt x="f1162" y="f1137"/>
                </a:cubicBezTo>
                <a:cubicBezTo>
                  <a:pt x="f1165" y="f1135"/>
                  <a:pt x="f1164" y="f1133"/>
                  <a:pt x="f1167" y="f1131"/>
                </a:cubicBezTo>
                <a:cubicBezTo>
                  <a:pt x="f1159" y="f1118"/>
                  <a:pt x="f1155" y="f1118"/>
                  <a:pt x="f1169" y="f1118"/>
                </a:cubicBezTo>
                <a:cubicBezTo>
                  <a:pt x="f2283" y="f1118"/>
                  <a:pt x="f1235" y="f1129"/>
                  <a:pt x="f1234" y="f1129"/>
                </a:cubicBezTo>
                <a:cubicBezTo>
                  <a:pt x="f1233" y="f1129"/>
                  <a:pt x="f1178" y="f1129"/>
                  <a:pt x="f1181" y="f1129"/>
                </a:cubicBezTo>
                <a:cubicBezTo>
                  <a:pt x="f1185" y="f1129"/>
                  <a:pt x="f1190" y="f1129"/>
                  <a:pt x="f1195" y="f1130"/>
                </a:cubicBezTo>
                <a:cubicBezTo>
                  <a:pt x="f1196" y="f1131"/>
                  <a:pt x="f1198" y="f1132"/>
                  <a:pt x="f1199" y="f1135"/>
                </a:cubicBezTo>
                <a:cubicBezTo>
                  <a:pt x="f1201" y="f1139"/>
                  <a:pt x="f1206" y="f1142"/>
                  <a:pt x="f2281" y="f1144"/>
                </a:cubicBezTo>
                <a:cubicBezTo>
                  <a:pt x="f2280" y="f2331"/>
                  <a:pt x="f2279" y="f1146"/>
                  <a:pt x="f1215" y="f1148"/>
                </a:cubicBezTo>
                <a:cubicBezTo>
                  <a:pt x="f1220" y="f958"/>
                  <a:pt x="f1223" y="f957"/>
                  <a:pt x="f1228" y="f956"/>
                </a:cubicBezTo>
                <a:cubicBezTo>
                  <a:pt x="f2278" y="f953"/>
                  <a:pt x="f2276" y="f952"/>
                  <a:pt x="f2270" y="f952"/>
                </a:cubicBezTo>
                <a:cubicBezTo>
                  <a:pt x="f2269" y="f952"/>
                  <a:pt x="f2273" y="f954"/>
                  <a:pt x="f2267" y="f954"/>
                </a:cubicBezTo>
                <a:cubicBezTo>
                  <a:pt x="f2274" y="f956"/>
                  <a:pt x="f2266" y="f956"/>
                  <a:pt x="f2329" y="f956"/>
                </a:cubicBezTo>
                <a:cubicBezTo>
                  <a:pt x="f2354" y="f957"/>
                  <a:pt x="f2354" y="f957"/>
                  <a:pt x="f2265" y="f958"/>
                </a:cubicBezTo>
                <a:cubicBezTo>
                  <a:pt x="f2264" y="f958"/>
                  <a:pt x="f2285" y="f958"/>
                  <a:pt x="f2263" y="f1148"/>
                </a:cubicBezTo>
                <a:cubicBezTo>
                  <a:pt x="f2355" y="f1148"/>
                  <a:pt x="f2262" y="f1147"/>
                  <a:pt x="f2356" y="f1146"/>
                </a:cubicBezTo>
                <a:cubicBezTo>
                  <a:pt x="f2286" y="f2333"/>
                  <a:pt x="f2287" y="f1147"/>
                  <a:pt x="f2259" y="f1148"/>
                </a:cubicBezTo>
                <a:cubicBezTo>
                  <a:pt x="f2357" y="f958"/>
                  <a:pt x="f2357" y="f957"/>
                  <a:pt x="f2258" y="f956"/>
                </a:cubicBezTo>
                <a:cubicBezTo>
                  <a:pt x="f2358" y="f956"/>
                  <a:pt x="f2328" y="f956"/>
                  <a:pt x="f2257" y="f954"/>
                </a:cubicBezTo>
                <a:cubicBezTo>
                  <a:pt x="f2359" y="f953"/>
                  <a:pt x="f2256" y="f951"/>
                  <a:pt x="f2288" y="f950"/>
                </a:cubicBezTo>
                <a:cubicBezTo>
                  <a:pt x="f2326" y="f947"/>
                  <a:pt x="f2289" y="f959"/>
                  <a:pt x="f2254" y="f959"/>
                </a:cubicBezTo>
                <a:cubicBezTo>
                  <a:pt x="f2324" y="f947"/>
                  <a:pt x="f2324" y="f948"/>
                  <a:pt x="f2253" y="f948"/>
                </a:cubicBezTo>
                <a:cubicBezTo>
                  <a:pt x="f2252" y="f950"/>
                  <a:pt x="f2360" y="f950"/>
                  <a:pt x="f2360" y="f950"/>
                </a:cubicBezTo>
                <a:cubicBezTo>
                  <a:pt x="f2251" y="f952"/>
                  <a:pt x="f2251" y="f954"/>
                  <a:pt x="f2360" y="f956"/>
                </a:cubicBezTo>
                <a:cubicBezTo>
                  <a:pt x="f2360" y="f956"/>
                  <a:pt x="f2252" y="f957"/>
                  <a:pt x="f2253" y="f957"/>
                </a:cubicBezTo>
                <a:cubicBezTo>
                  <a:pt x="f2253" y="f958"/>
                  <a:pt x="f2253" y="f1147"/>
                  <a:pt x="f2324" y="f1146"/>
                </a:cubicBezTo>
                <a:cubicBezTo>
                  <a:pt x="f2324" y="f2333"/>
                  <a:pt x="f2325" y="f2331"/>
                  <a:pt x="f2289" y="f1144"/>
                </a:cubicBezTo>
                <a:cubicBezTo>
                  <a:pt x="f2289" y="f1143"/>
                  <a:pt x="f2289" y="f1143"/>
                  <a:pt x="f2255" y="f1142"/>
                </a:cubicBezTo>
                <a:cubicBezTo>
                  <a:pt x="f2326" y="f1139"/>
                  <a:pt x="f2288" y="f1138"/>
                  <a:pt x="f2288" y="f1137"/>
                </a:cubicBezTo>
                <a:cubicBezTo>
                  <a:pt x="f2256" y="f1135"/>
                  <a:pt x="f2359" y="f1131"/>
                  <a:pt x="f2288" y="f1130"/>
                </a:cubicBezTo>
                <a:cubicBezTo>
                  <a:pt x="f2255" y="f1129"/>
                  <a:pt x="f2289" y="f1118"/>
                  <a:pt x="f2325" y="f1122"/>
                </a:cubicBezTo>
                <a:cubicBezTo>
                  <a:pt x="f2325" y="f1124"/>
                  <a:pt x="f2289" y="f2353"/>
                  <a:pt x="f2288" y="f1125"/>
                </a:cubicBezTo>
                <a:cubicBezTo>
                  <a:pt x="f2256" y="f1282"/>
                  <a:pt x="f2256" y="f1279"/>
                  <a:pt x="f2256" y="f1280"/>
                </a:cubicBezTo>
                <a:cubicBezTo>
                  <a:pt x="f2256" y="f1229"/>
                  <a:pt x="f2256" y="f1230"/>
                  <a:pt x="f2359" y="f1225"/>
                </a:cubicBezTo>
                <a:cubicBezTo>
                  <a:pt x="f2359" y="f1225"/>
                  <a:pt x="f2327" y="f1221"/>
                  <a:pt x="f2327" y="f1219"/>
                </a:cubicBezTo>
                <a:cubicBezTo>
                  <a:pt x="f2359" y="f1216"/>
                  <a:pt x="f2288" y="f1216"/>
                  <a:pt x="f2326" y="f1210"/>
                </a:cubicBezTo>
                <a:cubicBezTo>
                  <a:pt x="f2289" y="f1208"/>
                  <a:pt x="f2255" y="f1151"/>
                  <a:pt x="f2326" y="f1160"/>
                </a:cubicBezTo>
                <a:cubicBezTo>
                  <a:pt x="f2326" y="f1165"/>
                  <a:pt x="f2255" y="f1167"/>
                  <a:pt x="f2255" y="f1161"/>
                </a:cubicBezTo>
                <a:cubicBezTo>
                  <a:pt x="f2255" y="f1158"/>
                  <a:pt x="f2326" y="f1157"/>
                  <a:pt x="f2255" y="f1155"/>
                </a:cubicBezTo>
                <a:cubicBezTo>
                  <a:pt x="f2325" y="f1150"/>
                  <a:pt x="f2325" y="f1169"/>
                  <a:pt x="f2289" y="f1171"/>
                </a:cubicBezTo>
                <a:cubicBezTo>
                  <a:pt x="f2289" y="f1172"/>
                  <a:pt x="f2326" y="f1235"/>
                  <a:pt x="f2288" y="f1234"/>
                </a:cubicBezTo>
                <a:cubicBezTo>
                  <a:pt x="f2359" y="f1175"/>
                  <a:pt x="f2327" y="f1233"/>
                  <a:pt x="f2257" y="f1177"/>
                </a:cubicBezTo>
                <a:cubicBezTo>
                  <a:pt x="f2328" y="f1179"/>
                  <a:pt x="f2328" y="f1180"/>
                  <a:pt x="f2358" y="f1182"/>
                </a:cubicBezTo>
                <a:cubicBezTo>
                  <a:pt x="f2358" y="f1184"/>
                  <a:pt x="f2258" y="f1186"/>
                  <a:pt x="f2357" y="f1187"/>
                </a:cubicBezTo>
                <a:cubicBezTo>
                  <a:pt x="f2357" y="f1188"/>
                  <a:pt x="f2259" y="f1189"/>
                  <a:pt x="f2287" y="f1190"/>
                </a:cubicBezTo>
                <a:cubicBezTo>
                  <a:pt x="f2287" y="f1191"/>
                  <a:pt x="f2287" y="f1232"/>
                  <a:pt x="f2260" y="f1192"/>
                </a:cubicBezTo>
                <a:cubicBezTo>
                  <a:pt x="f2361" y="f1193"/>
                  <a:pt x="f2361" y="f1194"/>
                  <a:pt x="f2286" y="f1194"/>
                </a:cubicBezTo>
                <a:cubicBezTo>
                  <a:pt x="f2286" y="f1231"/>
                  <a:pt x="f2286" y="f1196"/>
                  <a:pt x="f2286" y="f1197"/>
                </a:cubicBezTo>
                <a:cubicBezTo>
                  <a:pt x="f2261" y="f1202"/>
                  <a:pt x="f2261" y="f1202"/>
                  <a:pt x="f2356" y="f1198"/>
                </a:cubicBezTo>
                <a:cubicBezTo>
                  <a:pt x="f2356" y="f1199"/>
                  <a:pt x="f2262" y="f1206"/>
                  <a:pt x="f2262" y="f1200"/>
                </a:cubicBezTo>
                <a:cubicBezTo>
                  <a:pt x="f2262" y="f2281"/>
                  <a:pt x="f2355" y="f2281"/>
                  <a:pt x="f2263" y="f1209"/>
                </a:cubicBezTo>
                <a:cubicBezTo>
                  <a:pt x="f2263" y="f2280"/>
                  <a:pt x="f2263" y="f1211"/>
                  <a:pt x="f2285" y="f2279"/>
                </a:cubicBezTo>
                <a:cubicBezTo>
                  <a:pt x="f2285" y="f1215"/>
                  <a:pt x="f2264" y="f1218"/>
                  <a:pt x="f2265" y="f1222"/>
                </a:cubicBezTo>
                <a:cubicBezTo>
                  <a:pt x="f2329" y="f1223"/>
                  <a:pt x="f2354" y="f1228"/>
                  <a:pt x="f2354" y="f2278"/>
                </a:cubicBezTo>
                <a:cubicBezTo>
                  <a:pt x="f2354" y="f2276"/>
                  <a:pt x="f2329" y="f2271"/>
                  <a:pt x="f2266" y="f2272"/>
                </a:cubicBezTo>
                <a:cubicBezTo>
                  <a:pt x="f2266" y="f2269"/>
                  <a:pt x="f2274" y="f2269"/>
                  <a:pt x="f2274" y="f2273"/>
                </a:cubicBezTo>
                <a:cubicBezTo>
                  <a:pt x="f2267" y="f2267"/>
                  <a:pt x="f2267" y="f2274"/>
                  <a:pt x="f2267" y="f2329"/>
                </a:cubicBezTo>
                <a:cubicBezTo>
                  <a:pt x="f2268" y="f2354"/>
                  <a:pt x="f2273" y="f2265"/>
                  <a:pt x="f2273" y="f2264"/>
                </a:cubicBezTo>
                <a:cubicBezTo>
                  <a:pt x="f2269" y="f2263"/>
                  <a:pt x="f2269" y="f2262"/>
                  <a:pt x="f2272" y="f2261"/>
                </a:cubicBezTo>
                <a:cubicBezTo>
                  <a:pt x="f2272" y="f2361"/>
                  <a:pt x="f2270" y="f2260"/>
                  <a:pt x="f2271" y="f2259"/>
                </a:cubicBezTo>
                <a:cubicBezTo>
                  <a:pt x="f2271" y="f2258"/>
                  <a:pt x="f2271" y="f2328"/>
                  <a:pt x="f2276" y="f2327"/>
                </a:cubicBezTo>
                <a:cubicBezTo>
                  <a:pt x="f2278" y="f2288"/>
                  <a:pt x="f2277" y="f2325"/>
                  <a:pt x="f1228" y="f2253"/>
                </a:cubicBezTo>
                <a:cubicBezTo>
                  <a:pt x="f1224" y="f2360"/>
                  <a:pt x="f1223" y="f2251"/>
                  <a:pt x="f1220" y="f2290"/>
                </a:cubicBezTo>
                <a:cubicBezTo>
                  <a:pt x="f1218" y="f2249"/>
                  <a:pt x="f1215" y="f2291"/>
                  <a:pt x="f1213" y="f2323"/>
                </a:cubicBezTo>
                <a:cubicBezTo>
                  <a:pt x="f1211" y="f2226"/>
                  <a:pt x="f2281" y="f2225"/>
                  <a:pt x="f1199" y="f2224"/>
                </a:cubicBezTo>
                <a:cubicBezTo>
                  <a:pt x="f1198" y="f2229"/>
                  <a:pt x="f1202" y="f2223"/>
                  <a:pt x="f1196" y="f2223"/>
                </a:cubicBezTo>
                <a:cubicBezTo>
                  <a:pt x="f1231" y="f2223"/>
                  <a:pt x="f1195" y="f2223"/>
                  <a:pt x="f1194" y="f2222"/>
                </a:cubicBezTo>
                <a:cubicBezTo>
                  <a:pt x="f1194" y="f2222"/>
                  <a:pt x="f1193" y="f2222"/>
                  <a:pt x="f1193" y="f2222"/>
                </a:cubicBezTo>
                <a:cubicBezTo>
                  <a:pt x="f1191" y="f2230"/>
                  <a:pt x="f1188" y="f2292"/>
                  <a:pt x="f1185" y="f2221"/>
                </a:cubicBezTo>
                <a:cubicBezTo>
                  <a:pt x="f1183" y="f2222"/>
                  <a:pt x="f1181" y="f2229"/>
                  <a:pt x="f1177" y="f2229"/>
                </a:cubicBezTo>
                <a:cubicBezTo>
                  <a:pt x="f1175" y="f2229"/>
                  <a:pt x="f1171" y="f2223"/>
                  <a:pt x="f1171" y="f2292"/>
                </a:cubicBezTo>
                <a:cubicBezTo>
                  <a:pt x="f1235" y="f2221"/>
                  <a:pt x="f1234" y="f2222"/>
                  <a:pt x="f1176" y="f2223"/>
                </a:cubicBezTo>
                <a:cubicBezTo>
                  <a:pt x="f1178" y="f2223"/>
                  <a:pt x="f1181" y="f2222"/>
                  <a:pt x="f1183" y="f2221"/>
                </a:cubicBezTo>
                <a:cubicBezTo>
                  <a:pt x="f1183" y="f2220"/>
                  <a:pt x="f1180" y="f2292"/>
                  <a:pt x="f1178" y="f2292"/>
                </a:cubicBezTo>
                <a:cubicBezTo>
                  <a:pt x="f1233" y="f2292"/>
                  <a:pt x="f1175" y="f2220"/>
                  <a:pt x="f1174" y="f2220"/>
                </a:cubicBezTo>
                <a:cubicBezTo>
                  <a:pt x="f2283" y="f2219"/>
                  <a:pt x="f1153" y="f2219"/>
                  <a:pt x="f1157" y="f2292"/>
                </a:cubicBezTo>
                <a:cubicBezTo>
                  <a:pt x="f1159" y="f2221"/>
                  <a:pt x="f1163" y="f2222"/>
                  <a:pt x="f1167" y="f2229"/>
                </a:cubicBezTo>
                <a:cubicBezTo>
                  <a:pt x="f1165" y="f2228"/>
                  <a:pt x="f1160" y="f2225"/>
                  <a:pt x="f1151" y="f2227"/>
                </a:cubicBezTo>
                <a:cubicBezTo>
                  <a:pt x="f1205" y="f2248"/>
                  <a:pt x="f1207" y="f2290"/>
                  <a:pt x="f1214" y="f2250"/>
                </a:cubicBezTo>
                <a:cubicBezTo>
                  <a:pt x="f1221" y="f2291"/>
                  <a:pt x="f1230" y="f2323"/>
                  <a:pt x="f1281" y="f2291"/>
                </a:cubicBezTo>
                <a:cubicBezTo>
                  <a:pt x="f1278" y="f2249"/>
                  <a:pt x="f1125" y="f2249"/>
                  <a:pt x="f2353" y="f2250"/>
                </a:cubicBezTo>
                <a:cubicBezTo>
                  <a:pt x="f1122" y="f2250"/>
                  <a:pt x="f1119" y="f2290"/>
                  <a:pt x="f1130" y="f2290"/>
                </a:cubicBezTo>
                <a:cubicBezTo>
                  <a:pt x="f1133" y="f2290"/>
                  <a:pt x="f1138" y="f2251"/>
                  <a:pt x="f1143" y="f2290"/>
                </a:cubicBezTo>
                <a:cubicBezTo>
                  <a:pt x="f2333" y="f2249"/>
                  <a:pt x="f1148" y="f2291"/>
                  <a:pt x="f956" y="f2248"/>
                </a:cubicBezTo>
                <a:cubicBezTo>
                  <a:pt x="f952" y="f2227"/>
                  <a:pt x="f950" y="f2225"/>
                  <a:pt x="f946" y="f2224"/>
                </a:cubicBezTo>
                <a:cubicBezTo>
                  <a:pt x="f961" y="f2229"/>
                  <a:pt x="f939" y="f2223"/>
                  <a:pt x="f936" y="f2230"/>
                </a:cubicBezTo>
                <a:cubicBezTo>
                  <a:pt x="f933" y="f2220"/>
                  <a:pt x="f930" y="f2219"/>
                  <a:pt x="f926" y="f2218"/>
                </a:cubicBezTo>
                <a:cubicBezTo>
                  <a:pt x="f922" y="f2217"/>
                  <a:pt x="f920" y="f2216"/>
                  <a:pt x="f886" y="f2216"/>
                </a:cubicBezTo>
                <a:cubicBezTo>
                  <a:pt x="f889" y="f2216"/>
                  <a:pt x="f913" y="f2217"/>
                  <a:pt x="f896" y="f2231"/>
                </a:cubicBezTo>
                <a:cubicBezTo>
                  <a:pt x="f905" y="f2220"/>
                  <a:pt x="f1291" y="f2220"/>
                  <a:pt x="f1287" y="f2220"/>
                </a:cubicBezTo>
                <a:cubicBezTo>
                  <a:pt x="f1140" y="f2220"/>
                  <a:pt x="f1127" y="f2219"/>
                  <a:pt x="f1145" y="f2292"/>
                </a:cubicBezTo>
                <a:cubicBezTo>
                  <a:pt x="f1076" y="f2292"/>
                  <a:pt x="f1045" y="f2221"/>
                  <a:pt x="f1121" y="f2230"/>
                </a:cubicBezTo>
                <a:cubicBezTo>
                  <a:pt x="f1043" y="f2222"/>
                  <a:pt x="f1042" y="f2222"/>
                  <a:pt x="f1041" y="f2223"/>
                </a:cubicBezTo>
                <a:cubicBezTo>
                  <a:pt x="f981" y="f2224"/>
                  <a:pt x="f974" y="f2227"/>
                  <a:pt x="f970" y="f2323"/>
                </a:cubicBezTo>
                <a:cubicBezTo>
                  <a:pt x="f967" y="f2248"/>
                  <a:pt x="f964" y="f2248"/>
                  <a:pt x="f990" y="f2291"/>
                </a:cubicBezTo>
                <a:cubicBezTo>
                  <a:pt x="f1038" y="f2250"/>
                  <a:pt x="f1053" y="f2251"/>
                  <a:pt x="f1034" y="f2251"/>
                </a:cubicBezTo>
                <a:cubicBezTo>
                  <a:pt x="f1267" y="f2360"/>
                  <a:pt x="f1028" y="f2360"/>
                  <a:pt x="f1072" y="f2251"/>
                </a:cubicBezTo>
                <a:cubicBezTo>
                  <a:pt x="f1057" y="f2250"/>
                  <a:pt x="f1059" y="f2291"/>
                  <a:pt x="f1062" y="f2249"/>
                </a:cubicBezTo>
                <a:cubicBezTo>
                  <a:pt x="f1264" y="f2249"/>
                  <a:pt x="f1065" y="f2290"/>
                  <a:pt x="f1063" y="f2360"/>
                </a:cubicBezTo>
                <a:cubicBezTo>
                  <a:pt x="f1066" y="f2252"/>
                  <a:pt x="f1067" y="f2253"/>
                  <a:pt x="f1067" y="f2324"/>
                </a:cubicBezTo>
                <a:cubicBezTo>
                  <a:pt x="f1265" y="f2325"/>
                  <a:pt x="f1067" y="f2289"/>
                  <a:pt x="f1265" y="f2326"/>
                </a:cubicBezTo>
                <a:cubicBezTo>
                  <a:pt x="f1021" y="f2327"/>
                  <a:pt x="f1270" y="f2328"/>
                  <a:pt x="f1012" y="f2257"/>
                </a:cubicBezTo>
                <a:cubicBezTo>
                  <a:pt x="f1011" y="f2257"/>
                  <a:pt x="f1009" y="f2327"/>
                  <a:pt x="f1269" y="f2327"/>
                </a:cubicBezTo>
                <a:cubicBezTo>
                  <a:pt x="f1006" y="f2327"/>
                  <a:pt x="f1007" y="f2257"/>
                  <a:pt x="f1005" y="f2328"/>
                </a:cubicBezTo>
                <a:cubicBezTo>
                  <a:pt x="f1003" y="f2328"/>
                  <a:pt x="f1027" y="f2357"/>
                  <a:pt x="f1295" y="f2357"/>
                </a:cubicBezTo>
                <a:cubicBezTo>
                  <a:pt x="f1299" y="f2357"/>
                  <a:pt x="f1149" y="f2357"/>
                  <a:pt x="f996" y="f2259"/>
                </a:cubicBezTo>
                <a:cubicBezTo>
                  <a:pt x="f994" y="f2287"/>
                  <a:pt x="f993" y="f2287"/>
                  <a:pt x="f1294" y="f2260"/>
                </a:cubicBezTo>
                <a:cubicBezTo>
                  <a:pt x="f797" y="f2260"/>
                  <a:pt x="f793" y="f2260"/>
                  <a:pt x="f802" y="f2262"/>
                </a:cubicBezTo>
                <a:cubicBezTo>
                  <a:pt x="f792" y="f2285"/>
                  <a:pt x="f794" y="f2329"/>
                  <a:pt x="f792" y="f2274"/>
                </a:cubicBezTo>
                <a:cubicBezTo>
                  <a:pt x="f803" y="f2267"/>
                  <a:pt x="f789" y="f2267"/>
                  <a:pt x="f804" y="f2268"/>
                </a:cubicBezTo>
                <a:cubicBezTo>
                  <a:pt x="f787" y="f2273"/>
                  <a:pt x="f805" y="f2273"/>
                  <a:pt x="f806" y="f2269"/>
                </a:cubicBezTo>
                <a:cubicBezTo>
                  <a:pt x="f817" y="f2269"/>
                  <a:pt x="f807" y="f2269"/>
                  <a:pt x="f783" y="f2272"/>
                </a:cubicBezTo>
                <a:cubicBezTo>
                  <a:pt x="f782" y="f2272"/>
                  <a:pt x="f812" y="f2270"/>
                  <a:pt x="f780" y="f2271"/>
                </a:cubicBezTo>
                <a:cubicBezTo>
                  <a:pt x="f773" y="f2276"/>
                  <a:pt x="f882" y="f2275"/>
                  <a:pt x="f1080" y="f2270"/>
                </a:cubicBezTo>
                <a:cubicBezTo>
                  <a:pt x="f1252" y="f2273"/>
                  <a:pt x="f1248" y="f2267"/>
                  <a:pt x="f1251" y="f2274"/>
                </a:cubicBezTo>
                <a:cubicBezTo>
                  <a:pt x="f1091" y="f2329"/>
                  <a:pt x="f1095" y="f2356"/>
                  <a:pt x="f747" y="f2259"/>
                </a:cubicBezTo>
                <a:cubicBezTo>
                  <a:pt x="f762" y="f2327"/>
                  <a:pt x="f753" y="f2289"/>
                  <a:pt x="f751" y="f2290"/>
                </a:cubicBezTo>
                <a:cubicBezTo>
                  <a:pt x="f749" y="f2225"/>
                  <a:pt x="f746" y="f2222"/>
                  <a:pt x="f748" y="f2217"/>
                </a:cubicBezTo>
                <a:cubicBezTo>
                  <a:pt x="f749" y="f2233"/>
                  <a:pt x="f750" y="f2234"/>
                  <a:pt x="f752" y="f2213"/>
                </a:cubicBezTo>
                <a:cubicBezTo>
                  <a:pt x="f759" y="f2212"/>
                  <a:pt x="f755" y="f2211"/>
                  <a:pt x="f758" y="f2237"/>
                </a:cubicBezTo>
                <a:cubicBezTo>
                  <a:pt x="f1348" y="f2208"/>
                  <a:pt x="f831" y="f2241"/>
                  <a:pt x="f835" y="f2239"/>
                </a:cubicBezTo>
                <a:cubicBezTo>
                  <a:pt x="f839" y="f2209"/>
                  <a:pt x="f841" y="f2210"/>
                  <a:pt x="f845" y="f2211"/>
                </a:cubicBezTo>
                <a:cubicBezTo>
                  <a:pt x="f858" y="f2321"/>
                  <a:pt x="f848" y="f2293"/>
                  <a:pt x="f850" y="f2214"/>
                </a:cubicBezTo>
                <a:cubicBezTo>
                  <a:pt x="f852" y="f2215"/>
                  <a:pt x="f1363" y="f2233"/>
                  <a:pt x="f2341" y="f2322"/>
                </a:cubicBezTo>
                <a:cubicBezTo>
                  <a:pt x="f2349" y="f2217"/>
                  <a:pt x="f2343" y="f2231"/>
                  <a:pt x="f2345" y="f2219"/>
                </a:cubicBezTo>
                <a:cubicBezTo>
                  <a:pt x="f2346" y="f2220"/>
                  <a:pt x="f1105" y="f2220"/>
                  <a:pt x="f2348" y="f2220"/>
                </a:cubicBezTo>
                <a:cubicBezTo>
                  <a:pt x="f1108" y="f2292"/>
                  <a:pt x="f1102" y="f2221"/>
                  <a:pt x="f1098" y="f2230"/>
                </a:cubicBezTo>
                <a:cubicBezTo>
                  <a:pt x="f1100" y="f2222"/>
                  <a:pt x="f1113" y="f2230"/>
                  <a:pt x="f873" y="f2230"/>
                </a:cubicBezTo>
                <a:cubicBezTo>
                  <a:pt x="f871" y="f2222"/>
                  <a:pt x="f869" y="f2223"/>
                  <a:pt x="f866" y="f2229"/>
                </a:cubicBezTo>
                <a:cubicBezTo>
                  <a:pt x="f863" y="f2224"/>
                  <a:pt x="f1111" y="f2224"/>
                  <a:pt x="f879" y="f2224"/>
                </a:cubicBezTo>
                <a:cubicBezTo>
                  <a:pt x="f1243" y="f2228"/>
                  <a:pt x="f1391" y="f2226"/>
                  <a:pt x="f904" y="f2291"/>
                </a:cubicBezTo>
                <a:cubicBezTo>
                  <a:pt x="f898" y="f2290"/>
                  <a:pt x="f906" y="f2253"/>
                  <a:pt x="f907" y="f2325"/>
                </a:cubicBezTo>
                <a:cubicBezTo>
                  <a:pt x="f612" y="f2288"/>
                  <a:pt x="f612" y="f2327"/>
                  <a:pt x="f612" y="f2258"/>
                </a:cubicBezTo>
                <a:cubicBezTo>
                  <a:pt x="f612" y="f2260"/>
                  <a:pt x="f611" y="f2261"/>
                  <a:pt x="f615" y="f2355"/>
                </a:cubicBezTo>
                <a:cubicBezTo>
                  <a:pt x="f824" y="f2285"/>
                  <a:pt x="f819" y="f2263"/>
                  <a:pt x="f826" y="f2285"/>
                </a:cubicBezTo>
                <a:cubicBezTo>
                  <a:pt x="f910" y="f2264"/>
                  <a:pt x="f915" y="f2264"/>
                  <a:pt x="f943" y="f2354"/>
                </a:cubicBezTo>
                <a:cubicBezTo>
                  <a:pt x="f393" y="f2266"/>
                  <a:pt x="f392" y="f2267"/>
                  <a:pt x="f388" y="f2273"/>
                </a:cubicBezTo>
                <a:cubicBezTo>
                  <a:pt x="f381" y="f2270"/>
                  <a:pt x="f375" y="f2270"/>
                  <a:pt x="f368" y="f2270"/>
                </a:cubicBezTo>
                <a:cubicBezTo>
                  <a:pt x="f2351" y="f2270"/>
                  <a:pt x="f354" y="f2269"/>
                  <a:pt x="f344" y="f2271"/>
                </a:cubicBezTo>
                <a:cubicBezTo>
                  <a:pt x="f345" y="f2275"/>
                  <a:pt x="f336" y="f2278"/>
                  <a:pt x="f333" y="f1228"/>
                </a:cubicBezTo>
                <a:cubicBezTo>
                  <a:pt x="f330" y="f1223"/>
                  <a:pt x="f326" y="f1222"/>
                  <a:pt x="f324" y="f1220"/>
                </a:cubicBezTo>
                <a:cubicBezTo>
                  <a:pt x="f321" y="f1220"/>
                  <a:pt x="f317" y="f1220"/>
                  <a:pt x="f315" y="f1218"/>
                </a:cubicBezTo>
                <a:cubicBezTo>
                  <a:pt x="f314" y="f1215"/>
                  <a:pt x="f312" y="f1215"/>
                  <a:pt x="f312" y="f1213"/>
                </a:cubicBezTo>
                <a:cubicBezTo>
                  <a:pt x="f491" y="f2279"/>
                  <a:pt x="f491" y="f2280"/>
                  <a:pt x="f491" y="f2281"/>
                </a:cubicBezTo>
                <a:cubicBezTo>
                  <a:pt x="f491" y="f1201"/>
                  <a:pt x="f311" y="f1197"/>
                  <a:pt x="f309" y="f1197"/>
                </a:cubicBezTo>
                <a:cubicBezTo>
                  <a:pt x="f307" y="f1197"/>
                  <a:pt x="f493" y="f1200"/>
                  <a:pt x="f305" y="f1206"/>
                </a:cubicBezTo>
                <a:cubicBezTo>
                  <a:pt x="f495" y="f1198"/>
                  <a:pt x="f494" y="f1231"/>
                  <a:pt x="f495" y="f1195"/>
                </a:cubicBezTo>
                <a:cubicBezTo>
                  <a:pt x="f741" y="f1195"/>
                  <a:pt x="f299" y="f1196"/>
                  <a:pt x="f301" y="f1231"/>
                </a:cubicBezTo>
                <a:cubicBezTo>
                  <a:pt x="f296" y="f1195"/>
                  <a:pt x="f295" y="f1193"/>
                  <a:pt x="f302" y="f1232"/>
                </a:cubicBezTo>
                <a:cubicBezTo>
                  <a:pt x="f497" y="f1191"/>
                  <a:pt x="f293" y="f1191"/>
                  <a:pt x="f507" y="f1190"/>
                </a:cubicBezTo>
                <a:cubicBezTo>
                  <a:pt x="f601" y="f1187"/>
                  <a:pt x="f601" y="f1181"/>
                  <a:pt x="f507" y="f1179"/>
                </a:cubicBezTo>
                <a:cubicBezTo>
                  <a:pt x="f293" y="f1178"/>
                  <a:pt x="f302" y="f1178"/>
                  <a:pt x="f294" y="f1177"/>
                </a:cubicBezTo>
                <a:cubicBezTo>
                  <a:pt x="f295" y="f1233"/>
                  <a:pt x="f296" y="f1175"/>
                  <a:pt x="f297" y="f1234"/>
                </a:cubicBezTo>
                <a:cubicBezTo>
                  <a:pt x="f300" y="f1172"/>
                  <a:pt x="f742" y="f1172"/>
                  <a:pt x="f305" y="f1173"/>
                </a:cubicBezTo>
                <a:cubicBezTo>
                  <a:pt x="f494" y="f1150"/>
                  <a:pt x="f307" y="f1157"/>
                  <a:pt x="f493" y="f1161"/>
                </a:cubicBezTo>
                <a:cubicBezTo>
                  <a:pt x="f492" y="f1164"/>
                  <a:pt x="f717" y="f1165"/>
                  <a:pt x="f491" y="f1160"/>
                </a:cubicBezTo>
                <a:cubicBezTo>
                  <a:pt x="f313" y="f1203"/>
                  <a:pt x="f311" y="f1207"/>
                  <a:pt x="f717" y="f1214"/>
                </a:cubicBezTo>
                <a:cubicBezTo>
                  <a:pt x="f717" y="f1216"/>
                  <a:pt x="f311" y="f1219"/>
                  <a:pt x="f310" y="f1221"/>
                </a:cubicBezTo>
                <a:cubicBezTo>
                  <a:pt x="f492" y="f1230"/>
                  <a:pt x="f493" y="f1230"/>
                  <a:pt x="f494" y="f1227"/>
                </a:cubicBezTo>
                <a:cubicBezTo>
                  <a:pt x="f304" y="f1280"/>
                  <a:pt x="f495" y="f1278"/>
                  <a:pt x="f496" y="f1125"/>
                </a:cubicBezTo>
                <a:cubicBezTo>
                  <a:pt x="f299" y="f1123"/>
                  <a:pt x="f298" y="f1133"/>
                  <a:pt x="f303" y="f1139"/>
                </a:cubicBezTo>
                <a:cubicBezTo>
                  <a:pt x="f496" y="f2331"/>
                  <a:pt x="f306" y="f1144"/>
                  <a:pt x="f493" y="f1146"/>
                </a:cubicBezTo>
                <a:cubicBezTo>
                  <a:pt x="f309" y="f958"/>
                  <a:pt x="f309" y="f953"/>
                  <a:pt x="f717" y="f950"/>
                </a:cubicBezTo>
                <a:cubicBezTo>
                  <a:pt x="f491" y="f946"/>
                  <a:pt x="f312" y="f960"/>
                  <a:pt x="f717" y="f941"/>
                </a:cubicBezTo>
                <a:cubicBezTo>
                  <a:pt x="f492" y="f938"/>
                  <a:pt x="f493" y="f960"/>
                  <a:pt x="f306" y="f959"/>
                </a:cubicBezTo>
                <a:cubicBezTo>
                  <a:pt x="f304" y="f947"/>
                  <a:pt x="f495" y="f947"/>
                  <a:pt x="f496" y="f948"/>
                </a:cubicBezTo>
                <a:cubicBezTo>
                  <a:pt x="f303" y="f948"/>
                  <a:pt x="f303" y="f951"/>
                  <a:pt x="f299" y="f952"/>
                </a:cubicBezTo>
                <a:cubicBezTo>
                  <a:pt x="f298" y="f953"/>
                  <a:pt x="f297" y="f954"/>
                  <a:pt x="f296" y="f953"/>
                </a:cubicBezTo>
                <a:cubicBezTo>
                  <a:pt x="f294" y="f951"/>
                  <a:pt x="f295" y="f950"/>
                  <a:pt x="f295" y="f947"/>
                </a:cubicBezTo>
                <a:cubicBezTo>
                  <a:pt x="f296" y="f942"/>
                  <a:pt x="f290" y="f929"/>
                  <a:pt x="f284" y="f937"/>
                </a:cubicBezTo>
                <a:cubicBezTo>
                  <a:pt x="f280" y="f938"/>
                  <a:pt x="f281" y="f932"/>
                  <a:pt x="f508" y="f934"/>
                </a:cubicBezTo>
                <a:cubicBezTo>
                  <a:pt x="f739" y="f934"/>
                  <a:pt x="f277" y="f935"/>
                  <a:pt x="f513" y="f935"/>
                </a:cubicBezTo>
                <a:cubicBezTo>
                  <a:pt x="f276" y="f936"/>
                  <a:pt x="f275" y="f936"/>
                  <a:pt x="f517" y="f936"/>
                </a:cubicBezTo>
                <a:cubicBezTo>
                  <a:pt x="f521" y="f937"/>
                  <a:pt x="f271" y="f938"/>
                  <a:pt x="f269" y="f940"/>
                </a:cubicBezTo>
                <a:cubicBezTo>
                  <a:pt x="f268" y="f942"/>
                  <a:pt x="f266" y="f944"/>
                  <a:pt x="f78" y="f944"/>
                </a:cubicBezTo>
                <a:cubicBezTo>
                  <a:pt x="f84" y="f946"/>
                  <a:pt x="f69" y="f959"/>
                  <a:pt x="f58" y="f946"/>
                </a:cubicBezTo>
                <a:cubicBezTo>
                  <a:pt x="f263" y="f946"/>
                  <a:pt x="f59" y="f946"/>
                  <a:pt x="f526" y="f959"/>
                </a:cubicBezTo>
                <a:cubicBezTo>
                  <a:pt x="f527" y="f959"/>
                  <a:pt x="f232" y="f947"/>
                  <a:pt x="f234" y="f947"/>
                </a:cubicBezTo>
                <a:cubicBezTo>
                  <a:pt x="f233" y="f959"/>
                  <a:pt x="f227" y="f960"/>
                  <a:pt x="f224" y="f961"/>
                </a:cubicBezTo>
                <a:cubicBezTo>
                  <a:pt x="f221" y="f942"/>
                  <a:pt x="f257" y="f941"/>
                  <a:pt x="f533" y="f942"/>
                </a:cubicBezTo>
                <a:cubicBezTo>
                  <a:pt x="f720" y="f960"/>
                  <a:pt x="f215" y="f946"/>
                  <a:pt x="f213" y="f959"/>
                </a:cubicBezTo>
                <a:cubicBezTo>
                  <a:pt x="f191" y="f947"/>
                  <a:pt x="f195" y="f959"/>
                  <a:pt x="f196" y="f946"/>
                </a:cubicBezTo>
                <a:cubicBezTo>
                  <a:pt x="f197" y="f944"/>
                  <a:pt x="f198" y="f944"/>
                  <a:pt x="f199" y="f944"/>
                </a:cubicBezTo>
                <a:cubicBezTo>
                  <a:pt x="f201" y="f960"/>
                  <a:pt x="f182" y="f939"/>
                  <a:pt x="f180" y="f944"/>
                </a:cubicBezTo>
                <a:cubicBezTo>
                  <a:pt x="f179" y="f948"/>
                  <a:pt x="f176" y="f948"/>
                  <a:pt x="f172" y="f948"/>
                </a:cubicBezTo>
                <a:cubicBezTo>
                  <a:pt x="f169" y="f950"/>
                  <a:pt x="f538" y="f952"/>
                  <a:pt x="f166" y="f953"/>
                </a:cubicBezTo>
                <a:cubicBezTo>
                  <a:pt x="f163" y="f956"/>
                  <a:pt x="f161" y="f958"/>
                  <a:pt x="f141" y="f956"/>
                </a:cubicBezTo>
                <a:cubicBezTo>
                  <a:pt x="f138" y="f954"/>
                  <a:pt x="f153" y="f951"/>
                  <a:pt x="f126" y="f951"/>
                </a:cubicBezTo>
                <a:cubicBezTo>
                  <a:pt x="f117" y="f948"/>
                  <a:pt x="f107" y="f959"/>
                  <a:pt x="f100" y="f947"/>
                </a:cubicBezTo>
                <a:cubicBezTo>
                  <a:pt x="f90" y="f947"/>
                  <a:pt x="f557" y="f947"/>
                  <a:pt x="f555" y="f950"/>
                </a:cubicBezTo>
                <a:cubicBezTo>
                  <a:pt x="f561" y="f952"/>
                  <a:pt x="f565" y="f954"/>
                  <a:pt x="f569" y="f952"/>
                </a:cubicBezTo>
                <a:cubicBezTo>
                  <a:pt x="f572" y="f951"/>
                  <a:pt x="f600" y="f950"/>
                  <a:pt x="f576" y="f952"/>
                </a:cubicBezTo>
                <a:cubicBezTo>
                  <a:pt x="f599" y="f953"/>
                  <a:pt x="f581" y="f957"/>
                  <a:pt x="f583" y="f958"/>
                </a:cubicBezTo>
                <a:cubicBezTo>
                  <a:pt x="f586" y="f1147"/>
                  <a:pt x="f590" y="f1148"/>
                  <a:pt x="f595" y="f1148"/>
                </a:cubicBezTo>
                <a:cubicBezTo>
                  <a:pt x="f51" y="f1148"/>
                  <a:pt x="f54" y="f1147"/>
                  <a:pt x="f10" y="f1147"/>
                </a:cubicBezTo>
                <a:cubicBezTo>
                  <a:pt x="f37" y="f1146"/>
                  <a:pt x="f40" y="f1146"/>
                  <a:pt x="f44" y="f2333"/>
                </a:cubicBezTo>
                <a:cubicBezTo>
                  <a:pt x="f475" y="f2331"/>
                  <a:pt x="f473" y="f1143"/>
                  <a:pt x="f470" y="f1142"/>
                </a:cubicBezTo>
                <a:cubicBezTo>
                  <a:pt x="f468" y="f1139"/>
                  <a:pt x="f466" y="f1138"/>
                  <a:pt x="f464" y="f1137"/>
                </a:cubicBezTo>
                <a:cubicBezTo>
                  <a:pt x="f462" y="f1133"/>
                  <a:pt x="f503" y="f1132"/>
                  <a:pt x="f505" y="f1129"/>
                </a:cubicBezTo>
                <a:cubicBezTo>
                  <a:pt x="f506" y="f1119"/>
                  <a:pt x="f455" y="f1279"/>
                  <a:pt x="f512" y="f1279"/>
                </a:cubicBezTo>
                <a:cubicBezTo>
                  <a:pt x="f514" y="f1279"/>
                  <a:pt x="f515" y="f1282"/>
                  <a:pt x="f516" y="f1125"/>
                </a:cubicBezTo>
                <a:cubicBezTo>
                  <a:pt x="f450" y="f1123"/>
                  <a:pt x="f447" y="f1282"/>
                  <a:pt x="f525" y="f1279"/>
                </a:cubicBezTo>
                <a:cubicBezTo>
                  <a:pt x="f441" y="f1280"/>
                  <a:pt x="f437" y="f1280"/>
                  <a:pt x="f433" y="f1227"/>
                </a:cubicBezTo>
                <a:cubicBezTo>
                  <a:pt x="f530" y="f1225"/>
                  <a:pt x="f428" y="f1205"/>
                  <a:pt x="f422" y="f1203"/>
                </a:cubicBezTo>
                <a:cubicBezTo>
                  <a:pt x="f2352" y="f1152"/>
                  <a:pt x="f549" y="f1151"/>
                  <a:pt x="f411" y="f1152"/>
                </a:cubicBezTo>
                <a:cubicBezTo>
                  <a:pt x="f415" y="f1160"/>
                  <a:pt x="f407" y="f1165"/>
                  <a:pt x="f405" y="f1162"/>
                </a:cubicBezTo>
                <a:cubicBezTo>
                  <a:pt x="f348" y="f1160"/>
                  <a:pt x="f347" y="f1152"/>
                  <a:pt x="f28" y="f1151"/>
                </a:cubicBezTo>
                <a:cubicBezTo>
                  <a:pt x="f27" y="f1151"/>
                  <a:pt x="f22" y="f1151"/>
                  <a:pt x="f30" y="f1203"/>
                </a:cubicBezTo>
                <a:cubicBezTo>
                  <a:pt x="f33" y="f1204"/>
                  <a:pt x="f20" y="f1207"/>
                  <a:pt x="f19" y="f1212"/>
                </a:cubicBezTo>
                <a:cubicBezTo>
                  <a:pt x="f17" y="f1212"/>
                  <a:pt x="f14" y="f1212"/>
                  <a:pt x="f13" y="f1208"/>
                </a:cubicBezTo>
                <a:cubicBezTo>
                  <a:pt x="f9" y="f1207"/>
                  <a:pt x="f52" y="f1204"/>
                  <a:pt x="f255" y="f1203"/>
                </a:cubicBezTo>
                <a:cubicBezTo>
                  <a:pt x="f285" y="f1151"/>
                  <a:pt x="f250" y="f1152"/>
                  <a:pt x="f246" y="f1152"/>
                </a:cubicBezTo>
                <a:cubicBezTo>
                  <a:pt x="f243" y="f1154"/>
                  <a:pt x="f239" y="f1152"/>
                  <a:pt x="f85" y="f1152"/>
                </a:cubicBezTo>
                <a:cubicBezTo>
                  <a:pt x="f55" y="f1152"/>
                  <a:pt x="f60" y="f1152"/>
                  <a:pt x="f63" y="f1152"/>
                </a:cubicBezTo>
                <a:cubicBezTo>
                  <a:pt x="f65" y="f1152"/>
                  <a:pt x="f67" y="f1152"/>
                  <a:pt x="f72" y="f1152"/>
                </a:cubicBezTo>
                <a:cubicBezTo>
                  <a:pt x="f73" y="f1151"/>
                  <a:pt x="f75" y="f1203"/>
                  <a:pt x="f79" y="f1204"/>
                </a:cubicBezTo>
                <a:cubicBezTo>
                  <a:pt x="f77" y="f1207"/>
                  <a:pt x="f208" y="f1207"/>
                  <a:pt x="f206" y="f1208"/>
                </a:cubicBezTo>
                <a:cubicBezTo>
                  <a:pt x="f156" y="f1214"/>
                  <a:pt x="f156" y="f1230"/>
                  <a:pt x="f202" y="f1280"/>
                </a:cubicBezTo>
                <a:cubicBezTo>
                  <a:pt x="f149" y="f1281"/>
                  <a:pt x="f149" y="f1278"/>
                  <a:pt x="f150" y="f1282"/>
                </a:cubicBezTo>
                <a:cubicBezTo>
                  <a:pt x="f151" y="f2353"/>
                  <a:pt x="f150" y="f2353"/>
                  <a:pt x="f159" y="f1124"/>
                </a:cubicBezTo>
                <a:cubicBezTo>
                  <a:pt x="f147" y="f1124"/>
                  <a:pt x="f145" y="f1124"/>
                  <a:pt x="f102" y="f1282"/>
                </a:cubicBezTo>
                <a:cubicBezTo>
                  <a:pt x="f102" y="f1282"/>
                  <a:pt x="f94" y="f1278"/>
                  <a:pt x="f93" y="f1278"/>
                </a:cubicBezTo>
                <a:cubicBezTo>
                  <a:pt x="f87" y="f1278"/>
                  <a:pt x="f115" y="f1282"/>
                  <a:pt x="f123" y="f1281"/>
                </a:cubicBezTo>
                <a:cubicBezTo>
                  <a:pt x="f124" y="f1227"/>
                  <a:pt x="f124" y="f1230"/>
                  <a:pt x="f124" y="f1221"/>
                </a:cubicBezTo>
                <a:cubicBezTo>
                  <a:pt x="f129" y="f1216"/>
                  <a:pt x="f131" y="f1212"/>
                  <a:pt x="f132" y="f1205"/>
                </a:cubicBezTo>
                <a:cubicBezTo>
                  <a:pt x="f136" y="f1151"/>
                  <a:pt x="f602" y="f1162"/>
                  <a:pt x="f134" y="f1164"/>
                </a:cubicBezTo>
                <a:cubicBezTo>
                  <a:pt x="f603" y="f1163"/>
                  <a:pt x="f605" y="f1157"/>
                  <a:pt x="f607" y="f1153"/>
                </a:cubicBezTo>
                <a:cubicBezTo>
                  <a:pt x="f606" y="f1173"/>
                  <a:pt x="f635" y="f1172"/>
                  <a:pt x="f632" y="f1175"/>
                </a:cubicBezTo>
                <a:cubicBezTo>
                  <a:pt x="f628" y="f1180"/>
                  <a:pt x="f627" y="f2282"/>
                  <a:pt x="f622" y="f1188"/>
                </a:cubicBezTo>
                <a:cubicBezTo>
                  <a:pt x="f618" y="f1191"/>
                  <a:pt x="f638" y="f1192"/>
                  <a:pt x="f645" y="f1194"/>
                </a:cubicBezTo>
                <a:cubicBezTo>
                  <a:pt x="f642" y="f1195"/>
                  <a:pt x="f643" y="f1196"/>
                  <a:pt x="f650" y="f1197"/>
                </a:cubicBezTo>
                <a:cubicBezTo>
                  <a:pt x="f714" y="f1202"/>
                  <a:pt x="f710" y="f1198"/>
                  <a:pt x="f707" y="f1201"/>
                </a:cubicBezTo>
                <a:cubicBezTo>
                  <a:pt x="f706" y="f1201"/>
                  <a:pt x="f705" y="f1206"/>
                  <a:pt x="f704" y="f1206"/>
                </a:cubicBezTo>
                <a:cubicBezTo>
                  <a:pt x="f703" y="f1200"/>
                  <a:pt x="f701" y="f1200"/>
                  <a:pt x="f700" y="f1200"/>
                </a:cubicBezTo>
                <a:cubicBezTo>
                  <a:pt x="f698" y="f1209"/>
                  <a:pt x="f694" y="f2280"/>
                  <a:pt x="f724" y="f1211"/>
                </a:cubicBezTo>
                <a:cubicBezTo>
                  <a:pt x="f730" y="f1215"/>
                  <a:pt x="f728" y="f1224"/>
                  <a:pt x="f687" y="f2276"/>
                </a:cubicBezTo>
                <a:cubicBezTo>
                  <a:pt x="f732" y="f2271"/>
                  <a:pt x="f733" y="f2272"/>
                  <a:pt x="f734" y="f2273"/>
                </a:cubicBezTo>
                <a:cubicBezTo>
                  <a:pt x="f735" y="f2267"/>
                  <a:pt x="f683" y="f2274"/>
                  <a:pt x="f736" y="f2329"/>
                </a:cubicBezTo>
                <a:cubicBezTo>
                  <a:pt x="f740" y="f2354"/>
                  <a:pt x="f680" y="f2264"/>
                  <a:pt x="f680" y="f2355"/>
                </a:cubicBezTo>
                <a:cubicBezTo>
                  <a:pt x="f680" y="f2356"/>
                  <a:pt x="f737" y="f2286"/>
                  <a:pt x="f737" y="f2287"/>
                </a:cubicBezTo>
                <a:cubicBezTo>
                  <a:pt x="f679" y="f2258"/>
                  <a:pt x="f678" y="f2257"/>
                  <a:pt x="f677" y="f2288"/>
                </a:cubicBezTo>
                <a:cubicBezTo>
                  <a:pt x="f676" y="f2255"/>
                  <a:pt x="f671" y="f2289"/>
                  <a:pt x="f674" y="f2254"/>
                </a:cubicBezTo>
                <a:cubicBezTo>
                  <a:pt x="f670" y="f2253"/>
                  <a:pt x="f670" y="f2360"/>
                  <a:pt x="f669" y="f2290"/>
                </a:cubicBezTo>
                <a:cubicBezTo>
                  <a:pt x="f659" y="f2249"/>
                  <a:pt x="f657" y="f2291"/>
                  <a:pt x="f657" y="f2227"/>
                </a:cubicBezTo>
                <a:cubicBezTo>
                  <a:pt x="f656" y="f2224"/>
                  <a:pt x="f658" y="f2221"/>
                  <a:pt x="f658" y="f2218"/>
                </a:cubicBezTo>
                <a:cubicBezTo>
                  <a:pt x="f658" y="f2216"/>
                  <a:pt x="f655" y="f2214"/>
                  <a:pt x="f657" y="f2212"/>
                </a:cubicBezTo>
                <a:cubicBezTo>
                  <a:pt x="f659" y="f2211"/>
                  <a:pt x="f673" y="f2236"/>
                  <a:pt x="f670" y="f2237"/>
                </a:cubicBezTo>
                <a:cubicBezTo>
                  <a:pt x="f671" y="f2239"/>
                  <a:pt x="f672" y="f2242"/>
                  <a:pt x="f673" y="f2245"/>
                </a:cubicBezTo>
                <a:cubicBezTo>
                  <a:pt x="f669" y="f2201"/>
                  <a:pt x="f658" y="f2196"/>
                  <a:pt x="f656" y="f2194"/>
                </a:cubicBezTo>
                <a:cubicBezTo>
                  <a:pt x="f668" y="f2204"/>
                  <a:pt x="f651" y="f2362"/>
                  <a:pt x="f664" y="f2296"/>
                </a:cubicBezTo>
                <a:cubicBezTo>
                  <a:pt x="f744" y="f2297"/>
                  <a:pt x="f1669" y="f2363"/>
                  <a:pt x="f1661" y="f2364"/>
                </a:cubicBezTo>
                <a:cubicBezTo>
                  <a:pt x="f1655" y="f2316"/>
                  <a:pt x="f1657" y="f2186"/>
                  <a:pt x="f2009" y="f2365"/>
                </a:cubicBezTo>
                <a:cubicBezTo>
                  <a:pt x="f2003" y="f2185"/>
                  <a:pt x="f1999" y="f2184"/>
                  <a:pt x="f1998" y="f2366"/>
                </a:cubicBezTo>
                <a:cubicBezTo>
                  <a:pt x="f2108" y="f2183"/>
                  <a:pt x="f1996" y="f2182"/>
                  <a:pt x="f1995" y="f2315"/>
                </a:cubicBezTo>
                <a:cubicBezTo>
                  <a:pt x="f2107" y="f2315"/>
                  <a:pt x="f1994" y="f2181"/>
                  <a:pt x="f1993" y="f2181"/>
                </a:cubicBezTo>
                <a:cubicBezTo>
                  <a:pt x="f2042" y="f2180"/>
                  <a:pt x="f2046" y="f2299"/>
                  <a:pt x="f3" y="f2300"/>
                </a:cubicBezTo>
                <a:cubicBezTo>
                  <a:pt x="f1986" y="f2166"/>
                  <a:pt x="f1984" y="f2164"/>
                  <a:pt x="f2049" y="f2163"/>
                </a:cubicBezTo>
                <a:cubicBezTo>
                  <a:pt x="f1981" y="f2161"/>
                  <a:pt x="f1979" y="f2161"/>
                  <a:pt x="f1970" y="f2178"/>
                </a:cubicBezTo>
                <a:cubicBezTo>
                  <a:pt x="f1963" y="f2160"/>
                  <a:pt x="f1960" y="f2160"/>
                  <a:pt x="f1957" y="f2160"/>
                </a:cubicBezTo>
                <a:cubicBezTo>
                  <a:pt x="f1954" y="f2170"/>
                  <a:pt x="f1439" y="f2159"/>
                  <a:pt x="f1440" y="f2159"/>
                </a:cubicBezTo>
                <a:cubicBezTo>
                  <a:pt x="f1442" y="f2171"/>
                  <a:pt x="f1444" y="f2171"/>
                  <a:pt x="f1446" y="f2171"/>
                </a:cubicBezTo>
                <a:cubicBezTo>
                  <a:pt x="f1426" y="f2367"/>
                  <a:pt x="f1429" y="f2313"/>
                  <a:pt x="f1366" y="f2172"/>
                </a:cubicBezTo>
                <a:cubicBezTo>
                  <a:pt x="f1367" y="f2173"/>
                  <a:pt x="f1368" y="f2311"/>
                  <a:pt x="f1370" y="f2156"/>
                </a:cubicBezTo>
                <a:cubicBezTo>
                  <a:pt x="f1371" y="f2176"/>
                  <a:pt x="f1372" y="f2368"/>
                  <a:pt x="f1373" y="f2302"/>
                </a:cubicBezTo>
                <a:cubicBezTo>
                  <a:pt x="f1374" y="f2303"/>
                  <a:pt x="f1374" y="f2149"/>
                  <a:pt x="f1375" y="f2310"/>
                </a:cubicBezTo>
                <a:cubicBezTo>
                  <a:pt x="f1378" y="f2145"/>
                  <a:pt x="f1393" y="f2143"/>
                  <a:pt x="f1384" y="f2369"/>
                </a:cubicBezTo>
                <a:cubicBezTo>
                  <a:pt x="f1405" y="f2370"/>
                  <a:pt x="f1404" y="f2139"/>
                  <a:pt x="f1401" y="f2138"/>
                </a:cubicBezTo>
                <a:cubicBezTo>
                  <a:pt x="f1407" y="f2137"/>
                  <a:pt x="f1410" y="f2371"/>
                  <a:pt x="f1413" y="f2372"/>
                </a:cubicBezTo>
                <a:cubicBezTo>
                  <a:pt x="f1539" y="f2373"/>
                  <a:pt x="f1417" y="f2133"/>
                  <a:pt x="f1425" y="f2131"/>
                </a:cubicBezTo>
                <a:cubicBezTo>
                  <a:pt x="f1425" y="f2130"/>
                  <a:pt x="f1418" y="f2374"/>
                  <a:pt x="f1419" y="f2127"/>
                </a:cubicBezTo>
                <a:cubicBezTo>
                  <a:pt x="f1548" y="f2123"/>
                  <a:pt x="f1422" y="f2375"/>
                  <a:pt x="f1550" y="f2376"/>
                </a:cubicBezTo>
                <a:cubicBezTo>
                  <a:pt x="f1551" y="f2088"/>
                  <a:pt x="f1423" y="f2116"/>
                  <a:pt x="f1552" y="f2092"/>
                </a:cubicBezTo>
                <a:cubicBezTo>
                  <a:pt x="f1553" y="f2093"/>
                  <a:pt x="f1559" y="f2095"/>
                  <a:pt x="f1327" y="f2096"/>
                </a:cubicBezTo>
                <a:cubicBezTo>
                  <a:pt x="f1328" y="f2102"/>
                  <a:pt x="f1329" y="f2101"/>
                  <a:pt x="f1333" y="f2098"/>
                </a:cubicBezTo>
                <a:cubicBezTo>
                  <a:pt x="f1332" y="f2078"/>
                  <a:pt x="f1335" y="f2100"/>
                  <a:pt x="f1336" y="f2111"/>
                </a:cubicBezTo>
                <a:cubicBezTo>
                  <a:pt x="f1335" y="f2111"/>
                  <a:pt x="f1334" y="f2077"/>
                  <a:pt x="f1362" y="f2077"/>
                </a:cubicBezTo>
                <a:cubicBezTo>
                  <a:pt x="f1362" y="f2111"/>
                  <a:pt x="f1335" y="f2076"/>
                  <a:pt x="f1336" y="f2076"/>
                </a:cubicBezTo>
                <a:cubicBezTo>
                  <a:pt x="f1338" y="f2075"/>
                  <a:pt x="f1339" y="f2377"/>
                  <a:pt x="f1341" y="f2378"/>
                </a:cubicBezTo>
                <a:cubicBezTo>
                  <a:pt x="f1352" y="f2379"/>
                  <a:pt x="f1360" y="f2043"/>
                  <a:pt x="f1356" y="f2055"/>
                </a:cubicBezTo>
                <a:cubicBezTo>
                  <a:pt x="f1357" y="f2056"/>
                  <a:pt x="f1359" y="f2057"/>
                  <a:pt x="f1432" y="f2036"/>
                </a:cubicBezTo>
                <a:cubicBezTo>
                  <a:pt x="f1431" y="f2035"/>
                  <a:pt x="f1431" y="f2065"/>
                  <a:pt x="f1433" y="f2064"/>
                </a:cubicBezTo>
                <a:cubicBezTo>
                  <a:pt x="f1434" y="f2067"/>
                  <a:pt x="f1435" y="f2030"/>
                  <a:pt x="f1436" y="f2060"/>
                </a:cubicBezTo>
                <a:cubicBezTo>
                  <a:pt x="f1438" y="f2028"/>
                  <a:pt x="f1322" y="f2063"/>
                  <a:pt x="f1320" y="f2027"/>
                </a:cubicBezTo>
                <a:cubicBezTo>
                  <a:pt x="f1319" y="f2380"/>
                  <a:pt x="f1318" y="f2024"/>
                  <a:pt x="f1317" y="f2022"/>
                </a:cubicBezTo>
                <a:cubicBezTo>
                  <a:pt x="f1316" y="f2021"/>
                  <a:pt x="f1316" y="f2020"/>
                  <a:pt x="f1315" y="f2061"/>
                </a:cubicBezTo>
                <a:cubicBezTo>
                  <a:pt x="f1315" y="f2381"/>
                  <a:pt x="f1315" y="f2382"/>
                  <a:pt x="f1315" y="f2017"/>
                </a:cubicBezTo>
                <a:cubicBezTo>
                  <a:pt x="f1314" y="f2016"/>
                  <a:pt x="f1314" y="f2383"/>
                  <a:pt x="f1314" y="f2384"/>
                </a:cubicBezTo>
                <a:cubicBezTo>
                  <a:pt x="f1303" y="f2385"/>
                  <a:pt x="f1303" y="f2012"/>
                  <a:pt x="f1303" y="f2386"/>
                </a:cubicBezTo>
                <a:cubicBezTo>
                  <a:pt x="f1303" y="f2008"/>
                  <a:pt x="f1302" y="f2002"/>
                  <a:pt x="f1302" y="f1992"/>
                </a:cubicBezTo>
                <a:cubicBezTo>
                  <a:pt x="f1302" y="f1988"/>
                  <a:pt x="f1302" y="f2387"/>
                  <a:pt x="f1314" y="f1974"/>
                </a:cubicBezTo>
                <a:cubicBezTo>
                  <a:pt x="f1315" y="f1975"/>
                  <a:pt x="f1314" y="f2000"/>
                  <a:pt x="f1314" y="f2002"/>
                </a:cubicBezTo>
                <a:cubicBezTo>
                  <a:pt x="f1314" y="f2004"/>
                  <a:pt x="f1315" y="f2005"/>
                  <a:pt x="f1315" y="f2008"/>
                </a:cubicBezTo>
                <a:cubicBezTo>
                  <a:pt x="f1316" y="f2010"/>
                  <a:pt x="f1316" y="f2386"/>
                  <a:pt x="f1317" y="f2386"/>
                </a:cubicBezTo>
                <a:cubicBezTo>
                  <a:pt x="f1318" y="f2011"/>
                  <a:pt x="f1318" y="f2010"/>
                  <a:pt x="f1318" y="f2008"/>
                </a:cubicBezTo>
                <a:cubicBezTo>
                  <a:pt x="f1318" y="f2005"/>
                  <a:pt x="f1325" y="f2005"/>
                  <a:pt x="f1319" y="f2004"/>
                </a:cubicBezTo>
                <a:cubicBezTo>
                  <a:pt x="f1320" y="f2002"/>
                  <a:pt x="f1321" y="f1992"/>
                  <a:pt x="f1321" y="f1976"/>
                </a:cubicBezTo>
                <a:cubicBezTo>
                  <a:pt x="f1322" y="f1974"/>
                  <a:pt x="f1324" y="f1974"/>
                  <a:pt x="f1438" y="f1972"/>
                </a:cubicBezTo>
                <a:cubicBezTo>
                  <a:pt x="f1437" y="f2387"/>
                  <a:pt x="f1436" y="f1968"/>
                  <a:pt x="f1435" y="f1971"/>
                </a:cubicBezTo>
                <a:cubicBezTo>
                  <a:pt x="f1435" y="f2387"/>
                  <a:pt x="f1435" y="f1972"/>
                  <a:pt x="f1433" y="f2387"/>
                </a:cubicBezTo>
                <a:cubicBezTo>
                  <a:pt x="f1431" y="f2387"/>
                  <a:pt x="f1431" y="f1971"/>
                  <a:pt x="f1431" y="f1969"/>
                </a:cubicBezTo>
                <a:cubicBezTo>
                  <a:pt x="f1432" y="f2388"/>
                  <a:pt x="f1358" y="f2388"/>
                  <a:pt x="f1359" y="f1572"/>
                </a:cubicBezTo>
                <a:cubicBezTo>
                  <a:pt x="f1357" y="f1570"/>
                  <a:pt x="f1355" y="f1510"/>
                  <a:pt x="f1355" y="f1569"/>
                </a:cubicBezTo>
                <a:cubicBezTo>
                  <a:pt x="f1355" y="f1513"/>
                  <a:pt x="f1356" y="f1514"/>
                  <a:pt x="f1356" y="f1515"/>
                </a:cubicBezTo>
                <a:cubicBezTo>
                  <a:pt x="f1355" y="f1517"/>
                  <a:pt x="f1357" y="f1966"/>
                  <a:pt x="f1359" y="f1965"/>
                </a:cubicBezTo>
                <a:cubicBezTo>
                  <a:pt x="f1432" y="f1519"/>
                  <a:pt x="f1431" y="f1953"/>
                  <a:pt x="f1431" y="f1959"/>
                </a:cubicBezTo>
                <a:cubicBezTo>
                  <a:pt x="f1431" y="f1521"/>
                  <a:pt x="f1431" y="f1522"/>
                  <a:pt x="f1432" y="f2389"/>
                </a:cubicBezTo>
                <a:cubicBezTo>
                  <a:pt x="f1358" y="f2389"/>
                  <a:pt x="f1432" y="f1959"/>
                  <a:pt x="f1358" y="f1520"/>
                </a:cubicBezTo>
                <a:cubicBezTo>
                  <a:pt x="f1358" y="f1953"/>
                  <a:pt x="f1359" y="f1965"/>
                  <a:pt x="f1357" y="f1965"/>
                </a:cubicBezTo>
                <a:cubicBezTo>
                  <a:pt x="f1356" y="f1953"/>
                  <a:pt x="f1357" y="f1959"/>
                  <a:pt x="f1359" y="f1521"/>
                </a:cubicBezTo>
                <a:cubicBezTo>
                  <a:pt x="f1358" y="f2389"/>
                  <a:pt x="f1358" y="f1522"/>
                  <a:pt x="f1358" y="f1522"/>
                </a:cubicBezTo>
                <a:cubicBezTo>
                  <a:pt x="f1432" y="f1566"/>
                  <a:pt x="f1431" y="f1566"/>
                  <a:pt x="f1431" y="f1951"/>
                </a:cubicBezTo>
                <a:cubicBezTo>
                  <a:pt x="f1433" y="f1951"/>
                  <a:pt x="f1434" y="f1564"/>
                  <a:pt x="f1433" y="f1564"/>
                </a:cubicBezTo>
                <a:cubicBezTo>
                  <a:pt x="f1433" y="f1524"/>
                  <a:pt x="f1431" y="f1524"/>
                  <a:pt x="f1432" y="f1524"/>
                </a:cubicBezTo>
                <a:cubicBezTo>
                  <a:pt x="f1358" y="f1563"/>
                  <a:pt x="f1358" y="f2390"/>
                  <a:pt x="f1431" y="f2390"/>
                </a:cubicBezTo>
                <a:cubicBezTo>
                  <a:pt x="f1433" y="f2390"/>
                  <a:pt x="f1433" y="f1563"/>
                  <a:pt x="f1434" y="f1563"/>
                </a:cubicBezTo>
                <a:cubicBezTo>
                  <a:pt x="f1434" y="f2390"/>
                  <a:pt x="f1434" y="f1525"/>
                  <a:pt x="f1434" y="f1525"/>
                </a:cubicBezTo>
                <a:cubicBezTo>
                  <a:pt x="f1433" y="f1561"/>
                  <a:pt x="f1433" y="f1561"/>
                  <a:pt x="f1433" y="f1950"/>
                </a:cubicBezTo>
                <a:cubicBezTo>
                  <a:pt x="f1434" y="f1558"/>
                  <a:pt x="f1433" y="f1949"/>
                  <a:pt x="f1432" y="f1528"/>
                </a:cubicBezTo>
                <a:cubicBezTo>
                  <a:pt x="f1358" y="f1529"/>
                  <a:pt x="f1357" y="f1529"/>
                  <a:pt x="f1356" y="f2391"/>
                </a:cubicBezTo>
                <a:cubicBezTo>
                  <a:pt x="f1354" y="f2392"/>
                  <a:pt x="f1355" y="f1533"/>
                  <a:pt x="f1355" y="f1535"/>
                </a:cubicBezTo>
                <a:cubicBezTo>
                  <a:pt x="f1354" y="f1549"/>
                  <a:pt x="f1360" y="f1545"/>
                  <a:pt x="f1360" y="f1544"/>
                </a:cubicBezTo>
                <a:cubicBezTo>
                  <a:pt x="f1360" y="f1547"/>
                  <a:pt x="f1353" y="f1946"/>
                  <a:pt x="f2332" y="f1944"/>
                </a:cubicBezTo>
                <a:cubicBezTo>
                  <a:pt x="f2332" y="f1943"/>
                  <a:pt x="f2332" y="f1941"/>
                  <a:pt x="f2332" y="f2393"/>
                </a:cubicBezTo>
                <a:cubicBezTo>
                  <a:pt x="f2332" y="f2394"/>
                  <a:pt x="f1353" y="f2395"/>
                  <a:pt x="f1353" y="f2396"/>
                </a:cubicBezTo>
                <a:cubicBezTo>
                  <a:pt x="f1353" y="f1932"/>
                  <a:pt x="f1354" y="f1931"/>
                  <a:pt x="f1355" y="f1927"/>
                </a:cubicBezTo>
                <a:cubicBezTo>
                  <a:pt x="f1356" y="f1926"/>
                  <a:pt x="f1357" y="f2397"/>
                  <a:pt x="f1357" y="f1924"/>
                </a:cubicBezTo>
                <a:cubicBezTo>
                  <a:pt x="f1432" y="f1921"/>
                  <a:pt x="f1433" y="f1917"/>
                  <a:pt x="f1434" y="f1903"/>
                </a:cubicBezTo>
                <a:cubicBezTo>
                  <a:pt x="f1435" y="f1907"/>
                  <a:pt x="f1435" y="f1899"/>
                  <a:pt x="f1436" y="f1897"/>
                </a:cubicBezTo>
                <a:cubicBezTo>
                  <a:pt x="f1438" y="f2398"/>
                  <a:pt x="f1322" y="f1892"/>
                  <a:pt x="f1325" y="f2399"/>
                </a:cubicBezTo>
                <a:cubicBezTo>
                  <a:pt x="f1317" y="f1880"/>
                  <a:pt x="f1314" y="f1878"/>
                  <a:pt x="f1300" y="f1876"/>
                </a:cubicBezTo>
                <a:cubicBezTo>
                  <a:pt x="f1313" y="f1890"/>
                  <a:pt x="f1306" y="f2400"/>
                  <a:pt x="f1309" y="f1874"/>
                </a:cubicBezTo>
                <a:cubicBezTo>
                  <a:pt x="f1310" y="f1874"/>
                  <a:pt x="f1311" y="f1874"/>
                  <a:pt x="f2401" y="f1873"/>
                </a:cubicBezTo>
                <a:cubicBezTo>
                  <a:pt x="f6" y="f1651"/>
                  <a:pt x="f1311" y="f1651"/>
                  <a:pt x="f1311" y="f1640"/>
                </a:cubicBezTo>
                <a:cubicBezTo>
                  <a:pt x="f1311" y="f1640"/>
                  <a:pt x="f1310" y="f1642"/>
                  <a:pt x="f1309" y="f1641"/>
                </a:cubicBezTo>
                <a:cubicBezTo>
                  <a:pt x="f1308" y="f1640"/>
                  <a:pt x="f1310" y="f1651"/>
                  <a:pt x="f1309" y="f1651"/>
                </a:cubicBezTo>
                <a:cubicBezTo>
                  <a:pt x="f1308" y="f1873"/>
                  <a:pt x="f1306" y="f1651"/>
                  <a:pt x="f1306" y="f1651"/>
                </a:cubicBezTo>
                <a:cubicBezTo>
                  <a:pt x="f1305" y="f1651"/>
                  <a:pt x="f1312" y="f1651"/>
                  <a:pt x="f1313" y="f1640"/>
                </a:cubicBezTo>
                <a:cubicBezTo>
                  <a:pt x="f1313" y="f1641"/>
                  <a:pt x="f1313" y="f1642"/>
                  <a:pt x="f1304" y="f1642"/>
                </a:cubicBezTo>
                <a:cubicBezTo>
                  <a:pt x="f1300" y="f1643"/>
                  <a:pt x="f1301" y="f1643"/>
                  <a:pt x="f1302" y="f1872"/>
                </a:cubicBezTo>
                <a:cubicBezTo>
                  <a:pt x="f1303" y="f1644"/>
                  <a:pt x="f1303" y="f1645"/>
                  <a:pt x="f1314" y="f1646"/>
                </a:cubicBezTo>
                <a:cubicBezTo>
                  <a:pt x="f1315" y="f1647"/>
                  <a:pt x="f1317" y="f1648"/>
                  <a:pt x="f1318" y="f1650"/>
                </a:cubicBezTo>
                <a:cubicBezTo>
                  <a:pt x="f1325" y="f1638"/>
                  <a:pt x="f1325" y="f1574"/>
                  <a:pt x="f1319" y="f1576"/>
                </a:cubicBezTo>
                <a:cubicBezTo>
                  <a:pt x="f1319" y="f1577"/>
                  <a:pt x="f1319" y="f1868"/>
                  <a:pt x="f1320" y="f1578"/>
                </a:cubicBezTo>
                <a:cubicBezTo>
                  <a:pt x="f1320" y="f1578"/>
                  <a:pt x="f1321" y="f1579"/>
                  <a:pt x="f1321" y="f1579"/>
                </a:cubicBezTo>
                <a:cubicBezTo>
                  <a:pt x="f1322" y="f1580"/>
                  <a:pt x="f1323" y="f1579"/>
                  <a:pt x="f1323" y="f1580"/>
                </a:cubicBezTo>
                <a:cubicBezTo>
                  <a:pt x="f1438" y="f1581"/>
                  <a:pt x="f1438" y="f1583"/>
                  <a:pt x="f1438" y="f1586"/>
                </a:cubicBezTo>
                <a:cubicBezTo>
                  <a:pt x="f1437" y="f2402"/>
                  <a:pt x="f1436" y="f1587"/>
                  <a:pt x="f1435" y="f1588"/>
                </a:cubicBezTo>
                <a:cubicBezTo>
                  <a:pt x="f2035" y="f8"/>
                  <a:pt x="f2035" y="f8"/>
                  <a:pt x="f2035" y="f8"/>
                </a:cubicBezTo>
                <a:cubicBezTo>
                  <a:pt x="f2034" y="f1589"/>
                  <a:pt x="f2066" y="f8"/>
                  <a:pt x="f2064" y="f1589"/>
                </a:cubicBezTo>
                <a:cubicBezTo>
                  <a:pt x="f2030" y="f1589"/>
                  <a:pt x="f2028" y="f1866"/>
                  <a:pt x="f2026" y="f1866"/>
                </a:cubicBezTo>
                <a:cubicBezTo>
                  <a:pt x="f2023" y="f1866"/>
                  <a:pt x="f2021" y="f1866"/>
                  <a:pt x="f2020" y="f1866"/>
                </a:cubicBezTo>
                <a:cubicBezTo>
                  <a:pt x="f2061" y="f1587"/>
                  <a:pt x="f2019" y="f1587"/>
                  <a:pt x="f2381" y="f2402"/>
                </a:cubicBezTo>
                <a:cubicBezTo>
                  <a:pt x="f2382" y="f2402"/>
                  <a:pt x="f2017" y="f1587"/>
                  <a:pt x="f2403" y="f2402"/>
                </a:cubicBezTo>
                <a:cubicBezTo>
                  <a:pt x="f2404" y="f1585"/>
                  <a:pt x="f2383" y="f2402"/>
                  <a:pt x="f2405" y="f1585"/>
                </a:cubicBezTo>
                <a:cubicBezTo>
                  <a:pt x="f2385" y="f1586"/>
                  <a:pt x="f2012" y="f1584"/>
                  <a:pt x="f2386" y="f1583"/>
                </a:cubicBezTo>
                <a:cubicBezTo>
                  <a:pt x="f2008" y="f1582"/>
                  <a:pt x="f2004" y="f1580"/>
                  <a:pt x="f2000" y="f1578"/>
                </a:cubicBezTo>
                <a:cubicBezTo>
                  <a:pt x="f1988" y="f1867"/>
                  <a:pt x="f1975" y="f1577"/>
                  <a:pt x="f1972" y="f1577"/>
                </a:cubicBezTo>
                <a:cubicBezTo>
                  <a:pt x="f1971" y="f1576"/>
                  <a:pt x="f2406" y="f1576"/>
                  <a:pt x="f2388" y="f1576"/>
                </a:cubicBezTo>
                <a:cubicBezTo>
                  <a:pt x="f1570" y="f1576"/>
                  <a:pt x="f1512" y="f1576"/>
                  <a:pt x="f1515" y="f1576"/>
                </a:cubicBezTo>
                <a:cubicBezTo>
                  <a:pt x="f1517" y="f1575"/>
                  <a:pt x="f1518" y="f1575"/>
                  <a:pt x="f1965" y="f1639"/>
                </a:cubicBezTo>
                <a:cubicBezTo>
                  <a:pt x="f1953" y="f1869"/>
                  <a:pt x="f1959" y="f1648"/>
                  <a:pt x="f2389" y="f2407"/>
                </a:cubicBezTo>
                <a:cubicBezTo>
                  <a:pt x="f1566" y="f1870"/>
                  <a:pt x="f1564" y="f1871"/>
                  <a:pt x="f1563" y="f1872"/>
                </a:cubicBezTo>
                <a:cubicBezTo>
                  <a:pt x="f1561" y="f1643"/>
                  <a:pt x="f1527" y="f1641"/>
                  <a:pt x="f1528" y="f1651"/>
                </a:cubicBezTo>
                <a:cubicBezTo>
                  <a:pt x="f1948" y="f1873"/>
                  <a:pt x="f2392" y="f1873"/>
                  <a:pt x="f1533" y="f1874"/>
                </a:cubicBezTo>
                <a:cubicBezTo>
                  <a:pt x="f1535" y="f2400"/>
                  <a:pt x="f1549" y="f1875"/>
                  <a:pt x="f1545" y="f1890"/>
                </a:cubicBezTo>
                <a:cubicBezTo>
                  <a:pt x="f1542" y="f1890"/>
                  <a:pt x="f1544" y="f1888"/>
                  <a:pt x="f1546" y="f1888"/>
                </a:cubicBezTo>
                <a:cubicBezTo>
                  <a:pt x="f1946" y="f1876"/>
                  <a:pt x="f1944" y="f1889"/>
                  <a:pt x="f1942" y="f1877"/>
                </a:cubicBezTo>
                <a:cubicBezTo>
                  <a:pt x="f1940" y="f1877"/>
                  <a:pt x="f1938" y="f1887"/>
                  <a:pt x="f1937" y="f1879"/>
                </a:cubicBezTo>
                <a:cubicBezTo>
                  <a:pt x="f2408" y="f1886"/>
                  <a:pt x="f2409" y="f1881"/>
                  <a:pt x="f1930" y="f1883"/>
                </a:cubicBezTo>
                <a:cubicBezTo>
                  <a:pt x="f1928" y="f2399"/>
                  <a:pt x="f1926" y="f1884"/>
                  <a:pt x="f2397" y="f1885"/>
                </a:cubicBezTo>
                <a:cubicBezTo>
                  <a:pt x="f2410" y="f2411"/>
                  <a:pt x="f2412" y="f1891"/>
                  <a:pt x="f1921" y="f1891"/>
                </a:cubicBezTo>
                <a:cubicBezTo>
                  <a:pt x="f1920" y="f2413"/>
                  <a:pt x="f1918" y="f2414"/>
                  <a:pt x="f1917" y="f2414"/>
                </a:cubicBezTo>
                <a:cubicBezTo>
                  <a:pt x="f1914" y="f2415"/>
                  <a:pt x="f1915" y="f2415"/>
                  <a:pt x="f1912" y="f1894"/>
                </a:cubicBezTo>
                <a:cubicBezTo>
                  <a:pt x="f1903" y="f2416"/>
                  <a:pt x="f1916" y="f1897"/>
                  <a:pt x="f1915" y="f1910"/>
                </a:cubicBezTo>
                <a:cubicBezTo>
                  <a:pt x="f1912" y="f1909"/>
                  <a:pt x="f1904" y="f1908"/>
                  <a:pt x="f1906" y="f1911"/>
                </a:cubicBezTo>
                <a:cubicBezTo>
                  <a:pt x="f1902" y="f1907"/>
                  <a:pt x="f1907" y="f1906"/>
                  <a:pt x="f1911" y="f1905"/>
                </a:cubicBezTo>
                <a:cubicBezTo>
                  <a:pt x="f1908" y="f1903"/>
                  <a:pt x="f1909" y="f1903"/>
                  <a:pt x="f1910" y="f1903"/>
                </a:cubicBezTo>
                <a:cubicBezTo>
                  <a:pt x="f2417" y="f1912"/>
                  <a:pt x="f1897" y="f1915"/>
                  <a:pt x="f2418" y="f1913"/>
                </a:cubicBezTo>
                <a:cubicBezTo>
                  <a:pt x="f2416" y="f1914"/>
                  <a:pt x="f1895" y="f1916"/>
                  <a:pt x="f2419" y="f1917"/>
                </a:cubicBezTo>
                <a:cubicBezTo>
                  <a:pt x="f1892" y="f2420"/>
                  <a:pt x="f2399" y="f1919"/>
                  <a:pt x="f1886" y="f1920"/>
                </a:cubicBezTo>
                <a:cubicBezTo>
                  <a:pt x="f1887" y="f2421"/>
                  <a:pt x="f1878" y="f2422"/>
                  <a:pt x="f1889" y="f2422"/>
                </a:cubicBezTo>
                <a:cubicBezTo>
                  <a:pt x="f1888" y="f1922"/>
                  <a:pt x="f1875" y="f1922"/>
                  <a:pt x="f1874" y="f2412"/>
                </a:cubicBezTo>
                <a:cubicBezTo>
                  <a:pt x="f1651" y="f1923"/>
                  <a:pt x="f1641" y="f2410"/>
                  <a:pt x="f1872" y="f2410"/>
                </a:cubicBezTo>
                <a:cubicBezTo>
                  <a:pt x="f1871" y="f1924"/>
                  <a:pt x="f1870" y="f1924"/>
                  <a:pt x="f2407" y="f1924"/>
                </a:cubicBezTo>
                <a:cubicBezTo>
                  <a:pt x="f1650" y="f2410"/>
                  <a:pt x="f1573" y="f1923"/>
                  <a:pt x="f1868" y="f1923"/>
                </a:cubicBezTo>
                <a:cubicBezTo>
                  <a:pt x="f1578" y="f1923"/>
                  <a:pt x="f1580" y="f1923"/>
                  <a:pt x="f1582" y="f2410"/>
                </a:cubicBezTo>
                <a:cubicBezTo>
                  <a:pt x="f1584" y="f2397"/>
                  <a:pt x="f1586" y="f1925"/>
                  <a:pt x="f1585" y="f1927"/>
                </a:cubicBezTo>
                <a:cubicBezTo>
                  <a:pt x="f2402" y="f1929"/>
                  <a:pt x="f2402" y="f2423"/>
                  <a:pt x="f2402" y="f1932"/>
                </a:cubicBezTo>
                <a:cubicBezTo>
                  <a:pt x="f2402" y="f1933"/>
                  <a:pt x="f1587" y="f2396"/>
                  <a:pt x="f1866" y="f2408"/>
                </a:cubicBezTo>
                <a:cubicBezTo>
                  <a:pt x="f1866" y="f2424"/>
                  <a:pt x="f1588" y="f1936"/>
                  <a:pt x="f1589" y="f1937"/>
                </a:cubicBezTo>
                <a:cubicBezTo>
                  <a:pt x="f8" y="f1937"/>
                  <a:pt x="f1590" y="f2394"/>
                  <a:pt x="f2425" y="f2394"/>
                </a:cubicBezTo>
                <a:cubicBezTo>
                  <a:pt x="f2425" y="f2426"/>
                  <a:pt x="f1864" y="f1938"/>
                  <a:pt x="f1591" y="f1938"/>
                </a:cubicBezTo>
                <a:cubicBezTo>
                  <a:pt x="f1594" y="f2393"/>
                  <a:pt x="f1596" y="f2426"/>
                  <a:pt x="f2427" y="f1938"/>
                </a:cubicBezTo>
                <a:cubicBezTo>
                  <a:pt x="f1862" y="f1938"/>
                  <a:pt x="f1602" y="f1939"/>
                  <a:pt x="f1611" y="f2428"/>
                </a:cubicBezTo>
                <a:cubicBezTo>
                  <a:pt x="f1604" y="f2393"/>
                  <a:pt x="f1606" y="f1940"/>
                  <a:pt x="f1608" y="f1941"/>
                </a:cubicBezTo>
                <a:cubicBezTo>
                  <a:pt x="f2429" y="f1941"/>
                  <a:pt x="f2429" y="f1942"/>
                  <a:pt x="f1610" y="f2430"/>
                </a:cubicBezTo>
                <a:cubicBezTo>
                  <a:pt x="f1610" y="f1944"/>
                  <a:pt x="f1610" y="f1945"/>
                  <a:pt x="f1610" y="f2431"/>
                </a:cubicBezTo>
                <a:cubicBezTo>
                  <a:pt x="f2432" y="f1946"/>
                  <a:pt x="f1861" y="f1547"/>
                  <a:pt x="f2433" y="f1546"/>
                </a:cubicBezTo>
                <a:cubicBezTo>
                  <a:pt x="f2433" y="f1543"/>
                  <a:pt x="f2433" y="f1542"/>
                  <a:pt x="f1614" y="f1545"/>
                </a:cubicBezTo>
                <a:cubicBezTo>
                  <a:pt x="f2434" y="f1540"/>
                  <a:pt x="f1615" y="f1549"/>
                  <a:pt x="f1618" y="f1536"/>
                </a:cubicBezTo>
                <a:cubicBezTo>
                  <a:pt x="f1618" y="f1536"/>
                  <a:pt x="f1619" y="f1535"/>
                  <a:pt x="f2435" y="f1535"/>
                </a:cubicBezTo>
                <a:cubicBezTo>
                  <a:pt x="f1621" y="f1534"/>
                  <a:pt x="f1622" y="f1535"/>
                  <a:pt x="f1628" y="f1534"/>
                </a:cubicBezTo>
                <a:cubicBezTo>
                  <a:pt x="f1624" y="f1534"/>
                  <a:pt x="f1626" y="f1533"/>
                  <a:pt x="f1625" y="f1532"/>
                </a:cubicBezTo>
                <a:cubicBezTo>
                  <a:pt x="f1630" y="f1531"/>
                  <a:pt x="f1635" y="f1532"/>
                  <a:pt x="f1856" y="f2392"/>
                </a:cubicBezTo>
                <a:cubicBezTo>
                  <a:pt x="f1855" y="f1530"/>
                  <a:pt x="f2436" y="f2391"/>
                  <a:pt x="f2436" y="f2437"/>
                </a:cubicBezTo>
                <a:cubicBezTo>
                  <a:pt x="f2436" y="f1949"/>
                  <a:pt x="f2438" y="f1527"/>
                  <a:pt x="f2438" y="f1526"/>
                </a:cubicBezTo>
                <a:cubicBezTo>
                  <a:pt x="f2438" y="f1561"/>
                  <a:pt x="f1855" y="f2390"/>
                  <a:pt x="f1855" y="f1563"/>
                </a:cubicBezTo>
                <a:cubicBezTo>
                  <a:pt x="f1855" y="f1524"/>
                  <a:pt x="f2438" y="f1524"/>
                  <a:pt x="f2438" y="f1564"/>
                </a:cubicBezTo>
                <a:cubicBezTo>
                  <a:pt x="f1856" y="f1951"/>
                  <a:pt x="f1856" y="f1521"/>
                  <a:pt x="f1856" y="f1953"/>
                </a:cubicBezTo>
                <a:cubicBezTo>
                  <a:pt x="f2438" y="f1965"/>
                  <a:pt x="f2436" y="f1966"/>
                  <a:pt x="f1854" y="f1516"/>
                </a:cubicBezTo>
                <a:cubicBezTo>
                  <a:pt x="f2439" y="f1567"/>
                  <a:pt x="f2439" y="f1513"/>
                  <a:pt x="f2439" y="f1569"/>
                </a:cubicBezTo>
                <a:cubicBezTo>
                  <a:pt x="f1853" y="f1510"/>
                  <a:pt x="f2440" y="f1509"/>
                  <a:pt x="f1852" y="f1571"/>
                </a:cubicBezTo>
                <a:cubicBezTo>
                  <a:pt x="f1851" y="f1967"/>
                  <a:pt x="f1851" y="f1968"/>
                  <a:pt x="f1849" y="f2406"/>
                </a:cubicBezTo>
                <a:cubicBezTo>
                  <a:pt x="f1847" y="f1971"/>
                  <a:pt x="f1846" y="f1971"/>
                  <a:pt x="f1844" y="f1968"/>
                </a:cubicBezTo>
                <a:cubicBezTo>
                  <a:pt x="f1845" y="f2388"/>
                  <a:pt x="f1847" y="f1967"/>
                  <a:pt x="f1847" y="f1572"/>
                </a:cubicBezTo>
                <a:cubicBezTo>
                  <a:pt x="f1845" y="f1571"/>
                  <a:pt x="f1844" y="f1571"/>
                  <a:pt x="f1846" y="f1571"/>
                </a:cubicBezTo>
                <a:cubicBezTo>
                  <a:pt x="f2441" y="f1572"/>
                  <a:pt x="f1843" y="f1572"/>
                  <a:pt x="f1842" y="f1572"/>
                </a:cubicBezTo>
                <a:cubicBezTo>
                  <a:pt x="f2442" y="f1572"/>
                  <a:pt x="f1459" y="f1571"/>
                  <a:pt x="f1458" y="f1572"/>
                </a:cubicBezTo>
                <a:cubicBezTo>
                  <a:pt x="f1455" y="f1967"/>
                  <a:pt x="f1455" y="f1971"/>
                  <a:pt x="f1457" y="f1973"/>
                </a:cubicBezTo>
                <a:cubicBezTo>
                  <a:pt x="f1461" y="f1974"/>
                  <a:pt x="f1508" y="f1975"/>
                  <a:pt x="f1462" y="f1988"/>
                </a:cubicBezTo>
                <a:cubicBezTo>
                  <a:pt x="f1462" y="f1992"/>
                  <a:pt x="f1462" y="f2000"/>
                  <a:pt x="f1463" y="f2002"/>
                </a:cubicBezTo>
                <a:cubicBezTo>
                  <a:pt x="f1464" y="f2008"/>
                  <a:pt x="f1466" y="f2012"/>
                  <a:pt x="f1470" y="f2443"/>
                </a:cubicBezTo>
                <a:cubicBezTo>
                  <a:pt x="f1471" y="f2385"/>
                  <a:pt x="f1472" y="f2013"/>
                  <a:pt x="f1474" y="f2405"/>
                </a:cubicBezTo>
                <a:cubicBezTo>
                  <a:pt x="f1841" y="f2383"/>
                  <a:pt x="f1507" y="f2444"/>
                  <a:pt x="f1476" y="f2404"/>
                </a:cubicBezTo>
                <a:cubicBezTo>
                  <a:pt x="f1477" y="f2403"/>
                  <a:pt x="f1477" y="f2017"/>
                  <a:pt x="f1479" y="f2018"/>
                </a:cubicBezTo>
                <a:cubicBezTo>
                  <a:pt x="f1480" y="f2019"/>
                  <a:pt x="f1481" y="f2445"/>
                  <a:pt x="f1482" y="f2020"/>
                </a:cubicBezTo>
                <a:cubicBezTo>
                  <a:pt x="f2446" y="f2021"/>
                  <a:pt x="f1504" y="f2023"/>
                  <a:pt x="f1504" y="f2025"/>
                </a:cubicBezTo>
                <a:cubicBezTo>
                  <a:pt x="f1483" y="f2026"/>
                  <a:pt x="f1483" y="f2380"/>
                  <a:pt x="f2447" y="f2027"/>
                </a:cubicBezTo>
                <a:cubicBezTo>
                  <a:pt x="f2447" y="f2027"/>
                  <a:pt x="f1484" y="f2063"/>
                  <a:pt x="f1484" y="f2028"/>
                </a:cubicBezTo>
                <a:cubicBezTo>
                  <a:pt x="f1485" y="f2060"/>
                  <a:pt x="f1503" y="f2030"/>
                  <a:pt x="f1503" y="f2031"/>
                </a:cubicBezTo>
                <a:cubicBezTo>
                  <a:pt x="f1503" y="f2067"/>
                  <a:pt x="f1487" y="f2032"/>
                  <a:pt x="f1487" y="f2064"/>
                </a:cubicBezTo>
                <a:cubicBezTo>
                  <a:pt x="f1487" y="f2033"/>
                  <a:pt x="f1487" y="f2066"/>
                  <a:pt x="f1485" y="f2065"/>
                </a:cubicBezTo>
                <a:cubicBezTo>
                  <a:pt x="f1484" y="f2065"/>
                  <a:pt x="f1484" y="f2066"/>
                  <a:pt x="f2447" y="f2066"/>
                </a:cubicBezTo>
                <a:cubicBezTo>
                  <a:pt x="f1483" y="f2066"/>
                  <a:pt x="f1483" y="f2065"/>
                  <a:pt x="f1504" y="f2065"/>
                </a:cubicBezTo>
                <a:cubicBezTo>
                  <a:pt x="f2446" y="f2065"/>
                  <a:pt x="f1482" y="f2066"/>
                  <a:pt x="f1480" y="f2065"/>
                </a:cubicBezTo>
                <a:cubicBezTo>
                  <a:pt x="f1479" y="f2034"/>
                  <a:pt x="f1478" y="f2068"/>
                  <a:pt x="f1477" y="f2035"/>
                </a:cubicBezTo>
                <a:cubicBezTo>
                  <a:pt x="f1476" y="f2059"/>
                  <a:pt x="f1506" y="f2036"/>
                  <a:pt x="f1475" y="f2037"/>
                </a:cubicBezTo>
                <a:cubicBezTo>
                  <a:pt x="f1474" y="f2057"/>
                  <a:pt x="f1473" y="f2056"/>
                  <a:pt x="f1472" y="f2040"/>
                </a:cubicBezTo>
                <a:cubicBezTo>
                  <a:pt x="f1471" y="f2055"/>
                  <a:pt x="f1469" y="f2072"/>
                  <a:pt x="f1468" y="f2054"/>
                </a:cubicBezTo>
                <a:cubicBezTo>
                  <a:pt x="f1467" y="f2053"/>
                  <a:pt x="f1465" y="f2448"/>
                  <a:pt x="f1464" y="f2043"/>
                </a:cubicBezTo>
                <a:cubicBezTo>
                  <a:pt x="f1463" y="f2449"/>
                  <a:pt x="f1462" y="f2050"/>
                  <a:pt x="f1461" y="f2048"/>
                </a:cubicBezTo>
                <a:cubicBezTo>
                  <a:pt x="f1457" y="f2450"/>
                  <a:pt x="f1460" y="f2047"/>
                  <a:pt x="f1454" y="f2073"/>
                </a:cubicBezTo>
                <a:cubicBezTo>
                  <a:pt x="f1458" y="f2451"/>
                  <a:pt x="f2442" y="f2073"/>
                  <a:pt x="f1843" y="f2073"/>
                </a:cubicBezTo>
                <a:cubicBezTo>
                  <a:pt x="f1845" y="f2451"/>
                  <a:pt x="f1849" y="f2378"/>
                  <a:pt x="f2440" y="f2452"/>
                </a:cubicBezTo>
                <a:cubicBezTo>
                  <a:pt x="f1853" y="f2452"/>
                  <a:pt x="f1854" y="f2452"/>
                  <a:pt x="f1855" y="f2377"/>
                </a:cubicBezTo>
                <a:cubicBezTo>
                  <a:pt x="f1856" y="f2074"/>
                  <a:pt x="f1857" y="f2453"/>
                  <a:pt x="f1637" y="f2453"/>
                </a:cubicBezTo>
                <a:cubicBezTo>
                  <a:pt x="f1858" y="f2075"/>
                  <a:pt x="f1860" y="f2109"/>
                  <a:pt x="f1627" y="f2111"/>
                </a:cubicBezTo>
                <a:cubicBezTo>
                  <a:pt x="f1622" y="f2100"/>
                  <a:pt x="f1620" y="f2098"/>
                  <a:pt x="f1617" y="f2102"/>
                </a:cubicBezTo>
                <a:cubicBezTo>
                  <a:pt x="f1616" y="f2096"/>
                  <a:pt x="f1614" y="f2081"/>
                  <a:pt x="f2433" y="f2095"/>
                </a:cubicBezTo>
                <a:cubicBezTo>
                  <a:pt x="f2432" y="f2094"/>
                  <a:pt x="f2429" y="f2093"/>
                  <a:pt x="f2429" y="f2083"/>
                </a:cubicBezTo>
                <a:cubicBezTo>
                  <a:pt x="f1613" y="f2113"/>
                  <a:pt x="f1609" y="f2084"/>
                  <a:pt x="f1608" y="f2115"/>
                </a:cubicBezTo>
                <a:cubicBezTo>
                  <a:pt x="f1608" y="f2091"/>
                  <a:pt x="f1608" y="f2116"/>
                  <a:pt x="f1608" y="f2085"/>
                </a:cubicBezTo>
                <a:cubicBezTo>
                  <a:pt x="f1607" y="f2117"/>
                  <a:pt x="f1607" y="f2117"/>
                  <a:pt x="f1607" y="f2086"/>
                </a:cubicBezTo>
                <a:cubicBezTo>
                  <a:pt x="f1607" y="f2118"/>
                  <a:pt x="f1607" y="f2376"/>
                  <a:pt x="f1606" y="f2454"/>
                </a:cubicBezTo>
                <a:cubicBezTo>
                  <a:pt x="f1606" y="f2375"/>
                  <a:pt x="f1606" y="f2121"/>
                  <a:pt x="f1604" y="f2122"/>
                </a:cubicBezTo>
                <a:cubicBezTo>
                  <a:pt x="f1603" y="f2124"/>
                  <a:pt x="f1603" y="f2125"/>
                  <a:pt x="f1604" y="f2455"/>
                </a:cubicBezTo>
                <a:cubicBezTo>
                  <a:pt x="f1605" y="f2128"/>
                  <a:pt x="f1605" y="f2129"/>
                  <a:pt x="f1606" y="f2456"/>
                </a:cubicBezTo>
                <a:cubicBezTo>
                  <a:pt x="f1607" y="f2130"/>
                  <a:pt x="f1607" y="f2457"/>
                  <a:pt x="f1608" y="f2131"/>
                </a:cubicBezTo>
                <a:cubicBezTo>
                  <a:pt x="f1608" y="f2458"/>
                  <a:pt x="f1608" y="f2132"/>
                  <a:pt x="f1608" y="f2459"/>
                </a:cubicBezTo>
                <a:cubicBezTo>
                  <a:pt x="f1609" y="f2133"/>
                  <a:pt x="f1613" y="f2133"/>
                  <a:pt x="f1613" y="f2134"/>
                </a:cubicBezTo>
                <a:cubicBezTo>
                  <a:pt x="f1613" y="f2460"/>
                  <a:pt x="f1606" y="f2134"/>
                  <a:pt x="f1608" y="f2135"/>
                </a:cubicBezTo>
                <a:cubicBezTo>
                  <a:pt x="f1608" y="f2135"/>
                  <a:pt x="f1609" y="f2135"/>
                  <a:pt x="f1609" y="f2135"/>
                </a:cubicBezTo>
                <a:cubicBezTo>
                  <a:pt x="f1613" y="f2373"/>
                  <a:pt x="f1613" y="f2136"/>
                  <a:pt x="f1613" y="f2136"/>
                </a:cubicBezTo>
                <a:cubicBezTo>
                  <a:pt x="f1613" y="f2372"/>
                  <a:pt x="f2429" y="f2371"/>
                  <a:pt x="f1610" y="f2137"/>
                </a:cubicBezTo>
                <a:cubicBezTo>
                  <a:pt x="f2429" y="f2138"/>
                  <a:pt x="f1613" y="f2137"/>
                  <a:pt x="f1609" y="f2371"/>
                </a:cubicBezTo>
                <a:cubicBezTo>
                  <a:pt x="f1608" y="f2371"/>
                  <a:pt x="f1608" y="f2137"/>
                  <a:pt x="f1607" y="f2137"/>
                </a:cubicBezTo>
                <a:cubicBezTo>
                  <a:pt x="f1605" y="f2138"/>
                  <a:pt x="f1604" y="f2137"/>
                  <a:pt x="f1611" y="f2371"/>
                </a:cubicBezTo>
                <a:cubicBezTo>
                  <a:pt x="f1612" y="f2136"/>
                  <a:pt x="f1862" y="f2373"/>
                  <a:pt x="f2461" y="f2460"/>
                </a:cubicBezTo>
                <a:cubicBezTo>
                  <a:pt x="f1601" y="f2462"/>
                  <a:pt x="f2427" y="f2459"/>
                  <a:pt x="f1598" y="f2458"/>
                </a:cubicBezTo>
                <a:cubicBezTo>
                  <a:pt x="f1597" y="f2131"/>
                  <a:pt x="f1596" y="f2130"/>
                  <a:pt x="f1600" y="f2129"/>
                </a:cubicBezTo>
                <a:cubicBezTo>
                  <a:pt x="f2463" y="f2127"/>
                  <a:pt x="f1593" y="f2125"/>
                  <a:pt x="f1864" y="f2123"/>
                </a:cubicBezTo>
                <a:cubicBezTo>
                  <a:pt x="f1590" y="f2121"/>
                  <a:pt x="f1589" y="f2120"/>
                  <a:pt x="f1588" y="f2464"/>
                </a:cubicBezTo>
                <a:cubicBezTo>
                  <a:pt x="f1587" y="f2119"/>
                  <a:pt x="f1585" y="f2376"/>
                  <a:pt x="f1586" y="f2465"/>
                </a:cubicBezTo>
                <a:cubicBezTo>
                  <a:pt x="f1582" y="f2089"/>
                  <a:pt x="f1580" y="f2087"/>
                  <a:pt x="f1867" y="f2090"/>
                </a:cubicBezTo>
                <a:cubicBezTo>
                  <a:pt x="f1576" y="f2116"/>
                  <a:pt x="f1869" y="f2114"/>
                  <a:pt x="f1650" y="f2083"/>
                </a:cubicBezTo>
                <a:cubicBezTo>
                  <a:pt x="f1649" y="f2093"/>
                  <a:pt x="f1648" y="f2094"/>
                  <a:pt x="f1647" y="f2095"/>
                </a:cubicBezTo>
                <a:cubicBezTo>
                  <a:pt x="f2407" y="f2081"/>
                  <a:pt x="f1645" y="f2101"/>
                  <a:pt x="f1872" y="f2080"/>
                </a:cubicBezTo>
                <a:cubicBezTo>
                  <a:pt x="f1872" y="f2080"/>
                  <a:pt x="f1643" y="f2102"/>
                  <a:pt x="f1643" y="f2102"/>
                </a:cubicBezTo>
                <a:cubicBezTo>
                  <a:pt x="f1641" y="f2097"/>
                  <a:pt x="f1640" y="f2097"/>
                  <a:pt x="f1651" y="f2102"/>
                </a:cubicBezTo>
                <a:cubicBezTo>
                  <a:pt x="f1873" y="f2102"/>
                  <a:pt x="f1874" y="f2080"/>
                  <a:pt x="f1873" y="f2080"/>
                </a:cubicBezTo>
                <a:cubicBezTo>
                  <a:pt x="f1873" y="f2101"/>
                  <a:pt x="f1651" y="f2101"/>
                  <a:pt x="f1651" y="f2101"/>
                </a:cubicBezTo>
                <a:cubicBezTo>
                  <a:pt x="f1641" y="f2079"/>
                  <a:pt x="f1890" y="f2100"/>
                  <a:pt x="f1890" y="f2098"/>
                </a:cubicBezTo>
                <a:cubicBezTo>
                  <a:pt x="f1890" y="f2079"/>
                  <a:pt x="f1875" y="f2079"/>
                  <a:pt x="f1875" y="f2101"/>
                </a:cubicBezTo>
                <a:cubicBezTo>
                  <a:pt x="f1875" y="f2080"/>
                  <a:pt x="f1890" y="f2080"/>
                  <a:pt x="f1888" y="f2102"/>
                </a:cubicBezTo>
                <a:cubicBezTo>
                  <a:pt x="f1877" y="f2097"/>
                  <a:pt x="f1878" y="f2102"/>
                  <a:pt x="f1879" y="f2080"/>
                </a:cubicBezTo>
                <a:cubicBezTo>
                  <a:pt x="f1879" y="f2101"/>
                  <a:pt x="f1880" y="f2101"/>
                  <a:pt x="f1880" y="f2079"/>
                </a:cubicBezTo>
                <a:cubicBezTo>
                  <a:pt x="f1880" y="f2099"/>
                  <a:pt x="f1879" y="f2098"/>
                  <a:pt x="f1887" y="f2098"/>
                </a:cubicBezTo>
                <a:cubicBezTo>
                  <a:pt x="f1878" y="f2098"/>
                  <a:pt x="f1878" y="f2098"/>
                  <a:pt x="f1877" y="f2098"/>
                </a:cubicBezTo>
                <a:cubicBezTo>
                  <a:pt x="f1889" y="f2099"/>
                  <a:pt x="f1876" y="f2099"/>
                  <a:pt x="f1876" y="f2078"/>
                </a:cubicBezTo>
                <a:cubicBezTo>
                  <a:pt x="f1876" y="f2100"/>
                  <a:pt x="f1877" y="f2078"/>
                  <a:pt x="f1878" y="f2078"/>
                </a:cubicBezTo>
                <a:cubicBezTo>
                  <a:pt x="f1887" y="f2100"/>
                  <a:pt x="f1887" y="f2077"/>
                  <a:pt x="f1879" y="f2100"/>
                </a:cubicBezTo>
                <a:cubicBezTo>
                  <a:pt x="f1886" y="f2078"/>
                  <a:pt x="f1879" y="f2099"/>
                  <a:pt x="f1880" y="f2099"/>
                </a:cubicBezTo>
                <a:cubicBezTo>
                  <a:pt x="f1881" y="f2099"/>
                  <a:pt x="f1882" y="f2078"/>
                  <a:pt x="f1882" y="f2078"/>
                </a:cubicBezTo>
                <a:cubicBezTo>
                  <a:pt x="f1883" y="f2099"/>
                  <a:pt x="f2399" y="f2099"/>
                  <a:pt x="f1884" y="f2098"/>
                </a:cubicBezTo>
                <a:cubicBezTo>
                  <a:pt x="f1885" y="f2098"/>
                  <a:pt x="f2413" y="f2098"/>
                  <a:pt x="f2414" y="f2098"/>
                </a:cubicBezTo>
                <a:cubicBezTo>
                  <a:pt x="f2419" y="f2098"/>
                  <a:pt x="f2398" y="f2079"/>
                  <a:pt x="f2416" y="f2098"/>
                </a:cubicBezTo>
                <a:cubicBezTo>
                  <a:pt x="f1897" y="f2098"/>
                  <a:pt x="f1910" y="f2099"/>
                  <a:pt x="f1908" y="f2100"/>
                </a:cubicBezTo>
                <a:cubicBezTo>
                  <a:pt x="f1907" y="f2077"/>
                  <a:pt x="f1905" y="f2100"/>
                  <a:pt x="f1912" y="f2111"/>
                </a:cubicBezTo>
                <a:cubicBezTo>
                  <a:pt x="f1914" y="f2076"/>
                  <a:pt x="f1919" y="f2076"/>
                  <a:pt x="f1921" y="f2111"/>
                </a:cubicBezTo>
                <a:cubicBezTo>
                  <a:pt x="f2422" y="f2111"/>
                  <a:pt x="f2422" y="f2077"/>
                  <a:pt x="f1922" y="f2100"/>
                </a:cubicBezTo>
                <a:cubicBezTo>
                  <a:pt x="f2412" y="f2078"/>
                  <a:pt x="f1923" y="f2078"/>
                  <a:pt x="f1923" y="f2098"/>
                </a:cubicBezTo>
                <a:cubicBezTo>
                  <a:pt x="f2410" y="f2079"/>
                  <a:pt x="f1923" y="f2101"/>
                  <a:pt x="f1923" y="f2102"/>
                </a:cubicBezTo>
                <a:cubicBezTo>
                  <a:pt x="f2410" y="f2096"/>
                  <a:pt x="f2410" y="f2102"/>
                  <a:pt x="f1924" y="f2080"/>
                </a:cubicBezTo>
                <a:cubicBezTo>
                  <a:pt x="f2397" y="f2098"/>
                  <a:pt x="f1925" y="f2102"/>
                  <a:pt x="f1925" y="f2097"/>
                </a:cubicBezTo>
                <a:cubicBezTo>
                  <a:pt x="f1925" y="f2096"/>
                  <a:pt x="f1925" y="f2095"/>
                  <a:pt x="f1926" y="f2103"/>
                </a:cubicBezTo>
                <a:cubicBezTo>
                  <a:pt x="f1927" y="f2081"/>
                  <a:pt x="f1926" y="f2097"/>
                  <a:pt x="f1928" y="f2102"/>
                </a:cubicBezTo>
                <a:cubicBezTo>
                  <a:pt x="f1929" y="f2102"/>
                  <a:pt x="f1930" y="f2102"/>
                  <a:pt x="f1931" y="f2097"/>
                </a:cubicBezTo>
                <a:cubicBezTo>
                  <a:pt x="f2423" y="f2097"/>
                  <a:pt x="f2409" y="f2080"/>
                  <a:pt x="f2409" y="f2096"/>
                </a:cubicBezTo>
                <a:cubicBezTo>
                  <a:pt x="f2409" y="f2081"/>
                  <a:pt x="f2409" y="f2103"/>
                  <a:pt x="f1932" y="f2095"/>
                </a:cubicBezTo>
                <a:cubicBezTo>
                  <a:pt x="f2466" y="f2104"/>
                  <a:pt x="f2423" y="f2082"/>
                  <a:pt x="f1930" y="f2105"/>
                </a:cubicBezTo>
                <a:cubicBezTo>
                  <a:pt x="f1928" y="f2106"/>
                  <a:pt x="f1931" y="f2083"/>
                  <a:pt x="f1930" y="f2092"/>
                </a:cubicBezTo>
                <a:cubicBezTo>
                  <a:pt x="f1929" y="f2084"/>
                  <a:pt x="f1929" y="f2084"/>
                  <a:pt x="f1928" y="f2114"/>
                </a:cubicBezTo>
                <a:cubicBezTo>
                  <a:pt x="f1928" y="f2115"/>
                  <a:pt x="f1928" y="f2091"/>
                  <a:pt x="f1928" y="f2116"/>
                </a:cubicBezTo>
                <a:cubicBezTo>
                  <a:pt x="f1928" y="f2085"/>
                  <a:pt x="f1927" y="f2117"/>
                  <a:pt x="f1927" y="f2090"/>
                </a:cubicBezTo>
                <a:cubicBezTo>
                  <a:pt x="f1925" y="f2087"/>
                  <a:pt x="f1926" y="f2089"/>
                  <a:pt x="f1925" y="f2465"/>
                </a:cubicBezTo>
                <a:cubicBezTo>
                  <a:pt x="f1925" y="f2467"/>
                  <a:pt x="f2397" y="f2376"/>
                  <a:pt x="f1925" y="f2468"/>
                </a:cubicBezTo>
                <a:cubicBezTo>
                  <a:pt x="f1926" y="f2469"/>
                  <a:pt x="f1926" y="f2469"/>
                  <a:pt x="f1926" y="f2119"/>
                </a:cubicBezTo>
                <a:cubicBezTo>
                  <a:pt x="f1927" y="f2454"/>
                  <a:pt x="f1927" y="f2464"/>
                  <a:pt x="f1928" y="f2375"/>
                </a:cubicBezTo>
                <a:cubicBezTo>
                  <a:pt x="f1929" y="f2120"/>
                  <a:pt x="f1930" y="f2122"/>
                  <a:pt x="f1929" y="f2124"/>
                </a:cubicBezTo>
                <a:cubicBezTo>
                  <a:pt x="f1929" y="f2125"/>
                  <a:pt x="f1928" y="f2126"/>
                  <a:pt x="f1927" y="f2455"/>
                </a:cubicBezTo>
                <a:cubicBezTo>
                  <a:pt x="f1927" y="f2127"/>
                  <a:pt x="f1927" y="f2128"/>
                  <a:pt x="f1927" y="f2374"/>
                </a:cubicBezTo>
                <a:cubicBezTo>
                  <a:pt x="f1927" y="f2456"/>
                  <a:pt x="f1925" y="f2131"/>
                  <a:pt x="f1928" y="f2131"/>
                </a:cubicBezTo>
                <a:cubicBezTo>
                  <a:pt x="f1929" y="f2458"/>
                  <a:pt x="f1930" y="f2131"/>
                  <a:pt x="f1931" y="f2458"/>
                </a:cubicBezTo>
                <a:cubicBezTo>
                  <a:pt x="f2466" y="f2132"/>
                  <a:pt x="f2466" y="f2133"/>
                  <a:pt x="f1932" y="f2462"/>
                </a:cubicBezTo>
                <a:cubicBezTo>
                  <a:pt x="f1932" y="f2134"/>
                  <a:pt x="f2409" y="f2134"/>
                  <a:pt x="f1933" y="f2134"/>
                </a:cubicBezTo>
                <a:cubicBezTo>
                  <a:pt x="f1934" y="f2460"/>
                  <a:pt x="f2408" y="f2134"/>
                  <a:pt x="f1935" y="f2133"/>
                </a:cubicBezTo>
                <a:cubicBezTo>
                  <a:pt x="f2395" y="f2459"/>
                  <a:pt x="f1936" y="f2458"/>
                  <a:pt x="f1936" y="f2457"/>
                </a:cubicBezTo>
                <a:cubicBezTo>
                  <a:pt x="f1936" y="f2129"/>
                  <a:pt x="f2470" y="f2374"/>
                  <a:pt x="f1937" y="f2127"/>
                </a:cubicBezTo>
                <a:cubicBezTo>
                  <a:pt x="f2394" y="f2126"/>
                  <a:pt x="f2426" y="f2125"/>
                  <a:pt x="f2426" y="f2124"/>
                </a:cubicBezTo>
                <a:cubicBezTo>
                  <a:pt x="f2426" y="f2122"/>
                  <a:pt x="f2426" y="f2120"/>
                  <a:pt x="f2426" y="f2375"/>
                </a:cubicBezTo>
                <a:cubicBezTo>
                  <a:pt x="f1939" y="f2454"/>
                  <a:pt x="f1939" y="f2119"/>
                  <a:pt x="f1939" y="f2468"/>
                </a:cubicBezTo>
                <a:cubicBezTo>
                  <a:pt x="f1939" y="f2467"/>
                  <a:pt x="f2428" y="f2465"/>
                  <a:pt x="f2428" y="f2089"/>
                </a:cubicBezTo>
                <a:cubicBezTo>
                  <a:pt x="f1938" y="f2088"/>
                  <a:pt x="f1938" y="f2090"/>
                  <a:pt x="f1938" y="f2085"/>
                </a:cubicBezTo>
                <a:cubicBezTo>
                  <a:pt x="f1938" y="f2085"/>
                  <a:pt x="f1938" y="f2091"/>
                  <a:pt x="f1939" y="f2091"/>
                </a:cubicBezTo>
                <a:cubicBezTo>
                  <a:pt x="f2428" y="f2115"/>
                  <a:pt x="f2393" y="f2116"/>
                  <a:pt x="f2393" y="f2085"/>
                </a:cubicBezTo>
                <a:cubicBezTo>
                  <a:pt x="f1940" y="f2090"/>
                  <a:pt x="f1941" y="f2087"/>
                  <a:pt x="f2471" y="f2088"/>
                </a:cubicBezTo>
                <a:cubicBezTo>
                  <a:pt x="f1942" y="f2118"/>
                  <a:pt x="f1943" y="f2467"/>
                  <a:pt x="f1943" y="f2468"/>
                </a:cubicBezTo>
                <a:cubicBezTo>
                  <a:pt x="f1944" y="f2464"/>
                  <a:pt x="f1946" y="f2120"/>
                  <a:pt x="f1546" y="f2124"/>
                </a:cubicBezTo>
                <a:cubicBezTo>
                  <a:pt x="f1543" y="f2455"/>
                  <a:pt x="f1545" y="f2374"/>
                  <a:pt x="f1540" y="f2457"/>
                </a:cubicBezTo>
                <a:cubicBezTo>
                  <a:pt x="f1538" y="f2131"/>
                  <a:pt x="f1537" y="f2132"/>
                  <a:pt x="f1537" y="f2459"/>
                </a:cubicBezTo>
                <a:cubicBezTo>
                  <a:pt x="f1537" y="f2133"/>
                  <a:pt x="f1537" y="f2134"/>
                  <a:pt x="f1549" y="f2134"/>
                </a:cubicBezTo>
                <a:cubicBezTo>
                  <a:pt x="f1538" y="f2460"/>
                  <a:pt x="f1538" y="f2134"/>
                  <a:pt x="f1540" y="f2134"/>
                </a:cubicBezTo>
                <a:cubicBezTo>
                  <a:pt x="f1540" y="f2462"/>
                  <a:pt x="f1541" y="f2462"/>
                  <a:pt x="f1541" y="f2462"/>
                </a:cubicBezTo>
                <a:cubicBezTo>
                  <a:pt x="f1541" y="f2133"/>
                  <a:pt x="f1541" y="f2133"/>
                  <a:pt x="f1545" y="f2133"/>
                </a:cubicBezTo>
                <a:cubicBezTo>
                  <a:pt x="f1545" y="f2459"/>
                  <a:pt x="f1542" y="f2459"/>
                  <a:pt x="f1542" y="f2133"/>
                </a:cubicBezTo>
                <a:cubicBezTo>
                  <a:pt x="f1543" y="f2462"/>
                  <a:pt x="f1542" y="f2134"/>
                  <a:pt x="f1542" y="f2460"/>
                </a:cubicBezTo>
                <a:cubicBezTo>
                  <a:pt x="f1543" y="f2135"/>
                  <a:pt x="f1543" y="f2373"/>
                  <a:pt x="f1543" y="f2136"/>
                </a:cubicBezTo>
                <a:cubicBezTo>
                  <a:pt x="f1543" y="f2136"/>
                  <a:pt x="f1543" y="f2372"/>
                  <a:pt x="f1543" y="f2372"/>
                </a:cubicBezTo>
                <a:cubicBezTo>
                  <a:pt x="f1544" y="f2371"/>
                  <a:pt x="f1544" y="f2371"/>
                  <a:pt x="f1544" y="f2371"/>
                </a:cubicBezTo>
                <a:cubicBezTo>
                  <a:pt x="f1546" y="f2137"/>
                  <a:pt x="f1544" y="f2137"/>
                  <a:pt x="f1543" y="f2138"/>
                </a:cubicBezTo>
                <a:cubicBezTo>
                  <a:pt x="f1543" y="f2472"/>
                  <a:pt x="f1543" y="f2473"/>
                  <a:pt x="f1542" y="f2139"/>
                </a:cubicBezTo>
                <a:cubicBezTo>
                  <a:pt x="f1542" y="f2474"/>
                  <a:pt x="f1541" y="f2474"/>
                  <a:pt x="f1541" y="f2370"/>
                </a:cubicBezTo>
                <a:cubicBezTo>
                  <a:pt x="f1538" y="f2370"/>
                  <a:pt x="f1537" y="f2475"/>
                  <a:pt x="f1549" y="f2369"/>
                </a:cubicBezTo>
                <a:cubicBezTo>
                  <a:pt x="f1549" y="f2142"/>
                  <a:pt x="f1540" y="f2476"/>
                  <a:pt x="f1541" y="f2369"/>
                </a:cubicBezTo>
                <a:cubicBezTo>
                  <a:pt x="f1542" y="f2369"/>
                  <a:pt x="f1545" y="f2141"/>
                  <a:pt x="f1541" y="f2141"/>
                </a:cubicBezTo>
                <a:cubicBezTo>
                  <a:pt x="f1541" y="f2477"/>
                  <a:pt x="f1540" y="f2142"/>
                  <a:pt x="f1540" y="f2478"/>
                </a:cubicBezTo>
                <a:cubicBezTo>
                  <a:pt x="f1538" y="f2478"/>
                  <a:pt x="f1538" y="f2478"/>
                  <a:pt x="f1549" y="f2143"/>
                </a:cubicBezTo>
                <a:cubicBezTo>
                  <a:pt x="f1537" y="f2307"/>
                  <a:pt x="f1537" y="f2144"/>
                  <a:pt x="f1535" y="f2144"/>
                </a:cubicBezTo>
                <a:cubicBezTo>
                  <a:pt x="f1534" y="f2144"/>
                  <a:pt x="f2479" y="f2144"/>
                  <a:pt x="f1532" y="f2144"/>
                </a:cubicBezTo>
                <a:cubicBezTo>
                  <a:pt x="f2392" y="f2306"/>
                  <a:pt x="f1531" y="f2146"/>
                  <a:pt x="f2392" y="f2147"/>
                </a:cubicBezTo>
                <a:cubicBezTo>
                  <a:pt x="f1530" y="f2309"/>
                  <a:pt x="f2391" y="f2309"/>
                  <a:pt x="f1948" y="f2310"/>
                </a:cubicBezTo>
                <a:cubicBezTo>
                  <a:pt x="f1948" y="f2148"/>
                  <a:pt x="f1948" y="f2480"/>
                  <a:pt x="f1529" y="f2480"/>
                </a:cubicBezTo>
                <a:cubicBezTo>
                  <a:pt x="f1528" y="f2149"/>
                  <a:pt x="f1528" y="f2148"/>
                  <a:pt x="f1558" y="f2148"/>
                </a:cubicBezTo>
                <a:cubicBezTo>
                  <a:pt x="f1527" y="f2480"/>
                  <a:pt x="f1527" y="f2149"/>
                  <a:pt x="f1527" y="f2149"/>
                </a:cubicBezTo>
                <a:cubicBezTo>
                  <a:pt x="f1526" y="f2150"/>
                  <a:pt x="f1561" y="f2303"/>
                  <a:pt x="f2390" y="f2302"/>
                </a:cubicBezTo>
                <a:cubicBezTo>
                  <a:pt x="f1563" y="f2152"/>
                  <a:pt x="f1524" y="f2481"/>
                  <a:pt x="f2390" y="f2153"/>
                </a:cubicBezTo>
                <a:cubicBezTo>
                  <a:pt x="f1525" y="f2153"/>
                  <a:pt x="f1950" y="f2153"/>
                  <a:pt x="f1561" y="f2368"/>
                </a:cubicBezTo>
                <a:cubicBezTo>
                  <a:pt x="f1525" y="f2301"/>
                  <a:pt x="f1563" y="f2154"/>
                  <a:pt x="f1564" y="f2301"/>
                </a:cubicBezTo>
                <a:cubicBezTo>
                  <a:pt x="f1564" y="f2301"/>
                  <a:pt x="f1523" y="f2301"/>
                  <a:pt x="f1951" y="f2301"/>
                </a:cubicBezTo>
                <a:cubicBezTo>
                  <a:pt x="f1566" y="f2154"/>
                  <a:pt x="f1951" y="f2176"/>
                  <a:pt x="f1566" y="f2176"/>
                </a:cubicBezTo>
                <a:cubicBezTo>
                  <a:pt x="f1522" y="f2155"/>
                  <a:pt x="f2389" y="f2155"/>
                  <a:pt x="f1521" y="f2155"/>
                </a:cubicBezTo>
                <a:cubicBezTo>
                  <a:pt x="f1520" y="f2155"/>
                  <a:pt x="f1520" y="f2155"/>
                  <a:pt x="f1953" y="f2175"/>
                </a:cubicBezTo>
                <a:cubicBezTo>
                  <a:pt x="f1519" y="f2174"/>
                  <a:pt x="f1965" y="f2173"/>
                  <a:pt x="f1518" y="f2177"/>
                </a:cubicBezTo>
                <a:cubicBezTo>
                  <a:pt x="f1518" y="f2158"/>
                  <a:pt x="f1966" y="f2367"/>
                  <a:pt x="f1966" y="f2159"/>
                </a:cubicBezTo>
                <a:cubicBezTo>
                  <a:pt x="f1517" y="f2160"/>
                  <a:pt x="f1516" y="f2161"/>
                  <a:pt x="f1515" y="f2169"/>
                </a:cubicBezTo>
                <a:cubicBezTo>
                  <a:pt x="f1567" y="f2168"/>
                  <a:pt x="f1514" y="f2165"/>
                  <a:pt x="f2482" y="f2167"/>
                </a:cubicBezTo>
                <a:cubicBezTo>
                  <a:pt x="f1513" y="f2179"/>
                  <a:pt x="f1569" y="f2180"/>
                  <a:pt x="f1569" y="f2181"/>
                </a:cubicBezTo>
                <a:cubicBezTo>
                  <a:pt x="f1569" y="f2315"/>
                  <a:pt x="f1569" y="f2483"/>
                  <a:pt x="f1511" y="f2182"/>
                </a:cubicBezTo>
                <a:cubicBezTo>
                  <a:pt x="f1511" y="f2183"/>
                  <a:pt x="f1510" y="f2183"/>
                  <a:pt x="f1510" y="f2366"/>
                </a:cubicBezTo>
                <a:cubicBezTo>
                  <a:pt x="f1509" y="f2484"/>
                  <a:pt x="f1509" y="f2365"/>
                  <a:pt x="f1570" y="f2186"/>
                </a:cubicBezTo>
                <a:cubicBezTo>
                  <a:pt x="f1572" y="f2316"/>
                  <a:pt x="f1572" y="f2364"/>
                  <a:pt x="f1967" y="f2363"/>
                </a:cubicBezTo>
                <a:cubicBezTo>
                  <a:pt x="f1967" y="f2363"/>
                  <a:pt x="f2388" y="f2317"/>
                  <a:pt x="f2388" y="f2297"/>
                </a:cubicBezTo>
                <a:cubicBezTo>
                  <a:pt x="f1968" y="f2485"/>
                  <a:pt x="f2388" y="f2296"/>
                  <a:pt x="f1968" y="f2318"/>
                </a:cubicBezTo>
                <a:cubicBezTo>
                  <a:pt x="f2406" y="f2295"/>
                  <a:pt x="f1971" y="f2295"/>
                  <a:pt x="f2387" y="f2190"/>
                </a:cubicBezTo>
                <a:cubicBezTo>
                  <a:pt x="f1972" y="f2190"/>
                  <a:pt x="f1973" y="f2190"/>
                  <a:pt x="f1974" y="f2190"/>
                </a:cubicBezTo>
                <a:cubicBezTo>
                  <a:pt x="f1974" y="f2190"/>
                  <a:pt x="f1988" y="f2190"/>
                  <a:pt x="f1976" y="f2362"/>
                </a:cubicBezTo>
                <a:cubicBezTo>
                  <a:pt x="f1975" y="f2294"/>
                  <a:pt x="f1974" y="f2294"/>
                  <a:pt x="f1973" y="f2319"/>
                </a:cubicBezTo>
                <a:cubicBezTo>
                  <a:pt x="f1973" y="f2319"/>
                  <a:pt x="f1973" y="f2191"/>
                  <a:pt x="f1972" y="f2204"/>
                </a:cubicBezTo>
                <a:cubicBezTo>
                  <a:pt x="f2387" y="f2320"/>
                  <a:pt x="f1969" y="f2320"/>
                  <a:pt x="f2406" y="f2192"/>
                </a:cubicBezTo>
                <a:cubicBezTo>
                  <a:pt x="f1968" y="f2192"/>
                  <a:pt x="f2388" y="f2204"/>
                  <a:pt x="f1967" y="f2204"/>
                </a:cubicBezTo>
                <a:cubicBezTo>
                  <a:pt x="f1572" y="f2192"/>
                  <a:pt x="f1572" y="f2320"/>
                  <a:pt x="f1571" y="f2320"/>
                </a:cubicBezTo>
                <a:cubicBezTo>
                  <a:pt x="f1509" y="f2193"/>
                  <a:pt x="f1569" y="f2320"/>
                  <a:pt x="f1569" y="f2194"/>
                </a:cubicBezTo>
                <a:cubicBezTo>
                  <a:pt x="f1569" y="f2195"/>
                  <a:pt x="f1511" y="f2195"/>
                  <a:pt x="f1511" y="f2196"/>
                </a:cubicBezTo>
                <a:cubicBezTo>
                  <a:pt x="f1510" y="f2197"/>
                  <a:pt x="f1511" y="f2198"/>
                  <a:pt x="f1510" y="f2201"/>
                </a:cubicBezTo>
                <a:cubicBezTo>
                  <a:pt x="f1510" y="f2201"/>
                  <a:pt x="f1509" y="f2201"/>
                  <a:pt x="f1509" y="f2201"/>
                </a:cubicBezTo>
                <a:cubicBezTo>
                  <a:pt x="f1570" y="f2199"/>
                  <a:pt x="f1570" y="f2199"/>
                  <a:pt x="f1570" y="f2200"/>
                </a:cubicBezTo>
                <a:cubicBezTo>
                  <a:pt x="f1571" y="f2200"/>
                  <a:pt x="f1571" y="f2245"/>
                  <a:pt x="f1572" y="f2245"/>
                </a:cubicBezTo>
                <a:cubicBezTo>
                  <a:pt x="f2388" y="f2245"/>
                  <a:pt x="f2388" y="f2200"/>
                  <a:pt x="f2388" y="f2199"/>
                </a:cubicBezTo>
                <a:cubicBezTo>
                  <a:pt x="f1968" y="f2201"/>
                  <a:pt x="f2406" y="f2199"/>
                  <a:pt x="f1969" y="f2199"/>
                </a:cubicBezTo>
                <a:cubicBezTo>
                  <a:pt x="f1971" y="f2199"/>
                  <a:pt x="f1971" y="f2200"/>
                  <a:pt x="f2387" y="f2205"/>
                </a:cubicBezTo>
                <a:cubicBezTo>
                  <a:pt x="f2387" y="f2205"/>
                  <a:pt x="f1972" y="f2244"/>
                  <a:pt x="f1971" y="f2244"/>
                </a:cubicBezTo>
                <a:cubicBezTo>
                  <a:pt x="f1971" y="f2244"/>
                  <a:pt x="f1969" y="f2244"/>
                  <a:pt x="f1969" y="f2205"/>
                </a:cubicBezTo>
                <a:cubicBezTo>
                  <a:pt x="f1969" y="f2205"/>
                  <a:pt x="f2406" y="f2205"/>
                  <a:pt x="f2406" y="f2205"/>
                </a:cubicBezTo>
                <a:cubicBezTo>
                  <a:pt x="f1967" y="f2205"/>
                  <a:pt x="f1572" y="f2205"/>
                  <a:pt x="f1570" y="f2245"/>
                </a:cubicBezTo>
                <a:cubicBezTo>
                  <a:pt x="f1509" y="f2200"/>
                  <a:pt x="f1510" y="f2200"/>
                  <a:pt x="f1511" y="f2200"/>
                </a:cubicBezTo>
                <a:cubicBezTo>
                  <a:pt x="f1569" y="f2200"/>
                  <a:pt x="f1512" y="f2200"/>
                  <a:pt x="f1513" y="f2200"/>
                </a:cubicBezTo>
                <a:cubicBezTo>
                  <a:pt x="f1514" y="f2199"/>
                  <a:pt x="f1567" y="f2200"/>
                  <a:pt x="f1516" y="f2245"/>
                </a:cubicBezTo>
                <a:cubicBezTo>
                  <a:pt x="f1966" y="f2205"/>
                  <a:pt x="f1965" y="f2200"/>
                  <a:pt x="f1953" y="f2245"/>
                </a:cubicBezTo>
                <a:cubicBezTo>
                  <a:pt x="f1959" y="f2205"/>
                  <a:pt x="f1521" y="f2205"/>
                  <a:pt x="f2389" y="f2206"/>
                </a:cubicBezTo>
                <a:cubicBezTo>
                  <a:pt x="f2389" y="f2243"/>
                  <a:pt x="f1521" y="f2241"/>
                  <a:pt x="f1521" y="f2240"/>
                </a:cubicBezTo>
                <a:cubicBezTo>
                  <a:pt x="f1959" y="f2208"/>
                  <a:pt x="f1959" y="f2208"/>
                  <a:pt x="f1959" y="f2239"/>
                </a:cubicBezTo>
                <a:cubicBezTo>
                  <a:pt x="f1521" y="f2247"/>
                  <a:pt x="f2389" y="f2247"/>
                  <a:pt x="f1522" y="f2247"/>
                </a:cubicBezTo>
                <a:cubicBezTo>
                  <a:pt x="f1951" y="f2238"/>
                  <a:pt x="f1566" y="f2210"/>
                  <a:pt x="f1564" y="f2210"/>
                </a:cubicBezTo>
                <a:cubicBezTo>
                  <a:pt x="f1564" y="f2210"/>
                  <a:pt x="f1563" y="f2210"/>
                  <a:pt x="f2390" y="f2210"/>
                </a:cubicBezTo>
                <a:cubicBezTo>
                  <a:pt x="f1525" y="f2237"/>
                  <a:pt x="f2390" y="f2209"/>
                  <a:pt x="f1563" y="f2209"/>
                </a:cubicBezTo>
                <a:cubicBezTo>
                  <a:pt x="f1524" y="f2238"/>
                  <a:pt x="f1522" y="f2238"/>
                  <a:pt x="f1951" y="f2239"/>
                </a:cubicBezTo>
                <a:cubicBezTo>
                  <a:pt x="f1523" y="f2208"/>
                  <a:pt x="f1564" y="f2239"/>
                  <a:pt x="f1524" y="f2208"/>
                </a:cubicBezTo>
                <a:cubicBezTo>
                  <a:pt x="f1563" y="f2208"/>
                  <a:pt x="f2390" y="f2240"/>
                  <a:pt x="f1525" y="f2240"/>
                </a:cubicBezTo>
                <a:cubicBezTo>
                  <a:pt x="f1526" y="f2246"/>
                  <a:pt x="f1527" y="f2246"/>
                  <a:pt x="f1558" y="f2207"/>
                </a:cubicBezTo>
                <a:cubicBezTo>
                  <a:pt x="f1528" y="f2243"/>
                  <a:pt x="f1528" y="f2244"/>
                  <a:pt x="f1529" y="f2205"/>
                </a:cubicBezTo>
                <a:cubicBezTo>
                  <a:pt x="f1948" y="f2245"/>
                  <a:pt x="f2391" y="f2205"/>
                  <a:pt x="f2391" y="f2244"/>
                </a:cubicBezTo>
                <a:cubicBezTo>
                  <a:pt x="f1530" y="f2244"/>
                  <a:pt x="f2392" y="f2206"/>
                  <a:pt x="f1531" y="f2206"/>
                </a:cubicBezTo>
                <a:cubicBezTo>
                  <a:pt x="f1532" y="f2206"/>
                  <a:pt x="f1533" y="f2242"/>
                  <a:pt x="f2479" y="f2242"/>
                </a:cubicBezTo>
                <a:cubicBezTo>
                  <a:pt x="f1534" y="f2243"/>
                  <a:pt x="f1535" y="f2243"/>
                  <a:pt x="f1536" y="f2243"/>
                </a:cubicBezTo>
                <a:cubicBezTo>
                  <a:pt x="f1537" y="f2243"/>
                  <a:pt x="f1549" y="f2207"/>
                  <a:pt x="f1538" y="f2207"/>
                </a:cubicBezTo>
                <a:cubicBezTo>
                  <a:pt x="f1540" y="f2207"/>
                  <a:pt x="f1541" y="f2243"/>
                  <a:pt x="f1541" y="f2242"/>
                </a:cubicBezTo>
                <a:cubicBezTo>
                  <a:pt x="f1545" y="f2206"/>
                  <a:pt x="f1541" y="f2244"/>
                  <a:pt x="f1542" y="f2244"/>
                </a:cubicBezTo>
                <a:cubicBezTo>
                  <a:pt x="f1542" y="f2205"/>
                  <a:pt x="f1543" y="f2205"/>
                  <a:pt x="f1543" y="f2245"/>
                </a:cubicBezTo>
                <a:cubicBezTo>
                  <a:pt x="f1544" y="f2199"/>
                  <a:pt x="f1543" y="f2197"/>
                  <a:pt x="f1546" y="f2196"/>
                </a:cubicBezTo>
                <a:cubicBezTo>
                  <a:pt x="f1547" y="f2195"/>
                  <a:pt x="f1947" y="f2195"/>
                  <a:pt x="f1946" y="f2195"/>
                </a:cubicBezTo>
                <a:cubicBezTo>
                  <a:pt x="f1946" y="f2202"/>
                  <a:pt x="f2431" y="f2194"/>
                  <a:pt x="f2431" y="f2203"/>
                </a:cubicBezTo>
                <a:cubicBezTo>
                  <a:pt x="f1945" y="f2320"/>
                  <a:pt x="f1944" y="f2192"/>
                  <a:pt x="f1943" y="f2204"/>
                </a:cubicBezTo>
                <a:cubicBezTo>
                  <a:pt x="f1942" y="f2191"/>
                  <a:pt x="f1941" y="f2294"/>
                  <a:pt x="f1940" y="f2190"/>
                </a:cubicBezTo>
                <a:cubicBezTo>
                  <a:pt x="f1940" y="f2295"/>
                  <a:pt x="f1940" y="f2318"/>
                  <a:pt x="f1940" y="f2296"/>
                </a:cubicBezTo>
                <a:cubicBezTo>
                  <a:pt x="f1940" y="f2189"/>
                  <a:pt x="f2471" y="f2485"/>
                  <a:pt x="f1941" y="f2297"/>
                </a:cubicBezTo>
                <a:cubicBezTo>
                  <a:pt x="f1941" y="f2317"/>
                  <a:pt x="f1940" y="f2317"/>
                  <a:pt x="f2393" y="f2317"/>
                </a:cubicBezTo>
                <a:cubicBezTo>
                  <a:pt x="f2428" y="f2317"/>
                  <a:pt x="f2428" y="f2317"/>
                  <a:pt x="f1939" y="f2363"/>
                </a:cubicBezTo>
                <a:cubicBezTo>
                  <a:pt x="f1938" y="f2188"/>
                  <a:pt x="f2394" y="f2188"/>
                  <a:pt x="f1937" y="f2364"/>
                </a:cubicBezTo>
                <a:cubicBezTo>
                  <a:pt x="f1937" y="f2316"/>
                  <a:pt x="f2394" y="f2365"/>
                  <a:pt x="f1937" y="f2484"/>
                </a:cubicBezTo>
                <a:cubicBezTo>
                  <a:pt x="f1937" y="f2184"/>
                  <a:pt x="f2470" y="f2184"/>
                  <a:pt x="f1936" y="f2366"/>
                </a:cubicBezTo>
                <a:cubicBezTo>
                  <a:pt x="f1936" y="f2183"/>
                  <a:pt x="f2395" y="f2182"/>
                  <a:pt x="f2395" y="f2483"/>
                </a:cubicBezTo>
                <a:cubicBezTo>
                  <a:pt x="f2395" y="f2315"/>
                  <a:pt x="f2395" y="f2181"/>
                  <a:pt x="f2424" y="f2314"/>
                </a:cubicBezTo>
                <a:cubicBezTo>
                  <a:pt x="f2424" y="f2180"/>
                  <a:pt x="f1935" y="f2299"/>
                  <a:pt x="f1935" y="f2179"/>
                </a:cubicBezTo>
                <a:cubicBezTo>
                  <a:pt x="f2408" y="f2167"/>
                  <a:pt x="f2408" y="f2165"/>
                  <a:pt x="f1934" y="f2168"/>
                </a:cubicBezTo>
                <a:cubicBezTo>
                  <a:pt x="f2396" y="f2169"/>
                  <a:pt x="f1933" y="f2162"/>
                  <a:pt x="f2409" y="f2161"/>
                </a:cubicBezTo>
                <a:cubicBezTo>
                  <a:pt x="f1932" y="f2159"/>
                  <a:pt x="f2423" y="f2312"/>
                  <a:pt x="f1927" y="f2177"/>
                </a:cubicBezTo>
                <a:cubicBezTo>
                  <a:pt x="f1924" y="f2172"/>
                  <a:pt x="f2422" y="f2177"/>
                  <a:pt x="f1919" y="f2157"/>
                </a:cubicBezTo>
                <a:cubicBezTo>
                  <a:pt x="f1918" y="f2157"/>
                  <a:pt x="f2420" y="f2173"/>
                  <a:pt x="f1917" y="f2173"/>
                </a:cubicBezTo>
                <a:cubicBezTo>
                  <a:pt x="f1916" y="f2173"/>
                  <a:pt x="f1914" y="f2173"/>
                  <a:pt x="f1913" y="f2311"/>
                </a:cubicBezTo>
                <a:cubicBezTo>
                  <a:pt x="f1915" y="f2311"/>
                  <a:pt x="f1915" y="f2174"/>
                  <a:pt x="f1912" y="f2174"/>
                </a:cubicBezTo>
                <a:cubicBezTo>
                  <a:pt x="f1903" y="f2156"/>
                  <a:pt x="f1904" y="f2156"/>
                  <a:pt x="f1905" y="f2156"/>
                </a:cubicBezTo>
                <a:cubicBezTo>
                  <a:pt x="f1902" y="f2175"/>
                  <a:pt x="f1907" y="f2155"/>
                  <a:pt x="f1901" y="f2154"/>
                </a:cubicBezTo>
                <a:cubicBezTo>
                  <a:pt x="f1908" y="f2368"/>
                  <a:pt x="f1900" y="f2153"/>
                  <a:pt x="f1899" y="f2481"/>
                </a:cubicBezTo>
                <a:cubicBezTo>
                  <a:pt x="f1898" y="f2302"/>
                  <a:pt x="f1898" y="f2303"/>
                  <a:pt x="f2486" y="f2304"/>
                </a:cubicBezTo>
                <a:cubicBezTo>
                  <a:pt x="f1897" y="f2480"/>
                  <a:pt x="f2418" y="f2480"/>
                  <a:pt x="f2416" y="f2148"/>
                </a:cubicBezTo>
                <a:cubicBezTo>
                  <a:pt x="f2487" y="f2310"/>
                  <a:pt x="f1895" y="f2310"/>
                  <a:pt x="f2398" y="f2309"/>
                </a:cubicBezTo>
                <a:cubicBezTo>
                  <a:pt x="f2419" y="f2147"/>
                  <a:pt x="f1893" y="f2147"/>
                  <a:pt x="f2415" y="f2308"/>
                </a:cubicBezTo>
                <a:cubicBezTo>
                  <a:pt x="f2413" y="f2146"/>
                  <a:pt x="f1885" y="f2308"/>
                  <a:pt x="f1884" y="f2145"/>
                </a:cubicBezTo>
                <a:cubicBezTo>
                  <a:pt x="f1883" y="f2144"/>
                  <a:pt x="f1883" y="f2143"/>
                  <a:pt x="f1881" y="f2478"/>
                </a:cubicBezTo>
                <a:cubicBezTo>
                  <a:pt x="f1886" y="f2477"/>
                  <a:pt x="f1887" y="f2141"/>
                  <a:pt x="f1877" y="f2141"/>
                </a:cubicBezTo>
                <a:cubicBezTo>
                  <a:pt x="f1876" y="f2369"/>
                  <a:pt x="f1890" y="f2369"/>
                  <a:pt x="f2400" y="f2369"/>
                </a:cubicBezTo>
                <a:cubicBezTo>
                  <a:pt x="f1641" y="f2476"/>
                  <a:pt x="f1644" y="f2475"/>
                  <a:pt x="f1646" y="f2475"/>
                </a:cubicBezTo>
                <a:cubicBezTo>
                  <a:pt x="f1647" y="f2475"/>
                  <a:pt x="f1648" y="f2140"/>
                  <a:pt x="f1650" y="f2370"/>
                </a:cubicBezTo>
                <a:cubicBezTo>
                  <a:pt x="f1638" y="f2474"/>
                  <a:pt x="f1573" y="f2474"/>
                  <a:pt x="f1575" y="f2370"/>
                </a:cubicBezTo>
                <a:cubicBezTo>
                  <a:pt x="f1577" y="f2140"/>
                  <a:pt x="f1867" y="f2140"/>
                  <a:pt x="f1578" y="f2475"/>
                </a:cubicBezTo>
                <a:cubicBezTo>
                  <a:pt x="f1581" y="f2475"/>
                  <a:pt x="f1582" y="f2476"/>
                  <a:pt x="f1584" y="f2369"/>
                </a:cubicBezTo>
                <a:cubicBezTo>
                  <a:pt x="f1586" y="f2369"/>
                  <a:pt x="f2402" y="f2369"/>
                  <a:pt x="f1587" y="f2141"/>
                </a:cubicBezTo>
                <a:cubicBezTo>
                  <a:pt x="f1866" y="f2141"/>
                  <a:pt x="f1588" y="f2477"/>
                  <a:pt x="f1865" y="f2142"/>
                </a:cubicBezTo>
                <a:cubicBezTo>
                  <a:pt x="f1589" y="f2142"/>
                  <a:pt x="f8" y="f2478"/>
                  <a:pt x="f8" y="f2478"/>
                </a:cubicBezTo>
                <a:cubicBezTo>
                  <a:pt x="f1590" y="f2478"/>
                  <a:pt x="f1590" y="f2142"/>
                  <a:pt x="f1590" y="f2477"/>
                </a:cubicBezTo>
                <a:cubicBezTo>
                  <a:pt x="f8" y="f2477"/>
                  <a:pt x="f1589" y="f2141"/>
                  <a:pt x="f1589" y="f2141"/>
                </a:cubicBezTo>
                <a:cubicBezTo>
                  <a:pt x="f1865" y="f2141"/>
                  <a:pt x="f1865" y="f2369"/>
                  <a:pt x="f1588" y="f2476"/>
                </a:cubicBezTo>
                <a:cubicBezTo>
                  <a:pt x="f1866" y="f2475"/>
                  <a:pt x="f1587" y="f2140"/>
                  <a:pt x="f1587" y="f2474"/>
                </a:cubicBezTo>
                <a:cubicBezTo>
                  <a:pt x="f1588" y="f2474"/>
                  <a:pt x="f1588" y="f2475"/>
                  <a:pt x="f8" y="f2475"/>
                </a:cubicBezTo>
                <a:cubicBezTo>
                  <a:pt x="f1590" y="f2475"/>
                  <a:pt x="f2425" y="f2475"/>
                  <a:pt x="f1864" y="f2476"/>
                </a:cubicBezTo>
                <a:cubicBezTo>
                  <a:pt x="f1591" y="f2476"/>
                  <a:pt x="f1591" y="f2369"/>
                  <a:pt x="f2488" y="f2369"/>
                </a:cubicBezTo>
                <a:cubicBezTo>
                  <a:pt x="f1592" y="f2141"/>
                  <a:pt x="f1593" y="f2369"/>
                  <a:pt x="f1594" y="f2141"/>
                </a:cubicBezTo>
                <a:cubicBezTo>
                  <a:pt x="f1863" y="f2141"/>
                  <a:pt x="f2463" y="f2477"/>
                  <a:pt x="f1595" y="f2477"/>
                </a:cubicBezTo>
                <a:cubicBezTo>
                  <a:pt x="f1595" y="f2142"/>
                  <a:pt x="f1600" y="f2478"/>
                  <a:pt x="f1596" y="f2478"/>
                </a:cubicBezTo>
                <a:cubicBezTo>
                  <a:pt x="f1597" y="f2142"/>
                  <a:pt x="f1596" y="f2477"/>
                  <a:pt x="f1597" y="f2141"/>
                </a:cubicBezTo>
                <a:cubicBezTo>
                  <a:pt x="f1598" y="f2141"/>
                  <a:pt x="f2427" y="f2141"/>
                  <a:pt x="f2427" y="f2141"/>
                </a:cubicBezTo>
                <a:cubicBezTo>
                  <a:pt x="f1601" y="f2477"/>
                  <a:pt x="f1601" y="f2142"/>
                  <a:pt x="f2461" y="f2478"/>
                </a:cubicBezTo>
                <a:cubicBezTo>
                  <a:pt x="f2461" y="f2307"/>
                  <a:pt x="f1602" y="f2306"/>
                  <a:pt x="f1611" y="f2306"/>
                </a:cubicBezTo>
                <a:cubicBezTo>
                  <a:pt x="f1603" y="f2306"/>
                  <a:pt x="f1605" y="f2145"/>
                  <a:pt x="f1604" y="f2305"/>
                </a:cubicBezTo>
                <a:cubicBezTo>
                  <a:pt x="f1603" y="f2305"/>
                  <a:pt x="f1612" y="f2305"/>
                  <a:pt x="f1602" y="f2305"/>
                </a:cubicBezTo>
                <a:cubicBezTo>
                  <a:pt x="f1862" y="f2305"/>
                  <a:pt x="f1862" y="f2146"/>
                  <a:pt x="f2461" y="f2146"/>
                </a:cubicBezTo>
                <a:cubicBezTo>
                  <a:pt x="f2427" y="f2146"/>
                  <a:pt x="f2427" y="f2305"/>
                  <a:pt x="f1599" y="f2305"/>
                </a:cubicBezTo>
                <a:cubicBezTo>
                  <a:pt x="f1597" y="f2145"/>
                  <a:pt x="f1600" y="f2145"/>
                  <a:pt x="f2463" y="f2145"/>
                </a:cubicBezTo>
                <a:cubicBezTo>
                  <a:pt x="f1593" y="f2305"/>
                  <a:pt x="f1594" y="f2144"/>
                  <a:pt x="f1594" y="f2143"/>
                </a:cubicBezTo>
                <a:cubicBezTo>
                  <a:pt x="f1594" y="f2478"/>
                  <a:pt x="f2488" y="f2478"/>
                  <a:pt x="f1591" y="f2142"/>
                </a:cubicBezTo>
                <a:cubicBezTo>
                  <a:pt x="f2425" y="f2477"/>
                  <a:pt x="f2425" y="f2142"/>
                  <a:pt x="f2425" y="f2143"/>
                </a:cubicBezTo>
                <a:cubicBezTo>
                  <a:pt x="f2425" y="f2144"/>
                  <a:pt x="f1864" y="f2307"/>
                  <a:pt x="f1591" y="f2306"/>
                </a:cubicBezTo>
                <a:cubicBezTo>
                  <a:pt x="f1591" y="f2306"/>
                  <a:pt x="f1591" y="f2145"/>
                  <a:pt x="f1591" y="f2305"/>
                </a:cubicBezTo>
                <a:cubicBezTo>
                  <a:pt x="f2488" y="f2146"/>
                  <a:pt x="f1593" y="f2305"/>
                  <a:pt x="f1594" y="f2146"/>
                </a:cubicBezTo>
                <a:cubicBezTo>
                  <a:pt x="f1863" y="f2146"/>
                  <a:pt x="f2463" y="f2147"/>
                  <a:pt x="f1595" y="f2147"/>
                </a:cubicBezTo>
                <a:cubicBezTo>
                  <a:pt x="f1600" y="f2309"/>
                  <a:pt x="f1598" y="f2309"/>
                  <a:pt x="f2427" y="f2309"/>
                </a:cubicBezTo>
                <a:cubicBezTo>
                  <a:pt x="f2461" y="f2310"/>
                  <a:pt x="f1862" y="f2148"/>
                  <a:pt x="f1611" y="f2148"/>
                </a:cubicBezTo>
                <a:cubicBezTo>
                  <a:pt x="f1604" y="f2148"/>
                  <a:pt x="f1606" y="f2148"/>
                  <a:pt x="f1608" y="f2148"/>
                </a:cubicBezTo>
                <a:cubicBezTo>
                  <a:pt x="f1613" y="f2148"/>
                  <a:pt x="f1610" y="f2148"/>
                  <a:pt x="f1861" y="f2310"/>
                </a:cubicBezTo>
                <a:cubicBezTo>
                  <a:pt x="f1614" y="f2310"/>
                  <a:pt x="f1615" y="f2309"/>
                  <a:pt x="f1617" y="f2309"/>
                </a:cubicBezTo>
                <a:cubicBezTo>
                  <a:pt x="f1621" y="f2308"/>
                  <a:pt x="f2435" y="f2144"/>
                  <a:pt x="f1621" y="f2142"/>
                </a:cubicBezTo>
                <a:cubicBezTo>
                  <a:pt x="f1621" y="f2477"/>
                  <a:pt x="f1622" y="f2141"/>
                  <a:pt x="f1622" y="f2476"/>
                </a:cubicBezTo>
                <a:cubicBezTo>
                  <a:pt x="f1628" y="f2475"/>
                  <a:pt x="f1628" y="f2370"/>
                  <a:pt x="f1628" y="f2474"/>
                </a:cubicBezTo>
                <a:cubicBezTo>
                  <a:pt x="f1623" y="f2473"/>
                  <a:pt x="f1628" y="f2138"/>
                  <a:pt x="f1628" y="f2137"/>
                </a:cubicBezTo>
                <a:cubicBezTo>
                  <a:pt x="f1628" y="f2136"/>
                  <a:pt x="f1624" y="f2373"/>
                  <a:pt x="f1627" y="f2134"/>
                </a:cubicBezTo>
                <a:cubicBezTo>
                  <a:pt x="f1627" y="f2132"/>
                  <a:pt x="f1626" y="f2456"/>
                  <a:pt x="f1859" y="f2128"/>
                </a:cubicBezTo>
                <a:cubicBezTo>
                  <a:pt x="f1631" y="f2127"/>
                  <a:pt x="f1858" y="f2127"/>
                  <a:pt x="f1634" y="f2127"/>
                </a:cubicBezTo>
                <a:cubicBezTo>
                  <a:pt x="f1637" y="f2127"/>
                  <a:pt x="f1857" y="f2127"/>
                  <a:pt x="f1855" y="f2455"/>
                </a:cubicBezTo>
                <a:cubicBezTo>
                  <a:pt x="f1854" y="f2455"/>
                  <a:pt x="f1853" y="f2127"/>
                  <a:pt x="f2440" y="f2455"/>
                </a:cubicBezTo>
                <a:cubicBezTo>
                  <a:pt x="f1851" y="f2455"/>
                  <a:pt x="f1848" y="f2126"/>
                  <a:pt x="f1845" y="f2126"/>
                </a:cubicBezTo>
                <a:cubicBezTo>
                  <a:pt x="f1846" y="f2126"/>
                  <a:pt x="f1843" y="f2125"/>
                  <a:pt x="f2442" y="f2124"/>
                </a:cubicBezTo>
                <a:cubicBezTo>
                  <a:pt x="f1453" y="f2124"/>
                  <a:pt x="f1455" y="f2124"/>
                  <a:pt x="f1460" y="f2124"/>
                </a:cubicBezTo>
                <a:cubicBezTo>
                  <a:pt x="f1508" y="f2124"/>
                  <a:pt x="f1462" y="f2123"/>
                  <a:pt x="f1464" y="f2122"/>
                </a:cubicBezTo>
                <a:cubicBezTo>
                  <a:pt x="f1466" y="f2121"/>
                  <a:pt x="f1467" y="f2375"/>
                  <a:pt x="f1470" y="f2375"/>
                </a:cubicBezTo>
                <a:cubicBezTo>
                  <a:pt x="f1471" y="f2464"/>
                  <a:pt x="f1473" y="f2464"/>
                  <a:pt x="f1841" y="f2464"/>
                </a:cubicBezTo>
                <a:cubicBezTo>
                  <a:pt x="f1507" y="f2375"/>
                  <a:pt x="f1476" y="f2120"/>
                  <a:pt x="f1477" y="f2120"/>
                </a:cubicBezTo>
                <a:cubicBezTo>
                  <a:pt x="f1482" y="f2120"/>
                  <a:pt x="f1484" y="f2120"/>
                  <a:pt x="f1488" y="f2120"/>
                </a:cubicBezTo>
                <a:cubicBezTo>
                  <a:pt x="f1501" y="f2120"/>
                  <a:pt x="f1831" y="f2375"/>
                  <a:pt x="f1497" y="f2375"/>
                </a:cubicBezTo>
                <a:cubicBezTo>
                  <a:pt x="f1495" y="f2375"/>
                  <a:pt x="f1494" y="f2375"/>
                  <a:pt x="f1830" y="f2464"/>
                </a:cubicBezTo>
                <a:cubicBezTo>
                  <a:pt x="f1833" y="f2464"/>
                  <a:pt x="f1834" y="f2454"/>
                  <a:pt x="f1834" y="f2119"/>
                </a:cubicBezTo>
                <a:cubicBezTo>
                  <a:pt x="f1835" y="f2376"/>
                  <a:pt x="f1836" y="f2467"/>
                  <a:pt x="f1837" y="f2465"/>
                </a:cubicBezTo>
                <a:cubicBezTo>
                  <a:pt x="f1826" y="f2465"/>
                  <a:pt x="f1824" y="f2465"/>
                  <a:pt x="f1821" y="f2465"/>
                </a:cubicBezTo>
                <a:cubicBezTo>
                  <a:pt x="f1819" y="f2118"/>
                  <a:pt x="f2489" y="f2089"/>
                  <a:pt x="f2490" y="f2089"/>
                </a:cubicBezTo>
                <a:cubicBezTo>
                  <a:pt x="f1816" y="f2089"/>
                  <a:pt x="f1815" y="f2118"/>
                  <a:pt x="f1814" y="f2118"/>
                </a:cubicBezTo>
                <a:cubicBezTo>
                  <a:pt x="f1813" y="f2465"/>
                  <a:pt x="f2491" y="f2465"/>
                  <a:pt x="f2492" y="f2465"/>
                </a:cubicBezTo>
                <a:cubicBezTo>
                  <a:pt x="f2493" y="f2465"/>
                  <a:pt x="f2493" y="f2465"/>
                  <a:pt x="f2493" y="f2088"/>
                </a:cubicBezTo>
                <a:cubicBezTo>
                  <a:pt x="f2493" y="f2087"/>
                  <a:pt x="f2493" y="f2086"/>
                  <a:pt x="f2494" y="f2086"/>
                </a:cubicBezTo>
                <a:cubicBezTo>
                  <a:pt x="f2495" y="f2086"/>
                  <a:pt x="f1811" y="f2087"/>
                  <a:pt x="f1811" y="f2087"/>
                </a:cubicBezTo>
                <a:cubicBezTo>
                  <a:pt x="f2496" y="f2088"/>
                  <a:pt x="f2496" y="f2088"/>
                  <a:pt x="f1810" y="f2088"/>
                </a:cubicBezTo>
                <a:cubicBezTo>
                  <a:pt x="f2497" y="f2088"/>
                  <a:pt x="f1809" y="f2089"/>
                  <a:pt x="f1808" y="f2465"/>
                </a:cubicBezTo>
                <a:cubicBezTo>
                  <a:pt x="f1808" y="f2465"/>
                  <a:pt x="f2498" y="f2465"/>
                  <a:pt x="f2499" y="f2465"/>
                </a:cubicBezTo>
                <a:cubicBezTo>
                  <a:pt x="f1807" y="f2118"/>
                  <a:pt x="f2499" y="f2088"/>
                  <a:pt x="f2500" y="f2088"/>
                </a:cubicBezTo>
                <a:cubicBezTo>
                  <a:pt x="f1806" y="f2088"/>
                  <a:pt x="f2501" y="f2465"/>
                  <a:pt x="f1805" y="f2465"/>
                </a:cubicBezTo>
                <a:cubicBezTo>
                  <a:pt x="f2502" y="f2465"/>
                  <a:pt x="f2503" y="f2465"/>
                  <a:pt x="f1804" y="f2467"/>
                </a:cubicBezTo>
                <a:cubicBezTo>
                  <a:pt x="f2504" y="f2467"/>
                  <a:pt x="f1803" y="f2376"/>
                  <a:pt x="f2505" y="f2376"/>
                </a:cubicBezTo>
                <a:cubicBezTo>
                  <a:pt x="f1801" y="f2469"/>
                  <a:pt x="f2506" y="f2376"/>
                  <a:pt x="f2507" y="f2467"/>
                </a:cubicBezTo>
                <a:cubicBezTo>
                  <a:pt x="f1797" y="f2467"/>
                  <a:pt x="f2508" y="f2467"/>
                  <a:pt x="f2509" y="f2467"/>
                </a:cubicBezTo>
                <a:cubicBezTo>
                  <a:pt x="f1795" y="f2467"/>
                  <a:pt x="f1794" y="f2467"/>
                  <a:pt x="f1793" y="f2467"/>
                </a:cubicBezTo>
                <a:cubicBezTo>
                  <a:pt x="f1792" y="f2465"/>
                  <a:pt x="f2510" y="f2465"/>
                  <a:pt x="f2511" y="f2465"/>
                </a:cubicBezTo>
                <a:cubicBezTo>
                  <a:pt x="f1791" y="f2467"/>
                  <a:pt x="f2512" y="f2376"/>
                  <a:pt x="f2512" y="f2468"/>
                </a:cubicBezTo>
                <a:cubicBezTo>
                  <a:pt x="f1790" y="f2468"/>
                  <a:pt x="f2513" y="f2469"/>
                  <a:pt x="f2514" y="f2469"/>
                </a:cubicBezTo>
                <a:cubicBezTo>
                  <a:pt x="f1789" y="f2469"/>
                  <a:pt x="f2515" y="f2469"/>
                  <a:pt x="f1788" y="f2469"/>
                </a:cubicBezTo>
                <a:cubicBezTo>
                  <a:pt x="f2516" y="f2119"/>
                  <a:pt x="f2517" y="f2119"/>
                  <a:pt x="f1787" y="f2119"/>
                </a:cubicBezTo>
                <a:cubicBezTo>
                  <a:pt x="f1786" y="f2119"/>
                  <a:pt x="f2518" y="f2119"/>
                  <a:pt x="f1785" y="f2469"/>
                </a:cubicBezTo>
                <a:cubicBezTo>
                  <a:pt x="f2519" y="f2468"/>
                  <a:pt x="f2520" y="f2468"/>
                  <a:pt x="f1784" y="f2468"/>
                </a:cubicBezTo>
                <a:cubicBezTo>
                  <a:pt x="f2521" y="f2468"/>
                  <a:pt x="f1783" y="f2468"/>
                  <a:pt x="f1782" y="f2467"/>
                </a:cubicBezTo>
                <a:cubicBezTo>
                  <a:pt x="f2522" y="f2465"/>
                  <a:pt x="f2522" y="f2465"/>
                  <a:pt x="f2523" y="f2118"/>
                </a:cubicBezTo>
                <a:cubicBezTo>
                  <a:pt x="f2524" y="f2118"/>
                  <a:pt x="f2524" y="f2465"/>
                  <a:pt x="f1780" y="f2467"/>
                </a:cubicBezTo>
                <a:cubicBezTo>
                  <a:pt x="f1779" y="f2376"/>
                  <a:pt x="f1777" y="f2376"/>
                  <a:pt x="f1774" y="f2468"/>
                </a:cubicBezTo>
                <a:cubicBezTo>
                  <a:pt x="f1773" y="f2468"/>
                  <a:pt x="f2525" y="f2119"/>
                  <a:pt x="f1770" y="f2119"/>
                </a:cubicBezTo>
                <a:cubicBezTo>
                  <a:pt x="f1768" y="f2119"/>
                  <a:pt x="f2526" y="f2454"/>
                  <a:pt x="f2527" y="f2454"/>
                </a:cubicBezTo>
                <a:cubicBezTo>
                  <a:pt x="f1763" y="f2454"/>
                  <a:pt x="f2528" y="f2454"/>
                  <a:pt x="f1760" y="f2454"/>
                </a:cubicBezTo>
                <a:cubicBezTo>
                  <a:pt x="f1758" y="f2464"/>
                  <a:pt x="f2529" y="f2464"/>
                  <a:pt x="f2530" y="f2454"/>
                </a:cubicBezTo>
                <a:cubicBezTo>
                  <a:pt x="f1755" y="f2454"/>
                  <a:pt x="f1753" y="f2454"/>
                  <a:pt x="f2531" y="f2454"/>
                </a:cubicBezTo>
                <a:cubicBezTo>
                  <a:pt x="f2532" y="f2454"/>
                  <a:pt x="f2533" y="f2454"/>
                  <a:pt x="f1750" y="f2454"/>
                </a:cubicBezTo>
                <a:cubicBezTo>
                  <a:pt x="f1749" y="f2454"/>
                  <a:pt x="f2534" y="f2464"/>
                  <a:pt x="f1749" y="f2120"/>
                </a:cubicBezTo>
                <a:cubicBezTo>
                  <a:pt x="f2535" y="f2122"/>
                  <a:pt x="f2533" y="f2122"/>
                  <a:pt x="f2533" y="f2124"/>
                </a:cubicBezTo>
                <a:cubicBezTo>
                  <a:pt x="f2536" y="f2124"/>
                  <a:pt x="f2536" y="f2123"/>
                  <a:pt x="f1750" y="f2122"/>
                </a:cubicBezTo>
                <a:cubicBezTo>
                  <a:pt x="f2535" y="f2122"/>
                  <a:pt x="f1749" y="f2122"/>
                  <a:pt x="f2534" y="f2121"/>
                </a:cubicBezTo>
                <a:cubicBezTo>
                  <a:pt x="f1748" y="f2375"/>
                  <a:pt x="f1749" y="f2454"/>
                  <a:pt x="f1748" y="f2469"/>
                </a:cubicBezTo>
                <a:cubicBezTo>
                  <a:pt x="f2537" y="f2468"/>
                  <a:pt x="f1747" y="f2376"/>
                  <a:pt x="f1747" y="f2465"/>
                </a:cubicBezTo>
                <a:cubicBezTo>
                  <a:pt x="f2538" y="f2089"/>
                  <a:pt x="f1747" y="f2087"/>
                  <a:pt x="f1747" y="f2090"/>
                </a:cubicBezTo>
                <a:cubicBezTo>
                  <a:pt x="f1747" y="f2117"/>
                  <a:pt x="f2539" y="f2085"/>
                  <a:pt x="f2539" y="f2085"/>
                </a:cubicBezTo>
                <a:cubicBezTo>
                  <a:pt x="f2539" y="f2091"/>
                  <a:pt x="f1696" y="f2091"/>
                  <a:pt x="f1695" y="f2091"/>
                </a:cubicBezTo>
                <a:cubicBezTo>
                  <a:pt x="f2540" y="f2091"/>
                  <a:pt x="f1693" y="f2091"/>
                  <a:pt x="f1691" y="f2115"/>
                </a:cubicBezTo>
                <a:cubicBezTo>
                  <a:pt x="f1687" y="f2115"/>
                  <a:pt x="f1686" y="f2114"/>
                  <a:pt x="f1684" y="f2092"/>
                </a:cubicBezTo>
                <a:cubicBezTo>
                  <a:pt x="f1685" y="f2112"/>
                  <a:pt x="f1685" y="f2083"/>
                  <a:pt x="f1685" y="f2105"/>
                </a:cubicBezTo>
                <a:cubicBezTo>
                  <a:pt x="f1683" y="f2082"/>
                  <a:pt x="f1682" y="f2104"/>
                  <a:pt x="f1682" y="f2095"/>
                </a:cubicBezTo>
                <a:cubicBezTo>
                  <a:pt x="f1688" y="f2096"/>
                  <a:pt x="f1682" y="f2097"/>
                  <a:pt x="f1688" y="f2101"/>
                </a:cubicBezTo>
                <a:cubicBezTo>
                  <a:pt x="f1681" y="f2079"/>
                  <a:pt x="f1681" y="f2098"/>
                  <a:pt x="f1746" y="f2099"/>
                </a:cubicBezTo>
                <a:cubicBezTo>
                  <a:pt x="f1746" y="f2078"/>
                  <a:pt x="f1698" y="f2078"/>
                  <a:pt x="f1745" y="f2078"/>
                </a:cubicBezTo>
                <a:cubicBezTo>
                  <a:pt x="f1700" y="f2100"/>
                  <a:pt x="f1699" y="f2111"/>
                  <a:pt x="f1699" y="f2109"/>
                </a:cubicBezTo>
                <a:cubicBezTo>
                  <a:pt x="f1699" y="f2075"/>
                  <a:pt x="f1700" y="f2377"/>
                  <a:pt x="f1742" y="f2074"/>
                </a:cubicBezTo>
                <a:cubicBezTo>
                  <a:pt x="f1701" y="f2453"/>
                  <a:pt x="f1742" y="f2075"/>
                  <a:pt x="f1701" y="f2109"/>
                </a:cubicBezTo>
                <a:cubicBezTo>
                  <a:pt x="f1701" y="f2076"/>
                  <a:pt x="f1701" y="f2076"/>
                  <a:pt x="f1741" y="f2111"/>
                </a:cubicBezTo>
                <a:cubicBezTo>
                  <a:pt x="f1702" y="f2077"/>
                  <a:pt x="f1741" y="f2100"/>
                  <a:pt x="f1702" y="f2078"/>
                </a:cubicBezTo>
                <a:cubicBezTo>
                  <a:pt x="f1703" y="f2099"/>
                  <a:pt x="f1703" y="f2078"/>
                  <a:pt x="f1739" y="f2078"/>
                </a:cubicBezTo>
                <a:cubicBezTo>
                  <a:pt x="f1704" y="f2100"/>
                  <a:pt x="f1738" y="f2078"/>
                  <a:pt x="f1705" y="f2078"/>
                </a:cubicBezTo>
                <a:cubicBezTo>
                  <a:pt x="f1706" y="f2100"/>
                  <a:pt x="f1706" y="f2077"/>
                  <a:pt x="f1706" y="f2111"/>
                </a:cubicBezTo>
                <a:cubicBezTo>
                  <a:pt x="f1705" y="f2076"/>
                  <a:pt x="f1705" y="f2077"/>
                  <a:pt x="f1738" y="f2077"/>
                </a:cubicBezTo>
                <a:cubicBezTo>
                  <a:pt x="f1704" y="f2100"/>
                  <a:pt x="f1703" y="f2100"/>
                  <a:pt x="f1703" y="f2100"/>
                </a:cubicBezTo>
                <a:cubicBezTo>
                  <a:pt x="f1740" y="f2077"/>
                  <a:pt x="f1740" y="f2111"/>
                  <a:pt x="f1740" y="f2076"/>
                </a:cubicBezTo>
                <a:cubicBezTo>
                  <a:pt x="f1740" y="f2109"/>
                  <a:pt x="f1702" y="f2075"/>
                  <a:pt x="f1702" y="f2453"/>
                </a:cubicBezTo>
                <a:cubicBezTo>
                  <a:pt x="f1702" y="f2074"/>
                  <a:pt x="f1740" y="f2452"/>
                  <a:pt x="f1703" y="f2377"/>
                </a:cubicBezTo>
                <a:cubicBezTo>
                  <a:pt x="f1704" y="f2377"/>
                  <a:pt x="f1739" y="f2453"/>
                  <a:pt x="f1704" y="f2075"/>
                </a:cubicBezTo>
                <a:cubicBezTo>
                  <a:pt x="f1738" y="f2075"/>
                  <a:pt x="f1738" y="f2075"/>
                  <a:pt x="f1705" y="f2075"/>
                </a:cubicBezTo>
                <a:cubicBezTo>
                  <a:pt x="f1705" y="f2075"/>
                  <a:pt x="f1705" y="f2453"/>
                  <a:pt x="f1705" y="f2453"/>
                </a:cubicBezTo>
                <a:cubicBezTo>
                  <a:pt x="f1705" y="f2074"/>
                  <a:pt x="f1705" y="f2453"/>
                  <a:pt x="f1706" y="f2074"/>
                </a:cubicBezTo>
                <a:cubicBezTo>
                  <a:pt x="f1706" y="f2074"/>
                  <a:pt x="f1707" y="f2074"/>
                  <a:pt x="f1707" y="f2377"/>
                </a:cubicBezTo>
                <a:cubicBezTo>
                  <a:pt x="f1707" y="f2377"/>
                  <a:pt x="f1707" y="f2452"/>
                  <a:pt x="f1708" y="f2452"/>
                </a:cubicBezTo>
                <a:cubicBezTo>
                  <a:pt x="f1709" y="f2377"/>
                  <a:pt x="f1708" y="f2074"/>
                  <a:pt x="f1708" y="f2453"/>
                </a:cubicBezTo>
                <a:cubicBezTo>
                  <a:pt x="f1708" y="f2075"/>
                  <a:pt x="f1707" y="f2076"/>
                  <a:pt x="f1709" y="f2109"/>
                </a:cubicBezTo>
                <a:cubicBezTo>
                  <a:pt x="f1712" y="f2075"/>
                  <a:pt x="f1709" y="f2452"/>
                  <a:pt x="f1709" y="f2378"/>
                </a:cubicBezTo>
                <a:cubicBezTo>
                  <a:pt x="f1712" y="f2541"/>
                  <a:pt x="f1712" y="f2377"/>
                  <a:pt x="f1711" y="f2377"/>
                </a:cubicBezTo>
                <a:cubicBezTo>
                  <a:pt x="f1713" y="f2074"/>
                  <a:pt x="f1714" y="f2452"/>
                  <a:pt x="f1714" y="f2378"/>
                </a:cubicBezTo>
                <a:cubicBezTo>
                  <a:pt x="f1713" y="f2541"/>
                  <a:pt x="f1711" y="f2451"/>
                  <a:pt x="f1711" y="f2047"/>
                </a:cubicBezTo>
                <a:cubicBezTo>
                  <a:pt x="f1713" y="f2450"/>
                  <a:pt x="f1718" y="f2073"/>
                  <a:pt x="f1719" y="f2451"/>
                </a:cubicBezTo>
                <a:cubicBezTo>
                  <a:pt x="f1737" y="f2451"/>
                  <a:pt x="f1737" y="f2451"/>
                  <a:pt x="f1720" y="f2451"/>
                </a:cubicBezTo>
                <a:cubicBezTo>
                  <a:pt x="f1721" y="f2541"/>
                  <a:pt x="f1721" y="f2378"/>
                  <a:pt x="f2542" y="f2378"/>
                </a:cubicBezTo>
                <a:cubicBezTo>
                  <a:pt x="f1723" y="f2451"/>
                  <a:pt x="f1737" y="f2073"/>
                  <a:pt x="f1720" y="f2543"/>
                </a:cubicBezTo>
                <a:cubicBezTo>
                  <a:pt x="f1721" y="f2543"/>
                  <a:pt x="f2542" y="f2379"/>
                  <a:pt x="f2542" y="f2048"/>
                </a:cubicBezTo>
                <a:cubicBezTo>
                  <a:pt x="f2542" y="f2045"/>
                  <a:pt x="f2542" y="f2449"/>
                  <a:pt x="f1722" y="f2051"/>
                </a:cubicBezTo>
                <a:cubicBezTo>
                  <a:pt x="f1723" y="f2043"/>
                  <a:pt x="f1724" y="f2052"/>
                  <a:pt x="f1724" y="f2448"/>
                </a:cubicBezTo>
                <a:cubicBezTo>
                  <a:pt x="f1725" y="f2053"/>
                  <a:pt x="f1725" y="f2041"/>
                  <a:pt x="f1726" y="f2041"/>
                </a:cubicBezTo>
                <a:cubicBezTo>
                  <a:pt x="f1726" y="f2054"/>
                  <a:pt x="f1727" y="f2072"/>
                  <a:pt x="f1736" y="f2055"/>
                </a:cubicBezTo>
                <a:cubicBezTo>
                  <a:pt x="f1728" y="f2055"/>
                  <a:pt x="f2544" y="f2040"/>
                  <a:pt x="f1729" y="f2071"/>
                </a:cubicBezTo>
                <a:cubicBezTo>
                  <a:pt x="f1730" y="f2071"/>
                  <a:pt x="f1734" y="f2071"/>
                  <a:pt x="f1735" y="f2056"/>
                </a:cubicBezTo>
                <a:cubicBezTo>
                  <a:pt x="f1733" y="f2056"/>
                  <a:pt x="f1731" y="f2038"/>
                  <a:pt x="f1731" y="f2038"/>
                </a:cubicBezTo>
                <a:cubicBezTo>
                  <a:pt x="f2545" y="f2037"/>
                  <a:pt x="f2546" y="f2037"/>
                  <a:pt x="f2547" y="f2036"/>
                </a:cubicBezTo>
                <a:cubicBezTo>
                  <a:pt x="f2548" y="f2059"/>
                  <a:pt x="f2549" y="f2059"/>
                  <a:pt x="f2550" y="f2059"/>
                </a:cubicBezTo>
                <a:cubicBezTo>
                  <a:pt x="f2551" y="f2059"/>
                  <a:pt x="f1656" y="f2036"/>
                  <a:pt x="f2552" y="f2037"/>
                </a:cubicBezTo>
                <a:cubicBezTo>
                  <a:pt x="f2553" y="f2037"/>
                  <a:pt x="f2553" y="f2057"/>
                  <a:pt x="f2554" y="f2057"/>
                </a:cubicBezTo>
                <a:cubicBezTo>
                  <a:pt x="f2555" y="f2057"/>
                  <a:pt x="f1659" y="f2057"/>
                  <a:pt x="f2556" y="f2070"/>
                </a:cubicBezTo>
                <a:cubicBezTo>
                  <a:pt x="f1660" y="f2070"/>
                  <a:pt x="f1660" y="f2038"/>
                  <a:pt x="f2557" y="f2056"/>
                </a:cubicBezTo>
                <a:cubicBezTo>
                  <a:pt x="f1664" y="f2056"/>
                  <a:pt x="f1664" y="f2038"/>
                  <a:pt x="f1665" y="f2038"/>
                </a:cubicBezTo>
                <a:cubicBezTo>
                  <a:pt x="f2558" y="f2070"/>
                  <a:pt x="f2559" y="f2038"/>
                  <a:pt x="f1666" y="f2070"/>
                </a:cubicBezTo>
                <a:cubicBezTo>
                  <a:pt x="f2560" y="f2057"/>
                  <a:pt x="f2560" y="f2037"/>
                  <a:pt x="f2560" y="f2058"/>
                </a:cubicBezTo>
                <a:cubicBezTo>
                  <a:pt x="f1666" y="f2059"/>
                  <a:pt x="f1665" y="f2069"/>
                  <a:pt x="f1664" y="f2068"/>
                </a:cubicBezTo>
                <a:cubicBezTo>
                  <a:pt x="f1662" y="f2034"/>
                  <a:pt x="f1662" y="f2065"/>
                  <a:pt x="f1662" y="f2065"/>
                </a:cubicBezTo>
                <a:cubicBezTo>
                  <a:pt x="f2557" y="f2066"/>
                  <a:pt x="f2556" y="f2066"/>
                  <a:pt x="f1659" y="f2033"/>
                </a:cubicBezTo>
                <a:cubicBezTo>
                  <a:pt x="f2555" y="f2064"/>
                  <a:pt x="f2554" y="f2064"/>
                  <a:pt x="f1658" y="f2032"/>
                </a:cubicBezTo>
                <a:cubicBezTo>
                  <a:pt x="f2553" y="f2032"/>
                  <a:pt x="f2552" y="f2032"/>
                  <a:pt x="f2561" y="f2032"/>
                </a:cubicBezTo>
                <a:cubicBezTo>
                  <a:pt x="f2562" y="f2067"/>
                  <a:pt x="f2549" y="f2031"/>
                  <a:pt x="f2547" y="f2563"/>
                </a:cubicBezTo>
                <a:cubicBezTo>
                  <a:pt x="f2564" y="f2030"/>
                  <a:pt x="f2565" y="f2029"/>
                  <a:pt x="f2566" y="f2030"/>
                </a:cubicBezTo>
                <a:cubicBezTo>
                  <a:pt x="f2567" y="f2030"/>
                  <a:pt x="f2568" y="f2031"/>
                  <a:pt x="f2545" y="f2067"/>
                </a:cubicBezTo>
                <a:cubicBezTo>
                  <a:pt x="f2545" y="f2067"/>
                  <a:pt x="f1732" y="f2067"/>
                  <a:pt x="f1731" y="f2067"/>
                </a:cubicBezTo>
                <a:cubicBezTo>
                  <a:pt x="f1734" y="f2067"/>
                  <a:pt x="f1729" y="f2563"/>
                  <a:pt x="f1735" y="f2060"/>
                </a:cubicBezTo>
                <a:cubicBezTo>
                  <a:pt x="f1735" y="f2060"/>
                  <a:pt x="f1733" y="f2569"/>
                  <a:pt x="f1731" y="f2028"/>
                </a:cubicBezTo>
                <a:cubicBezTo>
                  <a:pt x="f1731" y="f2028"/>
                  <a:pt x="f1732" y="f2063"/>
                  <a:pt x="f1732" y="f2027"/>
                </a:cubicBezTo>
                <a:cubicBezTo>
                  <a:pt x="f2570" y="f2025"/>
                  <a:pt x="f2566" y="f2024"/>
                  <a:pt x="f2568" y="f2023"/>
                </a:cubicBezTo>
                <a:cubicBezTo>
                  <a:pt x="f2571" y="f2062"/>
                  <a:pt x="f1652" y="f2019"/>
                  <a:pt x="f2549" y="f2382"/>
                </a:cubicBezTo>
                <a:cubicBezTo>
                  <a:pt x="f2551" y="f2016"/>
                  <a:pt x="f2553" y="f2383"/>
                  <a:pt x="f1659" y="f2385"/>
                </a:cubicBezTo>
                <a:cubicBezTo>
                  <a:pt x="f2556" y="f2443"/>
                  <a:pt x="f1660" y="f2386"/>
                  <a:pt x="f2557" y="f2010"/>
                </a:cubicBezTo>
                <a:cubicBezTo>
                  <a:pt x="f1664" y="f2005"/>
                  <a:pt x="f2558" y="f2002"/>
                  <a:pt x="f1666" y="f2000"/>
                </a:cubicBezTo>
                <a:cubicBezTo>
                  <a:pt x="f2572" y="f1992"/>
                  <a:pt x="f2573" y="f1976"/>
                  <a:pt x="f1667" y="f1975"/>
                </a:cubicBezTo>
                <a:cubicBezTo>
                  <a:pt x="f2574" y="f1974"/>
                  <a:pt x="f1668" y="f1975"/>
                  <a:pt x="f2575" y="f1974"/>
                </a:cubicBezTo>
                <a:cubicBezTo>
                  <a:pt x="f2576" y="f1974"/>
                  <a:pt x="f1670" y="f1974"/>
                  <a:pt x="f2577" y="f1974"/>
                </a:cubicBezTo>
                <a:cubicBezTo>
                  <a:pt x="f2578" y="f1973"/>
                  <a:pt x="f1671" y="f1973"/>
                  <a:pt x="f2579" y="f1973"/>
                </a:cubicBezTo>
                <a:cubicBezTo>
                  <a:pt x="f2580" y="f1973"/>
                  <a:pt x="f2581" y="f1975"/>
                  <a:pt x="f1674" y="f1976"/>
                </a:cubicBezTo>
                <a:cubicBezTo>
                  <a:pt x="f1675" y="f1988"/>
                  <a:pt x="f2582" y="f1988"/>
                  <a:pt x="f2583" y="f1992"/>
                </a:cubicBezTo>
                <a:cubicBezTo>
                  <a:pt x="f1678" y="f1992"/>
                  <a:pt x="f2584" y="f2000"/>
                  <a:pt x="f1679" y="f2002"/>
                </a:cubicBezTo>
                <a:cubicBezTo>
                  <a:pt x="f2585" y="f2004"/>
                  <a:pt x="f2586" y="f2004"/>
                  <a:pt x="f7" y="f2005"/>
                </a:cubicBezTo>
                <a:cubicBezTo>
                  <a:pt x="f7" y="f659"/>
                  <a:pt x="f7" y="f659"/>
                  <a:pt x="f7" y="f659"/>
                </a:cubicBezTo>
                <a:cubicBezTo>
                  <a:pt x="f7" y="f659"/>
                  <a:pt x="f2586" y="f658"/>
                  <a:pt x="f2585" y="f658"/>
                </a:cubicBezTo>
                <a:cubicBezTo>
                  <a:pt x="f1679" y="f658"/>
                  <a:pt x="f2587" y="f658"/>
                  <a:pt x="f2584" y="f658"/>
                </a:cubicBezTo>
                <a:cubicBezTo>
                  <a:pt x="f2588" y="f658"/>
                  <a:pt x="f1678" y="f657"/>
                  <a:pt x="f2583" y="f657"/>
                </a:cubicBezTo>
                <a:cubicBezTo>
                  <a:pt x="f1676" y="f656"/>
                  <a:pt x="f1675" y="f656"/>
                  <a:pt x="f2589" y="f656"/>
                </a:cubicBezTo>
                <a:cubicBezTo>
                  <a:pt x="f2580" y="f656"/>
                  <a:pt x="f2579" y="f656"/>
                  <a:pt x="f2577" y="f657"/>
                </a:cubicBezTo>
                <a:cubicBezTo>
                  <a:pt x="f2590" y="f658"/>
                  <a:pt x="f1667" y="f659"/>
                  <a:pt x="f2560" y="f659"/>
                </a:cubicBezTo>
                <a:cubicBezTo>
                  <a:pt x="f2558" y="f658"/>
                  <a:pt x="f1664" y="f657"/>
                  <a:pt x="f2557" y="f656"/>
                </a:cubicBezTo>
                <a:cubicBezTo>
                  <a:pt x="f2556" y="f655"/>
                  <a:pt x="f2554" y="f655"/>
                  <a:pt x="f2553" y="f654"/>
                </a:cubicBezTo>
                <a:cubicBezTo>
                  <a:pt x="f2561" y="f668"/>
                  <a:pt x="f2591" y="f667"/>
                  <a:pt x="f1654" y="f667"/>
                </a:cubicBezTo>
                <a:cubicBezTo>
                  <a:pt x="f2549" y="f667"/>
                  <a:pt x="f1652" y="f653"/>
                  <a:pt x="f2571" y="f667"/>
                </a:cubicBezTo>
                <a:cubicBezTo>
                  <a:pt x="f2546" y="f652"/>
                  <a:pt x="f2565" y="f651"/>
                  <a:pt x="f2566" y="f661"/>
                </a:cubicBezTo>
                <a:cubicBezTo>
                  <a:pt x="f2567" y="f662"/>
                  <a:pt x="f2570" y="f662"/>
                  <a:pt x="f1732" y="f665"/>
                </a:cubicBezTo>
                <a:cubicBezTo>
                  <a:pt x="f1731" y="f744"/>
                  <a:pt x="f1732" y="f2110"/>
                  <a:pt x="f1731" y="f1669"/>
                </a:cubicBezTo>
                <a:cubicBezTo>
                  <a:pt x="f1731" y="f1663"/>
                  <a:pt x="f1733" y="f1661"/>
                  <a:pt x="f1735" y="f1653"/>
                </a:cubicBezTo>
                <a:cubicBezTo>
                  <a:pt x="f2567" y="f1661"/>
                  <a:pt x="f2546" y="f1661"/>
                  <a:pt x="f1652" y="f1653"/>
                </a:cubicBezTo>
                <a:close/>
                <a:moveTo>
                  <a:pt x="f178" y="f347"/>
                </a:moveTo>
                <a:cubicBezTo>
                  <a:pt x="f176" y="f402"/>
                  <a:pt x="f174" y="f404"/>
                  <a:pt x="f173" y="f348"/>
                </a:cubicBezTo>
                <a:cubicBezTo>
                  <a:pt x="f172" y="f348"/>
                  <a:pt x="f176" y="f347"/>
                  <a:pt x="f173" y="f350"/>
                </a:cubicBezTo>
                <a:cubicBezTo>
                  <a:pt x="f173" y="f350"/>
                  <a:pt x="f172" y="f347"/>
                  <a:pt x="f172" y="f347"/>
                </a:cubicBezTo>
                <a:cubicBezTo>
                  <a:pt x="f172" y="f347"/>
                  <a:pt x="f171" y="f350"/>
                  <a:pt x="f171" y="f350"/>
                </a:cubicBezTo>
                <a:cubicBezTo>
                  <a:pt x="f170" y="f350"/>
                  <a:pt x="f170" y="f350"/>
                  <a:pt x="f169" y="f351"/>
                </a:cubicBezTo>
                <a:cubicBezTo>
                  <a:pt x="f211" y="f351"/>
                  <a:pt x="f168" y="f351"/>
                  <a:pt x="f538" y="f351"/>
                </a:cubicBezTo>
                <a:cubicBezTo>
                  <a:pt x="f167" y="f346"/>
                  <a:pt x="f167" y="f346"/>
                  <a:pt x="f539" y="f346"/>
                </a:cubicBezTo>
                <a:cubicBezTo>
                  <a:pt x="f167" y="f26"/>
                  <a:pt x="f169" y="f346"/>
                  <a:pt x="f171" y="f346"/>
                </a:cubicBezTo>
                <a:cubicBezTo>
                  <a:pt x="f173" y="f351"/>
                  <a:pt x="f175" y="f346"/>
                  <a:pt x="f178" y="f346"/>
                </a:cubicBezTo>
                <a:cubicBezTo>
                  <a:pt x="f177" y="f346"/>
                  <a:pt x="f181" y="f28"/>
                  <a:pt x="f181" y="f351"/>
                </a:cubicBezTo>
                <a:cubicBezTo>
                  <a:pt x="f181" y="f347"/>
                  <a:pt x="f177" y="f350"/>
                  <a:pt x="f178" y="f347"/>
                </a:cubicBezTo>
                <a:close/>
                <a:moveTo>
                  <a:pt x="f199" y="f13"/>
                </a:moveTo>
                <a:cubicBezTo>
                  <a:pt x="f186" y="f12"/>
                  <a:pt x="f185" y="f9"/>
                  <a:pt x="f200" y="f9"/>
                </a:cubicBezTo>
                <a:cubicBezTo>
                  <a:pt x="f186" y="f47"/>
                  <a:pt x="f199" y="f11"/>
                  <a:pt x="f199" y="f12"/>
                </a:cubicBezTo>
                <a:cubicBezTo>
                  <a:pt x="f187" y="f13"/>
                  <a:pt x="f198" y="f14"/>
                  <a:pt x="f187" y="f16"/>
                </a:cubicBezTo>
                <a:cubicBezTo>
                  <a:pt x="f199" y="f16"/>
                  <a:pt x="f199" y="f13"/>
                  <a:pt x="f199" y="f13"/>
                </a:cubicBezTo>
                <a:close/>
                <a:moveTo>
                  <a:pt x="f215" y="f34"/>
                </a:moveTo>
                <a:cubicBezTo>
                  <a:pt x="f215" y="f17"/>
                  <a:pt x="f214" y="f19"/>
                  <a:pt x="f193" y="f17"/>
                </a:cubicBezTo>
                <a:cubicBezTo>
                  <a:pt x="f193" y="f16"/>
                  <a:pt x="f721" y="f14"/>
                  <a:pt x="f215" y="f34"/>
                </a:cubicBezTo>
                <a:close/>
                <a:moveTo>
                  <a:pt x="f214" y="f9"/>
                </a:moveTo>
                <a:cubicBezTo>
                  <a:pt x="f214" y="f9"/>
                  <a:pt x="f214" y="f9"/>
                  <a:pt x="f214" y="f9"/>
                </a:cubicBezTo>
                <a:cubicBezTo>
                  <a:pt x="f215" y="f9"/>
                  <a:pt x="f215" y="f9"/>
                  <a:pt x="f215" y="f9"/>
                </a:cubicBezTo>
                <a:cubicBezTo>
                  <a:pt x="f721" y="f11"/>
                  <a:pt x="f193" y="f46"/>
                  <a:pt x="f214" y="f9"/>
                </a:cubicBezTo>
                <a:close/>
                <a:moveTo>
                  <a:pt x="f191" y="f447"/>
                </a:moveTo>
                <a:cubicBezTo>
                  <a:pt x="f190" y="f447"/>
                  <a:pt x="f196" y="f449"/>
                  <a:pt x="f189" y="f450"/>
                </a:cubicBezTo>
                <a:cubicBezTo>
                  <a:pt x="f197" y="f518"/>
                  <a:pt x="f197" y="f451"/>
                  <a:pt x="f188" y="f515"/>
                </a:cubicBezTo>
                <a:cubicBezTo>
                  <a:pt x="f198" y="f452"/>
                  <a:pt x="f187" y="f512"/>
                  <a:pt x="f187" y="f453"/>
                </a:cubicBezTo>
                <a:cubicBezTo>
                  <a:pt x="f199" y="f453"/>
                  <a:pt x="f187" y="f514"/>
                  <a:pt x="f198" y="f515"/>
                </a:cubicBezTo>
                <a:cubicBezTo>
                  <a:pt x="f198" y="f516"/>
                  <a:pt x="f197" y="f451"/>
                  <a:pt x="f188" y="f519"/>
                </a:cubicBezTo>
                <a:cubicBezTo>
                  <a:pt x="f198" y="f449"/>
                  <a:pt x="f186" y="f450"/>
                  <a:pt x="f185" y="f519"/>
                </a:cubicBezTo>
                <a:cubicBezTo>
                  <a:pt x="f201" y="f518"/>
                  <a:pt x="f184" y="f516"/>
                  <a:pt x="f183" y="f516"/>
                </a:cubicBezTo>
                <a:cubicBezTo>
                  <a:pt x="f183" y="f451"/>
                  <a:pt x="f184" y="f518"/>
                  <a:pt x="f184" y="f518"/>
                </a:cubicBezTo>
                <a:cubicBezTo>
                  <a:pt x="f201" y="f519"/>
                  <a:pt x="f185" y="f450"/>
                  <a:pt x="f186" y="f449"/>
                </a:cubicBezTo>
                <a:cubicBezTo>
                  <a:pt x="f186" y="f449"/>
                  <a:pt x="f199" y="f449"/>
                  <a:pt x="f187" y="f448"/>
                </a:cubicBezTo>
                <a:cubicBezTo>
                  <a:pt x="f188" y="f447"/>
                  <a:pt x="f189" y="f446"/>
                  <a:pt x="f190" y="f446"/>
                </a:cubicBezTo>
                <a:cubicBezTo>
                  <a:pt x="f191" y="f446"/>
                  <a:pt x="f193" y="f445"/>
                  <a:pt x="f214" y="f446"/>
                </a:cubicBezTo>
                <a:cubicBezTo>
                  <a:pt x="f193" y="f447"/>
                  <a:pt x="f194" y="f446"/>
                  <a:pt x="f191" y="f447"/>
                </a:cubicBezTo>
                <a:close/>
                <a:moveTo>
                  <a:pt x="f231" y="f246"/>
                </a:moveTo>
                <a:cubicBezTo>
                  <a:pt x="f234" y="f247"/>
                  <a:pt x="f235" y="f246"/>
                  <a:pt x="f230" y="f246"/>
                </a:cubicBezTo>
                <a:cubicBezTo>
                  <a:pt x="f230" y="f245"/>
                  <a:pt x="f235" y="f245"/>
                  <a:pt x="f234" y="f245"/>
                </a:cubicBezTo>
                <a:cubicBezTo>
                  <a:pt x="f231" y="f245"/>
                  <a:pt x="f232" y="f245"/>
                  <a:pt x="f260" y="f245"/>
                </a:cubicBezTo>
                <a:cubicBezTo>
                  <a:pt x="f260" y="f244"/>
                  <a:pt x="f260" y="f244"/>
                  <a:pt x="f260" y="f244"/>
                </a:cubicBezTo>
                <a:cubicBezTo>
                  <a:pt x="f527" y="f244"/>
                  <a:pt x="f527" y="f243"/>
                  <a:pt x="f261" y="f244"/>
                </a:cubicBezTo>
                <a:cubicBezTo>
                  <a:pt x="f261" y="f245"/>
                  <a:pt x="f232" y="f246"/>
                  <a:pt x="f231" y="f246"/>
                </a:cubicBezTo>
                <a:close/>
                <a:moveTo>
                  <a:pt x="f878" y="f593"/>
                </a:moveTo>
                <a:cubicBezTo>
                  <a:pt x="f878" y="f593"/>
                  <a:pt x="f1117" y="f592"/>
                  <a:pt x="f1117" y="f591"/>
                </a:cubicBezTo>
                <a:cubicBezTo>
                  <a:pt x="f1117" y="f591"/>
                  <a:pt x="f878" y="f591"/>
                  <a:pt x="f878" y="f591"/>
                </a:cubicBezTo>
                <a:cubicBezTo>
                  <a:pt x="f877" y="f592"/>
                  <a:pt x="f876" y="f593"/>
                  <a:pt x="f878" y="f593"/>
                </a:cubicBezTo>
                <a:close/>
                <a:moveTo>
                  <a:pt x="f1348" y="f1423"/>
                </a:moveTo>
                <a:cubicBezTo>
                  <a:pt x="f2336" y="f1423"/>
                  <a:pt x="f1348" y="f1551"/>
                  <a:pt x="f2336" y="f1551"/>
                </a:cubicBezTo>
                <a:cubicBezTo>
                  <a:pt x="f2336" y="f1552"/>
                  <a:pt x="f1347" y="f1552"/>
                  <a:pt x="f1347" y="f1552"/>
                </a:cubicBezTo>
                <a:cubicBezTo>
                  <a:pt x="f2337" y="f1568"/>
                  <a:pt x="f2338" y="f1553"/>
                  <a:pt x="f1346" y="f1554"/>
                </a:cubicBezTo>
                <a:cubicBezTo>
                  <a:pt x="f2337" y="f1555"/>
                  <a:pt x="f2336" y="f1568"/>
                  <a:pt x="f1348" y="f1552"/>
                </a:cubicBezTo>
                <a:cubicBezTo>
                  <a:pt x="f1348" y="f1552"/>
                  <a:pt x="f2335" y="f1552"/>
                  <a:pt x="f2335" y="f1551"/>
                </a:cubicBezTo>
                <a:cubicBezTo>
                  <a:pt x="f1349" y="f1550"/>
                  <a:pt x="f2335" y="f1423"/>
                  <a:pt x="f1348" y="f1423"/>
                </a:cubicBezTo>
                <a:close/>
                <a:moveTo>
                  <a:pt x="f169" y="f307"/>
                </a:moveTo>
                <a:cubicBezTo>
                  <a:pt x="f211" y="f307"/>
                  <a:pt x="f211" y="f306"/>
                  <a:pt x="f168" y="f306"/>
                </a:cubicBezTo>
                <a:cubicBezTo>
                  <a:pt x="f168" y="f304"/>
                  <a:pt x="f538" y="f306"/>
                  <a:pt x="f167" y="f306"/>
                </a:cubicBezTo>
                <a:cubicBezTo>
                  <a:pt x="f165" y="f304"/>
                  <a:pt x="f540" y="f304"/>
                  <a:pt x="f163" y="f306"/>
                </a:cubicBezTo>
                <a:cubicBezTo>
                  <a:pt x="f541" y="f494"/>
                  <a:pt x="f541" y="f494"/>
                  <a:pt x="f162" y="f307"/>
                </a:cubicBezTo>
                <a:cubicBezTo>
                  <a:pt x="f542" y="f307"/>
                  <a:pt x="f161" y="f307"/>
                  <a:pt x="f160" y="f493"/>
                </a:cubicBezTo>
                <a:cubicBezTo>
                  <a:pt x="f160" y="f493"/>
                  <a:pt x="f143" y="f308"/>
                  <a:pt x="f142" y="f492"/>
                </a:cubicBezTo>
                <a:cubicBezTo>
                  <a:pt x="f142" y="f309"/>
                  <a:pt x="f146" y="f309"/>
                  <a:pt x="f141" y="f309"/>
                </a:cubicBezTo>
                <a:cubicBezTo>
                  <a:pt x="f140" y="f310"/>
                  <a:pt x="f139" y="f310"/>
                  <a:pt x="f140" y="f717"/>
                </a:cubicBezTo>
                <a:cubicBezTo>
                  <a:pt x="f140" y="f311"/>
                  <a:pt x="f141" y="f311"/>
                  <a:pt x="f146" y="f311"/>
                </a:cubicBezTo>
                <a:cubicBezTo>
                  <a:pt x="f142" y="f311"/>
                  <a:pt x="f143" y="f311"/>
                  <a:pt x="f143" y="f491"/>
                </a:cubicBezTo>
                <a:cubicBezTo>
                  <a:pt x="f160" y="f312"/>
                  <a:pt x="f160" y="f490"/>
                  <a:pt x="f161" y="f312"/>
                </a:cubicBezTo>
                <a:cubicBezTo>
                  <a:pt x="f542" y="f312"/>
                  <a:pt x="f542" y="f491"/>
                  <a:pt x="f541" y="f491"/>
                </a:cubicBezTo>
                <a:cubicBezTo>
                  <a:pt x="f541" y="f491"/>
                  <a:pt x="f163" y="f491"/>
                  <a:pt x="f163" y="f491"/>
                </a:cubicBezTo>
                <a:cubicBezTo>
                  <a:pt x="f164" y="f491"/>
                  <a:pt x="f164" y="f491"/>
                  <a:pt x="f164" y="f491"/>
                </a:cubicBezTo>
                <a:cubicBezTo>
                  <a:pt x="f540" y="f491"/>
                  <a:pt x="f540" y="f311"/>
                  <a:pt x="f165" y="f491"/>
                </a:cubicBezTo>
                <a:cubicBezTo>
                  <a:pt x="f165" y="f312"/>
                  <a:pt x="f540" y="f312"/>
                  <a:pt x="f540" y="f312"/>
                </a:cubicBezTo>
                <a:cubicBezTo>
                  <a:pt x="f164" y="f490"/>
                  <a:pt x="f163" y="f490"/>
                  <a:pt x="f541" y="f490"/>
                </a:cubicBezTo>
                <a:cubicBezTo>
                  <a:pt x="f162" y="f313"/>
                  <a:pt x="f542" y="f313"/>
                  <a:pt x="f161" y="f490"/>
                </a:cubicBezTo>
                <a:cubicBezTo>
                  <a:pt x="f160" y="f490"/>
                  <a:pt x="f160" y="f312"/>
                  <a:pt x="f143" y="f312"/>
                </a:cubicBezTo>
                <a:cubicBezTo>
                  <a:pt x="f142" y="f312"/>
                  <a:pt x="f146" y="f312"/>
                  <a:pt x="f141" y="f312"/>
                </a:cubicBezTo>
                <a:cubicBezTo>
                  <a:pt x="f140" y="f312"/>
                  <a:pt x="f140" y="f491"/>
                  <a:pt x="f139" y="f491"/>
                </a:cubicBezTo>
                <a:cubicBezTo>
                  <a:pt x="f139" y="f491"/>
                  <a:pt x="f138" y="f491"/>
                  <a:pt x="f138" y="f491"/>
                </a:cubicBezTo>
                <a:cubicBezTo>
                  <a:pt x="f137" y="f491"/>
                  <a:pt x="f135" y="f311"/>
                  <a:pt x="f135" y="f717"/>
                </a:cubicBezTo>
                <a:cubicBezTo>
                  <a:pt x="f135" y="f310"/>
                  <a:pt x="f137" y="f310"/>
                  <a:pt x="f138" y="f309"/>
                </a:cubicBezTo>
                <a:cubicBezTo>
                  <a:pt x="f138" y="f309"/>
                  <a:pt x="f138" y="f492"/>
                  <a:pt x="f138" y="f308"/>
                </a:cubicBezTo>
                <a:cubicBezTo>
                  <a:pt x="f138" y="f307"/>
                  <a:pt x="f138" y="f494"/>
                  <a:pt x="f137" y="f306"/>
                </a:cubicBezTo>
                <a:cubicBezTo>
                  <a:pt x="f127" y="f496"/>
                  <a:pt x="f160" y="f305"/>
                  <a:pt x="f142" y="f741"/>
                </a:cubicBezTo>
                <a:cubicBezTo>
                  <a:pt x="f142" y="f303"/>
                  <a:pt x="f146" y="f303"/>
                  <a:pt x="f146" y="f303"/>
                </a:cubicBezTo>
                <a:cubicBezTo>
                  <a:pt x="f141" y="f299"/>
                  <a:pt x="f140" y="f299"/>
                  <a:pt x="f140" y="f299"/>
                </a:cubicBezTo>
                <a:cubicBezTo>
                  <a:pt x="f139" y="f299"/>
                  <a:pt x="f139" y="f300"/>
                  <a:pt x="f138" y="f300"/>
                </a:cubicBezTo>
                <a:cubicBezTo>
                  <a:pt x="f138" y="f298"/>
                  <a:pt x="f139" y="f301"/>
                  <a:pt x="f138" y="f297"/>
                </a:cubicBezTo>
                <a:cubicBezTo>
                  <a:pt x="f138" y="f296"/>
                  <a:pt x="f135" y="f297"/>
                  <a:pt x="f137" y="f295"/>
                </a:cubicBezTo>
                <a:cubicBezTo>
                  <a:pt x="f137" y="f295"/>
                  <a:pt x="f137" y="f294"/>
                  <a:pt x="f138" y="f294"/>
                </a:cubicBezTo>
                <a:cubicBezTo>
                  <a:pt x="f138" y="f294"/>
                  <a:pt x="f138" y="f294"/>
                  <a:pt x="f138" y="f294"/>
                </a:cubicBezTo>
                <a:cubicBezTo>
                  <a:pt x="f140" y="f302"/>
                  <a:pt x="f141" y="f499"/>
                  <a:pt x="f146" y="f499"/>
                </a:cubicBezTo>
                <a:cubicBezTo>
                  <a:pt x="f143" y="f499"/>
                  <a:pt x="f161" y="f499"/>
                  <a:pt x="f542" y="f497"/>
                </a:cubicBezTo>
                <a:cubicBezTo>
                  <a:pt x="f162" y="f294"/>
                  <a:pt x="f542" y="f296"/>
                  <a:pt x="f541" y="f297"/>
                </a:cubicBezTo>
                <a:cubicBezTo>
                  <a:pt x="f541" y="f297"/>
                  <a:pt x="f541" y="f301"/>
                  <a:pt x="f163" y="f301"/>
                </a:cubicBezTo>
                <a:cubicBezTo>
                  <a:pt x="f163" y="f301"/>
                  <a:pt x="f163" y="f298"/>
                  <a:pt x="f163" y="f298"/>
                </a:cubicBezTo>
                <a:cubicBezTo>
                  <a:pt x="f164" y="f300"/>
                  <a:pt x="f540" y="f298"/>
                  <a:pt x="f165" y="f301"/>
                </a:cubicBezTo>
                <a:cubicBezTo>
                  <a:pt x="f166" y="f301"/>
                  <a:pt x="f539" y="f297"/>
                  <a:pt x="f539" y="f298"/>
                </a:cubicBezTo>
                <a:cubicBezTo>
                  <a:pt x="f167" y="f300"/>
                  <a:pt x="f166" y="f300"/>
                  <a:pt x="f165" y="f300"/>
                </a:cubicBezTo>
                <a:cubicBezTo>
                  <a:pt x="f540" y="f299"/>
                  <a:pt x="f165" y="f303"/>
                  <a:pt x="f165" y="f741"/>
                </a:cubicBezTo>
                <a:cubicBezTo>
                  <a:pt x="f540" y="f496"/>
                  <a:pt x="f164" y="f742"/>
                  <a:pt x="f165" y="f495"/>
                </a:cubicBezTo>
                <a:cubicBezTo>
                  <a:pt x="f165" y="f495"/>
                  <a:pt x="f539" y="f742"/>
                  <a:pt x="f167" y="f742"/>
                </a:cubicBezTo>
                <a:cubicBezTo>
                  <a:pt x="f167" y="f495"/>
                  <a:pt x="f538" y="f305"/>
                  <a:pt x="f168" y="f305"/>
                </a:cubicBezTo>
                <a:cubicBezTo>
                  <a:pt x="f211" y="f305"/>
                  <a:pt x="f169" y="f305"/>
                  <a:pt x="f169" y="f304"/>
                </a:cubicBezTo>
                <a:cubicBezTo>
                  <a:pt x="f169" y="f304"/>
                  <a:pt x="f169" y="f307"/>
                  <a:pt x="f169" y="f307"/>
                </a:cubicBezTo>
                <a:close/>
                <a:moveTo>
                  <a:pt x="f910" y="f517"/>
                </a:moveTo>
                <a:cubicBezTo>
                  <a:pt x="f910" y="f274"/>
                  <a:pt x="f910" y="f275"/>
                  <a:pt x="f912" y="f275"/>
                </a:cubicBezTo>
                <a:cubicBezTo>
                  <a:pt x="f914" y="f275"/>
                  <a:pt x="f914" y="f517"/>
                  <a:pt x="f949" y="f517"/>
                </a:cubicBezTo>
                <a:cubicBezTo>
                  <a:pt x="f915" y="f273"/>
                  <a:pt x="f945" y="f273"/>
                  <a:pt x="f916" y="f273"/>
                </a:cubicBezTo>
                <a:cubicBezTo>
                  <a:pt x="f943" y="f273"/>
                  <a:pt x="f395" y="f273"/>
                  <a:pt x="f394" y="f520"/>
                </a:cubicBezTo>
                <a:cubicBezTo>
                  <a:pt x="f396" y="f520"/>
                  <a:pt x="f397" y="f273"/>
                  <a:pt x="f397" y="f520"/>
                </a:cubicBezTo>
                <a:cubicBezTo>
                  <a:pt x="f391" y="f520"/>
                  <a:pt x="f391" y="f521"/>
                  <a:pt x="f392" y="f521"/>
                </a:cubicBezTo>
                <a:cubicBezTo>
                  <a:pt x="f390" y="f272"/>
                  <a:pt x="f386" y="f272"/>
                  <a:pt x="f387" y="f271"/>
                </a:cubicBezTo>
                <a:cubicBezTo>
                  <a:pt x="f388" y="f271"/>
                  <a:pt x="f389" y="f271"/>
                  <a:pt x="f1430" y="f271"/>
                </a:cubicBezTo>
                <a:cubicBezTo>
                  <a:pt x="f1430" y="f524"/>
                  <a:pt x="f390" y="f270"/>
                  <a:pt x="f392" y="f270"/>
                </a:cubicBezTo>
                <a:cubicBezTo>
                  <a:pt x="f391" y="f270"/>
                  <a:pt x="f396" y="f524"/>
                  <a:pt x="f394" y="f524"/>
                </a:cubicBezTo>
                <a:cubicBezTo>
                  <a:pt x="f395" y="f271"/>
                  <a:pt x="f395" y="f523"/>
                  <a:pt x="f943" y="f523"/>
                </a:cubicBezTo>
                <a:cubicBezTo>
                  <a:pt x="f916" y="f271"/>
                  <a:pt x="f916" y="f524"/>
                  <a:pt x="f945" y="f524"/>
                </a:cubicBezTo>
                <a:cubicBezTo>
                  <a:pt x="f915" y="f270"/>
                  <a:pt x="f915" y="f524"/>
                  <a:pt x="f949" y="f524"/>
                </a:cubicBezTo>
                <a:cubicBezTo>
                  <a:pt x="f914" y="f271"/>
                  <a:pt x="f912" y="f271"/>
                  <a:pt x="f911" y="f271"/>
                </a:cubicBezTo>
                <a:cubicBezTo>
                  <a:pt x="f909" y="f523"/>
                  <a:pt x="f910" y="f520"/>
                  <a:pt x="f910" y="f517"/>
                </a:cubicBezTo>
                <a:close/>
                <a:moveTo>
                  <a:pt x="f746" y="f232"/>
                </a:moveTo>
                <a:cubicBezTo>
                  <a:pt x="f763" y="f260"/>
                  <a:pt x="f750" y="f262"/>
                  <a:pt x="f753" y="f59"/>
                </a:cubicBezTo>
                <a:cubicBezTo>
                  <a:pt x="f754" y="f263"/>
                  <a:pt x="f759" y="f263"/>
                  <a:pt x="f760" y="f263"/>
                </a:cubicBezTo>
                <a:cubicBezTo>
                  <a:pt x="f755" y="f264"/>
                  <a:pt x="f755" y="f264"/>
                  <a:pt x="f756" y="f61"/>
                </a:cubicBezTo>
                <a:cubicBezTo>
                  <a:pt x="f757" y="f56"/>
                  <a:pt x="f1350" y="f56"/>
                  <a:pt x="f1349" y="f66"/>
                </a:cubicBezTo>
                <a:cubicBezTo>
                  <a:pt x="f2335" y="f68"/>
                  <a:pt x="f1348" y="f71"/>
                  <a:pt x="f1347" y="f71"/>
                </a:cubicBezTo>
                <a:cubicBezTo>
                  <a:pt x="f2337" y="f71"/>
                  <a:pt x="f1346" y="f74"/>
                  <a:pt x="f1346" y="f69"/>
                </a:cubicBezTo>
                <a:cubicBezTo>
                  <a:pt x="f1346" y="f69"/>
                  <a:pt x="f1346" y="f66"/>
                  <a:pt x="f1346" y="f56"/>
                </a:cubicBezTo>
                <a:cubicBezTo>
                  <a:pt x="f2337" y="f61"/>
                  <a:pt x="f2335" y="f58"/>
                  <a:pt x="f1349" y="f61"/>
                </a:cubicBezTo>
                <a:cubicBezTo>
                  <a:pt x="f1350" y="f61"/>
                  <a:pt x="f758" y="f264"/>
                  <a:pt x="f756" y="f59"/>
                </a:cubicBezTo>
                <a:cubicBezTo>
                  <a:pt x="f759" y="f526"/>
                  <a:pt x="f753" y="f527"/>
                  <a:pt x="f761" y="f231"/>
                </a:cubicBezTo>
                <a:cubicBezTo>
                  <a:pt x="f751" y="f235"/>
                  <a:pt x="f750" y="f230"/>
                  <a:pt x="f749" y="f230"/>
                </a:cubicBezTo>
                <a:cubicBezTo>
                  <a:pt x="f763" y="f235"/>
                  <a:pt x="f763" y="f235"/>
                  <a:pt x="f748" y="f235"/>
                </a:cubicBezTo>
                <a:cubicBezTo>
                  <a:pt x="f747" y="f235"/>
                  <a:pt x="f746" y="f235"/>
                  <a:pt x="f765" y="f235"/>
                </a:cubicBezTo>
                <a:cubicBezTo>
                  <a:pt x="f1094" y="f235"/>
                  <a:pt x="f765" y="f232"/>
                  <a:pt x="f746" y="f232"/>
                </a:cubicBezTo>
                <a:close/>
                <a:moveTo>
                  <a:pt x="f1252" y="f721"/>
                </a:moveTo>
                <a:cubicBezTo>
                  <a:pt x="f1257" y="f216"/>
                  <a:pt x="f1257" y="f720"/>
                  <a:pt x="f1257" y="f217"/>
                </a:cubicBezTo>
                <a:cubicBezTo>
                  <a:pt x="f1257" y="f719"/>
                  <a:pt x="f1257" y="f533"/>
                  <a:pt x="f1257" y="f218"/>
                </a:cubicBezTo>
                <a:cubicBezTo>
                  <a:pt x="f1258" y="f223"/>
                  <a:pt x="f1261" y="f223"/>
                  <a:pt x="f1250" y="f220"/>
                </a:cubicBezTo>
                <a:cubicBezTo>
                  <a:pt x="f1086" y="f221"/>
                  <a:pt x="f1086" y="f222"/>
                  <a:pt x="f1087" y="f222"/>
                </a:cubicBezTo>
                <a:cubicBezTo>
                  <a:pt x="f1088" y="f222"/>
                  <a:pt x="f1247" y="f222"/>
                  <a:pt x="f1246" y="f222"/>
                </a:cubicBezTo>
                <a:cubicBezTo>
                  <a:pt x="f1245" y="f221"/>
                  <a:pt x="f1097" y="f221"/>
                  <a:pt x="f1097" y="f221"/>
                </a:cubicBezTo>
                <a:cubicBezTo>
                  <a:pt x="f1096" y="f220"/>
                  <a:pt x="f1097" y="f257"/>
                  <a:pt x="f1244" y="f219"/>
                </a:cubicBezTo>
                <a:cubicBezTo>
                  <a:pt x="f1245" y="f533"/>
                  <a:pt x="f1251" y="f719"/>
                  <a:pt x="f1088" y="f217"/>
                </a:cubicBezTo>
                <a:cubicBezTo>
                  <a:pt x="f1084" y="f216"/>
                  <a:pt x="f1086" y="f193"/>
                  <a:pt x="f1250" y="f213"/>
                </a:cubicBezTo>
                <a:cubicBezTo>
                  <a:pt x="f1260" y="f191"/>
                  <a:pt x="f1261" y="f195"/>
                  <a:pt x="f1261" y="f196"/>
                </a:cubicBezTo>
                <a:cubicBezTo>
                  <a:pt x="f1259" y="f196"/>
                  <a:pt x="f1259" y="f189"/>
                  <a:pt x="f1259" y="f197"/>
                </a:cubicBezTo>
                <a:cubicBezTo>
                  <a:pt x="f1258" y="f188"/>
                  <a:pt x="f1258" y="f198"/>
                  <a:pt x="f1257" y="f188"/>
                </a:cubicBezTo>
                <a:cubicBezTo>
                  <a:pt x="f1252" y="f189"/>
                  <a:pt x="f1257" y="f195"/>
                  <a:pt x="f1252" y="f194"/>
                </a:cubicBezTo>
                <a:cubicBezTo>
                  <a:pt x="f1252" y="f192"/>
                  <a:pt x="f1252" y="f214"/>
                  <a:pt x="f1252" y="f721"/>
                </a:cubicBezTo>
                <a:close/>
                <a:moveTo>
                  <a:pt x="f2280" y="f48"/>
                </a:moveTo>
                <a:cubicBezTo>
                  <a:pt x="f2280" y="f48"/>
                  <a:pt x="f1211" y="f47"/>
                  <a:pt x="f2279" y="f9"/>
                </a:cubicBezTo>
                <a:cubicBezTo>
                  <a:pt x="f2279" y="f9"/>
                  <a:pt x="f1213" y="f46"/>
                  <a:pt x="f1215" y="f11"/>
                </a:cubicBezTo>
                <a:cubicBezTo>
                  <a:pt x="f1215" y="f13"/>
                  <a:pt x="f1213" y="f16"/>
                  <a:pt x="f1218" y="f17"/>
                </a:cubicBezTo>
                <a:cubicBezTo>
                  <a:pt x="f1220" y="f19"/>
                  <a:pt x="f1223" y="f19"/>
                  <a:pt x="f1228" y="f33"/>
                </a:cubicBezTo>
                <a:cubicBezTo>
                  <a:pt x="f2277" y="f20"/>
                  <a:pt x="f2276" y="f22"/>
                  <a:pt x="f2276" y="f30"/>
                </a:cubicBezTo>
                <a:cubicBezTo>
                  <a:pt x="f2276" y="f20"/>
                  <a:pt x="f1226" y="f33"/>
                  <a:pt x="f1226" y="f33"/>
                </a:cubicBezTo>
                <a:cubicBezTo>
                  <a:pt x="f1226" y="f19"/>
                  <a:pt x="f1226" y="f19"/>
                  <a:pt x="f1226" y="f17"/>
                </a:cubicBezTo>
                <a:cubicBezTo>
                  <a:pt x="f1226" y="f17"/>
                  <a:pt x="f2278" y="f34"/>
                  <a:pt x="f2278" y="f16"/>
                </a:cubicBezTo>
                <a:cubicBezTo>
                  <a:pt x="f1226" y="f14"/>
                  <a:pt x="f2276" y="f16"/>
                  <a:pt x="f2275" y="f14"/>
                </a:cubicBezTo>
                <a:cubicBezTo>
                  <a:pt x="f2271" y="f14"/>
                  <a:pt x="f2275" y="f13"/>
                  <a:pt x="f2276" y="f13"/>
                </a:cubicBezTo>
                <a:cubicBezTo>
                  <a:pt x="f1226" y="f12"/>
                  <a:pt x="f1226" y="f11"/>
                  <a:pt x="f2278" y="f46"/>
                </a:cubicBezTo>
                <a:cubicBezTo>
                  <a:pt x="f2278" y="f9"/>
                  <a:pt x="f2277" y="f48"/>
                  <a:pt x="f1226" y="f47"/>
                </a:cubicBezTo>
                <a:cubicBezTo>
                  <a:pt x="f2276" y="f47"/>
                  <a:pt x="f2270" y="f13"/>
                  <a:pt x="f2271" y="f9"/>
                </a:cubicBezTo>
                <a:cubicBezTo>
                  <a:pt x="f2271" y="f48"/>
                  <a:pt x="f2275" y="f48"/>
                  <a:pt x="f2276" y="f53"/>
                </a:cubicBezTo>
                <a:cubicBezTo>
                  <a:pt x="f1226" y="f52"/>
                  <a:pt x="f1226" y="f256"/>
                  <a:pt x="f2278" y="f258"/>
                </a:cubicBezTo>
                <a:cubicBezTo>
                  <a:pt x="f2278" y="f259"/>
                  <a:pt x="f1223" y="f254"/>
                  <a:pt x="f1224" y="f285"/>
                </a:cubicBezTo>
                <a:cubicBezTo>
                  <a:pt x="f1224" y="f285"/>
                  <a:pt x="f1224" y="f285"/>
                  <a:pt x="f1224" y="f285"/>
                </a:cubicBezTo>
                <a:cubicBezTo>
                  <a:pt x="f2277" y="f285"/>
                  <a:pt x="f2278" y="f255"/>
                  <a:pt x="f1226" y="f259"/>
                </a:cubicBezTo>
                <a:cubicBezTo>
                  <a:pt x="f2276" y="f256"/>
                  <a:pt x="f2271" y="f52"/>
                  <a:pt x="f2270" y="f48"/>
                </a:cubicBezTo>
                <a:cubicBezTo>
                  <a:pt x="f2272" y="f47"/>
                  <a:pt x="f2270" y="f11"/>
                  <a:pt x="f2272" y="f13"/>
                </a:cubicBezTo>
                <a:cubicBezTo>
                  <a:pt x="f2269" y="f16"/>
                  <a:pt x="f2273" y="f34"/>
                  <a:pt x="f2267" y="f17"/>
                </a:cubicBezTo>
                <a:cubicBezTo>
                  <a:pt x="f2267" y="f19"/>
                  <a:pt x="f2274" y="f33"/>
                  <a:pt x="f2274" y="f20"/>
                </a:cubicBezTo>
                <a:cubicBezTo>
                  <a:pt x="f2266" y="f30"/>
                  <a:pt x="f2329" y="f20"/>
                  <a:pt x="f2354" y="f30"/>
                </a:cubicBezTo>
                <a:cubicBezTo>
                  <a:pt x="f2265" y="f30"/>
                  <a:pt x="f2264" y="f22"/>
                  <a:pt x="f2264" y="f30"/>
                </a:cubicBezTo>
                <a:cubicBezTo>
                  <a:pt x="f2285" y="f30"/>
                  <a:pt x="f2264" y="f33"/>
                  <a:pt x="f2264" y="f19"/>
                </a:cubicBezTo>
                <a:cubicBezTo>
                  <a:pt x="f2264" y="f17"/>
                  <a:pt x="f2264" y="f34"/>
                  <a:pt x="f2265" y="f34"/>
                </a:cubicBezTo>
                <a:cubicBezTo>
                  <a:pt x="f2354" y="f16"/>
                  <a:pt x="f2329" y="f14"/>
                  <a:pt x="f2329" y="f13"/>
                </a:cubicBezTo>
                <a:cubicBezTo>
                  <a:pt x="f2329" y="f12"/>
                  <a:pt x="f2265" y="f12"/>
                  <a:pt x="f2264" y="f13"/>
                </a:cubicBezTo>
                <a:cubicBezTo>
                  <a:pt x="f2264" y="f14"/>
                  <a:pt x="f2264" y="f14"/>
                  <a:pt x="f2285" y="f16"/>
                </a:cubicBezTo>
                <a:cubicBezTo>
                  <a:pt x="f2263" y="f16"/>
                  <a:pt x="f2263" y="f16"/>
                  <a:pt x="f2355" y="f16"/>
                </a:cubicBezTo>
                <a:cubicBezTo>
                  <a:pt x="f2262" y="f16"/>
                  <a:pt x="f2262" y="f34"/>
                  <a:pt x="f2262" y="f34"/>
                </a:cubicBezTo>
                <a:cubicBezTo>
                  <a:pt x="f2356" y="f17"/>
                  <a:pt x="f2356" y="f19"/>
                  <a:pt x="f2356" y="f19"/>
                </a:cubicBezTo>
                <a:cubicBezTo>
                  <a:pt x="f2261" y="f19"/>
                  <a:pt x="f2261" y="f16"/>
                  <a:pt x="f2286" y="f14"/>
                </a:cubicBezTo>
                <a:cubicBezTo>
                  <a:pt x="f2286" y="f12"/>
                  <a:pt x="f2361" y="f11"/>
                  <a:pt x="f2260" y="f9"/>
                </a:cubicBezTo>
                <a:cubicBezTo>
                  <a:pt x="f2260" y="f47"/>
                  <a:pt x="f2260" y="f48"/>
                  <a:pt x="f2260" y="f53"/>
                </a:cubicBezTo>
                <a:cubicBezTo>
                  <a:pt x="f2260" y="f256"/>
                  <a:pt x="f2287" y="f259"/>
                  <a:pt x="f2361" y="f254"/>
                </a:cubicBezTo>
                <a:cubicBezTo>
                  <a:pt x="f2261" y="f254"/>
                  <a:pt x="f2261" y="f253"/>
                  <a:pt x="f2356" y="f252"/>
                </a:cubicBezTo>
                <a:cubicBezTo>
                  <a:pt x="f2262" y="f251"/>
                  <a:pt x="f2262" y="f251"/>
                  <a:pt x="f2355" y="f252"/>
                </a:cubicBezTo>
                <a:cubicBezTo>
                  <a:pt x="f2285" y="f285"/>
                  <a:pt x="f2354" y="f285"/>
                  <a:pt x="f2329" y="f251"/>
                </a:cubicBezTo>
                <a:cubicBezTo>
                  <a:pt x="f2266" y="f286"/>
                  <a:pt x="f2274" y="f248"/>
                  <a:pt x="f2267" y="f248"/>
                </a:cubicBezTo>
                <a:cubicBezTo>
                  <a:pt x="f2268" y="f247"/>
                  <a:pt x="f2268" y="f249"/>
                  <a:pt x="f2268" y="f250"/>
                </a:cubicBezTo>
                <a:cubicBezTo>
                  <a:pt x="f2268" y="f250"/>
                  <a:pt x="f2268" y="f286"/>
                  <a:pt x="f2273" y="f251"/>
                </a:cubicBezTo>
                <a:cubicBezTo>
                  <a:pt x="f2269" y="f252"/>
                  <a:pt x="f2269" y="f286"/>
                  <a:pt x="f2272" y="f250"/>
                </a:cubicBezTo>
                <a:cubicBezTo>
                  <a:pt x="f2270" y="f249"/>
                  <a:pt x="f2275" y="f248"/>
                  <a:pt x="f2276" y="f246"/>
                </a:cubicBezTo>
                <a:cubicBezTo>
                  <a:pt x="f1226" y="f245"/>
                  <a:pt x="f2278" y="f244"/>
                  <a:pt x="f2277" y="f242"/>
                </a:cubicBezTo>
                <a:cubicBezTo>
                  <a:pt x="f2277" y="f241"/>
                  <a:pt x="f1228" y="f240"/>
                  <a:pt x="f1224" y="f239"/>
                </a:cubicBezTo>
                <a:cubicBezTo>
                  <a:pt x="f1224" y="f239"/>
                  <a:pt x="f1223" y="f238"/>
                  <a:pt x="f1223" y="f237"/>
                </a:cubicBezTo>
                <a:cubicBezTo>
                  <a:pt x="f1222" y="f86"/>
                  <a:pt x="f1224" y="f85"/>
                  <a:pt x="f1228" y="f237"/>
                </a:cubicBezTo>
                <a:cubicBezTo>
                  <a:pt x="f2277" y="f239"/>
                  <a:pt x="f2278" y="f239"/>
                  <a:pt x="f2276" y="f240"/>
                </a:cubicBezTo>
                <a:cubicBezTo>
                  <a:pt x="f2271" y="f241"/>
                  <a:pt x="f2272" y="f242"/>
                  <a:pt x="f2273" y="f242"/>
                </a:cubicBezTo>
                <a:cubicBezTo>
                  <a:pt x="f2267" y="f243"/>
                  <a:pt x="f2274" y="f244"/>
                  <a:pt x="f2329" y="f245"/>
                </a:cubicBezTo>
                <a:cubicBezTo>
                  <a:pt x="f2354" y="f247"/>
                  <a:pt x="f2264" y="f248"/>
                  <a:pt x="f2263" y="f248"/>
                </a:cubicBezTo>
                <a:cubicBezTo>
                  <a:pt x="f2356" y="f249"/>
                  <a:pt x="f2261" y="f250"/>
                  <a:pt x="f2361" y="f286"/>
                </a:cubicBezTo>
                <a:cubicBezTo>
                  <a:pt x="f2259" y="f252"/>
                  <a:pt x="f2257" y="f285"/>
                  <a:pt x="f2359" y="f259"/>
                </a:cubicBezTo>
                <a:cubicBezTo>
                  <a:pt x="f2256" y="f256"/>
                  <a:pt x="f2359" y="f53"/>
                  <a:pt x="f2359" y="f47"/>
                </a:cubicBezTo>
                <a:cubicBezTo>
                  <a:pt x="f2359" y="f46"/>
                  <a:pt x="f2256" y="f13"/>
                  <a:pt x="f2359" y="f14"/>
                </a:cubicBezTo>
                <a:cubicBezTo>
                  <a:pt x="f2327" y="f34"/>
                  <a:pt x="f2358" y="f19"/>
                  <a:pt x="f2328" y="f30"/>
                </a:cubicBezTo>
                <a:cubicBezTo>
                  <a:pt x="f2328" y="f22"/>
                  <a:pt x="f2327" y="f24"/>
                  <a:pt x="f2359" y="f26"/>
                </a:cubicBezTo>
                <a:cubicBezTo>
                  <a:pt x="f2288" y="f28"/>
                  <a:pt x="f2326" y="f351"/>
                  <a:pt x="f2255" y="f347"/>
                </a:cubicBezTo>
                <a:cubicBezTo>
                  <a:pt x="f2289" y="f349"/>
                  <a:pt x="f2254" y="f348"/>
                  <a:pt x="f2324" y="f403"/>
                </a:cubicBezTo>
                <a:cubicBezTo>
                  <a:pt x="f2253" y="f405"/>
                  <a:pt x="f2252" y="f536"/>
                  <a:pt x="f2251" y="f543"/>
                </a:cubicBezTo>
                <a:cubicBezTo>
                  <a:pt x="f2290" y="f407"/>
                  <a:pt x="f2250" y="f408"/>
                  <a:pt x="f2291" y="f409"/>
                </a:cubicBezTo>
                <a:cubicBezTo>
                  <a:pt x="f2248" y="f410"/>
                  <a:pt x="f2323" y="f411"/>
                  <a:pt x="f2323" y="f413"/>
                </a:cubicBezTo>
                <a:cubicBezTo>
                  <a:pt x="f2323" y="f549"/>
                  <a:pt x="f2291" y="f535"/>
                  <a:pt x="f2248" y="f2352"/>
                </a:cubicBezTo>
                <a:cubicBezTo>
                  <a:pt x="f2248" y="f419"/>
                  <a:pt x="f2323" y="f420"/>
                  <a:pt x="f2227" y="f421"/>
                </a:cubicBezTo>
                <a:cubicBezTo>
                  <a:pt x="f2227" y="f422"/>
                  <a:pt x="f2248" y="f534"/>
                  <a:pt x="f2291" y="f534"/>
                </a:cubicBezTo>
                <a:cubicBezTo>
                  <a:pt x="f2249" y="f423"/>
                  <a:pt x="f2250" y="f424"/>
                  <a:pt x="f2251" y="f532"/>
                </a:cubicBezTo>
                <a:cubicBezTo>
                  <a:pt x="f2251" y="f426"/>
                  <a:pt x="f2252" y="f531"/>
                  <a:pt x="f2253" y="f531"/>
                </a:cubicBezTo>
                <a:cubicBezTo>
                  <a:pt x="f2324" y="f427"/>
                  <a:pt x="f2254" y="f428"/>
                  <a:pt x="f2325" y="f530"/>
                </a:cubicBezTo>
                <a:cubicBezTo>
                  <a:pt x="f2289" y="f529"/>
                  <a:pt x="f2326" y="f529"/>
                  <a:pt x="f2359" y="f529"/>
                </a:cubicBezTo>
                <a:cubicBezTo>
                  <a:pt x="f2257" y="f529"/>
                  <a:pt x="f2328" y="f429"/>
                  <a:pt x="f2258" y="f429"/>
                </a:cubicBezTo>
                <a:cubicBezTo>
                  <a:pt x="f2357" y="f429"/>
                  <a:pt x="f2259" y="f429"/>
                  <a:pt x="f2287" y="f530"/>
                </a:cubicBezTo>
                <a:cubicBezTo>
                  <a:pt x="f2287" y="f428"/>
                  <a:pt x="f2287" y="f427"/>
                  <a:pt x="f2259" y="f427"/>
                </a:cubicBezTo>
                <a:cubicBezTo>
                  <a:pt x="f2258" y="f426"/>
                  <a:pt x="f2358" y="f532"/>
                  <a:pt x="f2328" y="f423"/>
                </a:cubicBezTo>
                <a:cubicBezTo>
                  <a:pt x="f2257" y="f421"/>
                  <a:pt x="f2358" y="f422"/>
                  <a:pt x="f2357" y="f420"/>
                </a:cubicBezTo>
                <a:cubicBezTo>
                  <a:pt x="f2259" y="f2352"/>
                  <a:pt x="f2287" y="f418"/>
                  <a:pt x="f2361" y="f535"/>
                </a:cubicBezTo>
                <a:cubicBezTo>
                  <a:pt x="f2262" y="f549"/>
                  <a:pt x="f2263" y="f411"/>
                  <a:pt x="f2265" y="f410"/>
                </a:cubicBezTo>
                <a:cubicBezTo>
                  <a:pt x="f2329" y="f415"/>
                  <a:pt x="f2274" y="f415"/>
                  <a:pt x="f2268" y="f408"/>
                </a:cubicBezTo>
                <a:cubicBezTo>
                  <a:pt x="f2269" y="f544"/>
                  <a:pt x="f2270" y="f544"/>
                  <a:pt x="f2275" y="f407"/>
                </a:cubicBezTo>
                <a:cubicBezTo>
                  <a:pt x="f2276" y="f543"/>
                  <a:pt x="f1226" y="f536"/>
                  <a:pt x="f2278" y="f405"/>
                </a:cubicBezTo>
                <a:cubicBezTo>
                  <a:pt x="f1228" y="f537"/>
                  <a:pt x="f1224" y="f404"/>
                  <a:pt x="f1222" y="f348"/>
                </a:cubicBezTo>
                <a:cubicBezTo>
                  <a:pt x="f1222" y="f348"/>
                  <a:pt x="f1213" y="f347"/>
                  <a:pt x="f1220" y="f347"/>
                </a:cubicBezTo>
                <a:cubicBezTo>
                  <a:pt x="f1222" y="f347"/>
                  <a:pt x="f1223" y="f349"/>
                  <a:pt x="f1228" y="f349"/>
                </a:cubicBezTo>
                <a:cubicBezTo>
                  <a:pt x="f2277" y="f402"/>
                  <a:pt x="f1228" y="f351"/>
                  <a:pt x="f1228" y="f28"/>
                </a:cubicBezTo>
                <a:cubicBezTo>
                  <a:pt x="f1228" y="f27"/>
                  <a:pt x="f1228" y="f27"/>
                  <a:pt x="f1224" y="f26"/>
                </a:cubicBezTo>
                <a:cubicBezTo>
                  <a:pt x="f1223" y="f24"/>
                  <a:pt x="f1224" y="f29"/>
                  <a:pt x="f1224" y="f22"/>
                </a:cubicBezTo>
                <a:cubicBezTo>
                  <a:pt x="f1223" y="f20"/>
                  <a:pt x="f1218" y="f33"/>
                  <a:pt x="f1213" y="f19"/>
                </a:cubicBezTo>
                <a:cubicBezTo>
                  <a:pt x="f2280" y="f34"/>
                  <a:pt x="f1213" y="f14"/>
                  <a:pt x="f2279" y="f11"/>
                </a:cubicBezTo>
                <a:cubicBezTo>
                  <a:pt x="f2279" y="f46"/>
                  <a:pt x="f1211" y="f9"/>
                  <a:pt x="f1211" y="f9"/>
                </a:cubicBezTo>
                <a:cubicBezTo>
                  <a:pt x="f2280" y="f47"/>
                  <a:pt x="f2281" y="f48"/>
                  <a:pt x="f2280" y="f48"/>
                </a:cubicBezTo>
                <a:close/>
                <a:moveTo>
                  <a:pt x="f2356" y="f426"/>
                </a:moveTo>
                <a:cubicBezTo>
                  <a:pt x="f2262" y="f426"/>
                  <a:pt x="f2262" y="f426"/>
                  <a:pt x="f2355" y="f426"/>
                </a:cubicBezTo>
                <a:cubicBezTo>
                  <a:pt x="f2263" y="f531"/>
                  <a:pt x="f2263" y="f531"/>
                  <a:pt x="f2285" y="f427"/>
                </a:cubicBezTo>
                <a:cubicBezTo>
                  <a:pt x="f2264" y="f428"/>
                  <a:pt x="f2265" y="f427"/>
                  <a:pt x="f2354" y="f531"/>
                </a:cubicBezTo>
                <a:cubicBezTo>
                  <a:pt x="f2329" y="f532"/>
                  <a:pt x="f2266" y="f424"/>
                  <a:pt x="f2274" y="f424"/>
                </a:cubicBezTo>
                <a:cubicBezTo>
                  <a:pt x="f2268" y="f424"/>
                  <a:pt x="f2269" y="f532"/>
                  <a:pt x="f2272" y="f423"/>
                </a:cubicBezTo>
                <a:cubicBezTo>
                  <a:pt x="f2270" y="f534"/>
                  <a:pt x="f2272" y="f421"/>
                  <a:pt x="f2269" y="f420"/>
                </a:cubicBezTo>
                <a:cubicBezTo>
                  <a:pt x="f2273" y="f419"/>
                  <a:pt x="f2273" y="f420"/>
                  <a:pt x="f2268" y="f421"/>
                </a:cubicBezTo>
                <a:cubicBezTo>
                  <a:pt x="f2267" y="f422"/>
                  <a:pt x="f2267" y="f422"/>
                  <a:pt x="f2266" y="f422"/>
                </a:cubicBezTo>
                <a:cubicBezTo>
                  <a:pt x="f2354" y="f534"/>
                  <a:pt x="f2354" y="f423"/>
                  <a:pt x="f2264" y="f424"/>
                </a:cubicBezTo>
                <a:cubicBezTo>
                  <a:pt x="f2285" y="f424"/>
                  <a:pt x="f2356" y="f424"/>
                  <a:pt x="f2356" y="f426"/>
                </a:cubicBezTo>
                <a:close/>
                <a:moveTo>
                  <a:pt x="f1197" y="f830"/>
                </a:moveTo>
                <a:cubicBezTo>
                  <a:pt x="f1202" y="f830"/>
                  <a:pt x="f1199" y="f830"/>
                  <a:pt x="f1206" y="f830"/>
                </a:cubicBezTo>
                <a:cubicBezTo>
                  <a:pt x="f1200" y="f830"/>
                  <a:pt x="f1209" y="f830"/>
                  <a:pt x="f1209" y="f829"/>
                </a:cubicBezTo>
                <a:cubicBezTo>
                  <a:pt x="f2281" y="f828"/>
                  <a:pt x="f1206" y="f828"/>
                  <a:pt x="f1200" y="f833"/>
                </a:cubicBezTo>
                <a:cubicBezTo>
                  <a:pt x="f2281" y="f833"/>
                  <a:pt x="f2280" y="f833"/>
                  <a:pt x="f2280" y="f833"/>
                </a:cubicBezTo>
                <a:cubicBezTo>
                  <a:pt x="f1211" y="f833"/>
                  <a:pt x="f2279" y="f828"/>
                  <a:pt x="f2279" y="f828"/>
                </a:cubicBezTo>
                <a:cubicBezTo>
                  <a:pt x="f1213" y="f829"/>
                  <a:pt x="f1213" y="f830"/>
                  <a:pt x="f1215" y="f830"/>
                </a:cubicBezTo>
                <a:cubicBezTo>
                  <a:pt x="f1218" y="f831"/>
                  <a:pt x="f1220" y="f829"/>
                  <a:pt x="f1222" y="f831"/>
                </a:cubicBezTo>
                <a:cubicBezTo>
                  <a:pt x="f1223" y="f831"/>
                  <a:pt x="f1222" y="f832"/>
                  <a:pt x="f1222" y="f1343"/>
                </a:cubicBezTo>
                <a:cubicBezTo>
                  <a:pt x="f1220" y="f1344"/>
                  <a:pt x="f1222" y="f1344"/>
                  <a:pt x="f1220" y="f1345"/>
                </a:cubicBezTo>
                <a:cubicBezTo>
                  <a:pt x="f1220" y="f1345"/>
                  <a:pt x="f1218" y="f1345"/>
                  <a:pt x="f1218" y="f1345"/>
                </a:cubicBezTo>
                <a:cubicBezTo>
                  <a:pt x="f1215" y="f2338"/>
                  <a:pt x="f1215" y="f2338"/>
                  <a:pt x="f1215" y="f1346"/>
                </a:cubicBezTo>
                <a:cubicBezTo>
                  <a:pt x="f1215" y="f1346"/>
                  <a:pt x="f1218" y="f1346"/>
                  <a:pt x="f1218" y="f1346"/>
                </a:cubicBezTo>
                <a:cubicBezTo>
                  <a:pt x="f1220" y="f1346"/>
                  <a:pt x="f1222" y="f2338"/>
                  <a:pt x="f1223" y="f1346"/>
                </a:cubicBezTo>
                <a:cubicBezTo>
                  <a:pt x="f1224" y="f1346"/>
                  <a:pt x="f1228" y="f1346"/>
                  <a:pt x="f2277" y="f2338"/>
                </a:cubicBezTo>
                <a:cubicBezTo>
                  <a:pt x="f2278" y="f1345"/>
                  <a:pt x="f2277" y="f1344"/>
                  <a:pt x="f2278" y="f1343"/>
                </a:cubicBezTo>
                <a:cubicBezTo>
                  <a:pt x="f1226" y="f830"/>
                  <a:pt x="f2275" y="f1344"/>
                  <a:pt x="f2271" y="f1345"/>
                </a:cubicBezTo>
                <a:cubicBezTo>
                  <a:pt x="f2270" y="f2338"/>
                  <a:pt x="f2272" y="f2337"/>
                  <a:pt x="f2272" y="f2336"/>
                </a:cubicBezTo>
                <a:cubicBezTo>
                  <a:pt x="f2269" y="f2335"/>
                  <a:pt x="f2273" y="f1349"/>
                  <a:pt x="f2268" y="f2334"/>
                </a:cubicBezTo>
                <a:cubicBezTo>
                  <a:pt x="f2267" y="f758"/>
                  <a:pt x="f2274" y="f757"/>
                  <a:pt x="f2266" y="f755"/>
                </a:cubicBezTo>
                <a:cubicBezTo>
                  <a:pt x="f2354" y="f759"/>
                  <a:pt x="f2266" y="f759"/>
                  <a:pt x="f2267" y="f760"/>
                </a:cubicBezTo>
                <a:cubicBezTo>
                  <a:pt x="f2268" y="f756"/>
                  <a:pt x="f2273" y="f757"/>
                  <a:pt x="f2272" y="f758"/>
                </a:cubicBezTo>
                <a:cubicBezTo>
                  <a:pt x="f2270" y="f1350"/>
                  <a:pt x="f2271" y="f1350"/>
                  <a:pt x="f2271" y="f2334"/>
                </a:cubicBezTo>
                <a:cubicBezTo>
                  <a:pt x="f2275" y="f1349"/>
                  <a:pt x="f2271" y="f2335"/>
                  <a:pt x="f2275" y="f1348"/>
                </a:cubicBezTo>
                <a:cubicBezTo>
                  <a:pt x="f2276" y="f2336"/>
                  <a:pt x="f1226" y="f2335"/>
                  <a:pt x="f1226" y="f1349"/>
                </a:cubicBezTo>
                <a:cubicBezTo>
                  <a:pt x="f2278" y="f2334"/>
                  <a:pt x="f1228" y="f2334"/>
                  <a:pt x="f2277" y="f2335"/>
                </a:cubicBezTo>
                <a:cubicBezTo>
                  <a:pt x="f2277" y="f1348"/>
                  <a:pt x="f1226" y="f1348"/>
                  <a:pt x="f2278" y="f1347"/>
                </a:cubicBezTo>
                <a:cubicBezTo>
                  <a:pt x="f2277" y="f1347"/>
                  <a:pt x="f1228" y="f1347"/>
                  <a:pt x="f1228" y="f2336"/>
                </a:cubicBezTo>
                <a:cubicBezTo>
                  <a:pt x="f1224" y="f2336"/>
                  <a:pt x="f1223" y="f1348"/>
                  <a:pt x="f1222" y="f1348"/>
                </a:cubicBezTo>
                <a:cubicBezTo>
                  <a:pt x="f1220" y="f1348"/>
                  <a:pt x="f1218" y="f2336"/>
                  <a:pt x="f1218" y="f1347"/>
                </a:cubicBezTo>
                <a:cubicBezTo>
                  <a:pt x="f2279" y="f1345"/>
                  <a:pt x="f1206" y="f2336"/>
                  <a:pt x="f1198" y="f2338"/>
                </a:cubicBezTo>
                <a:cubicBezTo>
                  <a:pt x="f1202" y="f2338"/>
                  <a:pt x="f1202" y="f1344"/>
                  <a:pt x="f1202" y="f1344"/>
                </a:cubicBezTo>
                <a:cubicBezTo>
                  <a:pt x="f1197" y="f1343"/>
                  <a:pt x="f1196" y="f1343"/>
                  <a:pt x="f1231" y="f832"/>
                </a:cubicBezTo>
                <a:cubicBezTo>
                  <a:pt x="f1193" y="f830"/>
                  <a:pt x="f1231" y="f830"/>
                  <a:pt x="f1197" y="f830"/>
                </a:cubicBezTo>
                <a:close/>
                <a:moveTo>
                  <a:pt x="f959" y="f531"/>
                </a:moveTo>
                <a:cubicBezTo>
                  <a:pt x="f944" y="f532"/>
                  <a:pt x="f960" y="f424"/>
                  <a:pt x="f942" y="f423"/>
                </a:cubicBezTo>
                <a:cubicBezTo>
                  <a:pt x="f940" y="f534"/>
                  <a:pt x="f937" y="f420"/>
                  <a:pt x="f939" y="f2352"/>
                </a:cubicBezTo>
                <a:cubicBezTo>
                  <a:pt x="f941" y="f417"/>
                  <a:pt x="f941" y="f420"/>
                  <a:pt x="f961" y="f419"/>
                </a:cubicBezTo>
                <a:cubicBezTo>
                  <a:pt x="f946" y="f419"/>
                  <a:pt x="f944" y="f535"/>
                  <a:pt x="f946" y="f549"/>
                </a:cubicBezTo>
                <a:cubicBezTo>
                  <a:pt x="f946" y="f416"/>
                  <a:pt x="f948" y="f413"/>
                  <a:pt x="f948" y="f411"/>
                </a:cubicBezTo>
                <a:cubicBezTo>
                  <a:pt x="f948" y="f414"/>
                  <a:pt x="f947" y="f410"/>
                  <a:pt x="f947" y="f409"/>
                </a:cubicBezTo>
                <a:cubicBezTo>
                  <a:pt x="f947" y="f408"/>
                  <a:pt x="f948" y="f415"/>
                  <a:pt x="f950" y="f415"/>
                </a:cubicBezTo>
                <a:cubicBezTo>
                  <a:pt x="f952" y="f415"/>
                  <a:pt x="f953" y="f544"/>
                  <a:pt x="f956" y="f408"/>
                </a:cubicBezTo>
                <a:cubicBezTo>
                  <a:pt x="f958" y="f415"/>
                  <a:pt x="f1146" y="f415"/>
                  <a:pt x="f2333" y="f544"/>
                </a:cubicBezTo>
                <a:cubicBezTo>
                  <a:pt x="f2331" y="f407"/>
                  <a:pt x="f2331" y="f406"/>
                  <a:pt x="f1144" y="f405"/>
                </a:cubicBezTo>
                <a:cubicBezTo>
                  <a:pt x="f1142" y="f537"/>
                  <a:pt x="f1142" y="f537"/>
                  <a:pt x="f1139" y="f404"/>
                </a:cubicBezTo>
                <a:cubicBezTo>
                  <a:pt x="f1139" y="f349"/>
                  <a:pt x="f1138" y="f402"/>
                  <a:pt x="f1137" y="f348"/>
                </a:cubicBezTo>
                <a:cubicBezTo>
                  <a:pt x="f1135" y="f404"/>
                  <a:pt x="f1135" y="f404"/>
                  <a:pt x="f1133" y="f403"/>
                </a:cubicBezTo>
                <a:cubicBezTo>
                  <a:pt x="f1131" y="f537"/>
                  <a:pt x="f1118" y="f405"/>
                  <a:pt x="f1120" y="f536"/>
                </a:cubicBezTo>
                <a:cubicBezTo>
                  <a:pt x="f2353" y="f544"/>
                  <a:pt x="f1279" y="f408"/>
                  <a:pt x="f1229" y="f409"/>
                </a:cubicBezTo>
                <a:cubicBezTo>
                  <a:pt x="f1225" y="f410"/>
                  <a:pt x="f1221" y="f411"/>
                  <a:pt x="f1217" y="f412"/>
                </a:cubicBezTo>
                <a:cubicBezTo>
                  <a:pt x="f1216" y="f416"/>
                  <a:pt x="f1212" y="f549"/>
                  <a:pt x="f1207" y="f417"/>
                </a:cubicBezTo>
                <a:cubicBezTo>
                  <a:pt x="f1151" y="f2352"/>
                  <a:pt x="f1162" y="f419"/>
                  <a:pt x="f1164" y="f534"/>
                </a:cubicBezTo>
                <a:cubicBezTo>
                  <a:pt x="f1168" y="f424"/>
                  <a:pt x="f1163" y="f426"/>
                  <a:pt x="f1161" y="f427"/>
                </a:cubicBezTo>
                <a:cubicBezTo>
                  <a:pt x="f1158" y="f530"/>
                  <a:pt x="f1156" y="f429"/>
                  <a:pt x="f1155" y="f430"/>
                </a:cubicBezTo>
                <a:cubicBezTo>
                  <a:pt x="f1150" y="f431"/>
                  <a:pt x="f1170" y="f434"/>
                  <a:pt x="f1169" y="f435"/>
                </a:cubicBezTo>
                <a:cubicBezTo>
                  <a:pt x="f1173" y="f436"/>
                  <a:pt x="f1171" y="f437"/>
                  <a:pt x="f2283" y="f439"/>
                </a:cubicBezTo>
                <a:cubicBezTo>
                  <a:pt x="f2283" y="f441"/>
                  <a:pt x="f1171" y="f443"/>
                  <a:pt x="f1173" y="f444"/>
                </a:cubicBezTo>
                <a:cubicBezTo>
                  <a:pt x="f1173" y="f445"/>
                  <a:pt x="f1169" y="f446"/>
                  <a:pt x="f1170" y="f445"/>
                </a:cubicBezTo>
                <a:cubicBezTo>
                  <a:pt x="f1150" y="f445"/>
                  <a:pt x="f1150" y="f444"/>
                  <a:pt x="f1153" y="f444"/>
                </a:cubicBezTo>
                <a:cubicBezTo>
                  <a:pt x="f1157" y="f444"/>
                  <a:pt x="f1153" y="f448"/>
                  <a:pt x="f1153" y="f449"/>
                </a:cubicBezTo>
                <a:cubicBezTo>
                  <a:pt x="f1153" y="f519"/>
                  <a:pt x="f1155" y="f451"/>
                  <a:pt x="f1156" y="f515"/>
                </a:cubicBezTo>
                <a:cubicBezTo>
                  <a:pt x="f1156" y="f452"/>
                  <a:pt x="f1156" y="f522"/>
                  <a:pt x="f1159" y="f522"/>
                </a:cubicBezTo>
                <a:cubicBezTo>
                  <a:pt x="f1161" y="f453"/>
                  <a:pt x="f1163" y="f453"/>
                  <a:pt x="f1168" y="f453"/>
                </a:cubicBezTo>
                <a:cubicBezTo>
                  <a:pt x="f1167" y="f522"/>
                  <a:pt x="f1167" y="f522"/>
                  <a:pt x="f1164" y="f512"/>
                </a:cubicBezTo>
                <a:cubicBezTo>
                  <a:pt x="f1162" y="f512"/>
                  <a:pt x="f1154" y="f522"/>
                  <a:pt x="f1151" y="f522"/>
                </a:cubicBezTo>
                <a:cubicBezTo>
                  <a:pt x="f1204" y="f512"/>
                  <a:pt x="f1207" y="f452"/>
                  <a:pt x="f1212" y="f452"/>
                </a:cubicBezTo>
                <a:cubicBezTo>
                  <a:pt x="f1210" y="f452"/>
                  <a:pt x="f1219" y="f452"/>
                  <a:pt x="f1221" y="f512"/>
                </a:cubicBezTo>
                <a:cubicBezTo>
                  <a:pt x="f1225" y="f522"/>
                  <a:pt x="f1221" y="f453"/>
                  <a:pt x="f1225" y="f454"/>
                </a:cubicBezTo>
                <a:cubicBezTo>
                  <a:pt x="f1225" y="f455"/>
                  <a:pt x="f1230" y="f509"/>
                  <a:pt x="f1229" y="f456"/>
                </a:cubicBezTo>
                <a:cubicBezTo>
                  <a:pt x="f1227" y="f457"/>
                  <a:pt x="f1229" y="f459"/>
                  <a:pt x="f1227" y="f504"/>
                </a:cubicBezTo>
                <a:cubicBezTo>
                  <a:pt x="f1280" y="f460"/>
                  <a:pt x="f1279" y="f461"/>
                  <a:pt x="f1282" y="f461"/>
                </a:cubicBezTo>
                <a:cubicBezTo>
                  <a:pt x="f1125" y="f461"/>
                  <a:pt x="f1124" y="f503"/>
                  <a:pt x="f2353" y="f503"/>
                </a:cubicBezTo>
                <a:cubicBezTo>
                  <a:pt x="f1123" y="f460"/>
                  <a:pt x="f1122" y="f460"/>
                  <a:pt x="f1120" y="f460"/>
                </a:cubicBezTo>
                <a:cubicBezTo>
                  <a:pt x="f1129" y="f460"/>
                  <a:pt x="f1118" y="f505"/>
                  <a:pt x="f1119" y="f506"/>
                </a:cubicBezTo>
                <a:cubicBezTo>
                  <a:pt x="f1119" y="f456"/>
                  <a:pt x="f1129" y="f456"/>
                  <a:pt x="f1130" y="f455"/>
                </a:cubicBezTo>
                <a:cubicBezTo>
                  <a:pt x="f1132" y="f453"/>
                  <a:pt x="f1132" y="f522"/>
                  <a:pt x="f1133" y="f452"/>
                </a:cubicBezTo>
                <a:cubicBezTo>
                  <a:pt x="f1135" y="f451"/>
                  <a:pt x="f1142" y="f519"/>
                  <a:pt x="f1144" y="f447"/>
                </a:cubicBezTo>
                <a:cubicBezTo>
                  <a:pt x="f1144" y="f445"/>
                  <a:pt x="f1144" y="f525"/>
                  <a:pt x="f2331" y="f442"/>
                </a:cubicBezTo>
                <a:cubicBezTo>
                  <a:pt x="f2333" y="f441"/>
                  <a:pt x="f2333" y="f439"/>
                  <a:pt x="f2333" y="f438"/>
                </a:cubicBezTo>
                <a:cubicBezTo>
                  <a:pt x="f1146" y="f436"/>
                  <a:pt x="f1146" y="f528"/>
                  <a:pt x="f1147" y="f435"/>
                </a:cubicBezTo>
                <a:cubicBezTo>
                  <a:pt x="f1148" y="f433"/>
                  <a:pt x="f958" y="f434"/>
                  <a:pt x="f958" y="f434"/>
                </a:cubicBezTo>
                <a:cubicBezTo>
                  <a:pt x="f956" y="f431"/>
                  <a:pt x="f954" y="f530"/>
                  <a:pt x="f952" y="f428"/>
                </a:cubicBezTo>
                <a:cubicBezTo>
                  <a:pt x="f950" y="f428"/>
                  <a:pt x="f947" y="f427"/>
                  <a:pt x="f959" y="f531"/>
                </a:cubicBezTo>
                <a:close/>
                <a:moveTo>
                  <a:pt x="f2251" y="f1018"/>
                </a:moveTo>
                <a:cubicBezTo>
                  <a:pt x="f2252" y="f1016"/>
                  <a:pt x="f2252" y="f1270"/>
                  <a:pt x="f2253" y="f1274"/>
                </a:cubicBezTo>
                <a:cubicBezTo>
                  <a:pt x="f2324" y="f1011"/>
                  <a:pt x="f2326" y="f1023"/>
                  <a:pt x="f2327" y="f1012"/>
                </a:cubicBezTo>
                <a:cubicBezTo>
                  <a:pt x="f2358" y="f1013"/>
                  <a:pt x="f2260" y="f1012"/>
                  <a:pt x="f2356" y="f1010"/>
                </a:cubicBezTo>
                <a:cubicBezTo>
                  <a:pt x="f2263" y="f1011"/>
                  <a:pt x="f2354" y="f1008"/>
                  <a:pt x="f2354" y="f1025"/>
                </a:cubicBezTo>
                <a:cubicBezTo>
                  <a:pt x="f2354" y="f1005"/>
                  <a:pt x="f2285" y="f1005"/>
                  <a:pt x="f2285" y="f1004"/>
                </a:cubicBezTo>
                <a:cubicBezTo>
                  <a:pt x="f2264" y="f1004"/>
                  <a:pt x="f2265" y="f1026"/>
                  <a:pt x="f2354" y="f1026"/>
                </a:cubicBezTo>
                <a:cubicBezTo>
                  <a:pt x="f2329" y="f1026"/>
                  <a:pt x="f2266" y="f1026"/>
                  <a:pt x="f2267" y="f1026"/>
                </a:cubicBezTo>
                <a:cubicBezTo>
                  <a:pt x="f2273" y="f1026"/>
                  <a:pt x="f2272" y="f1004"/>
                  <a:pt x="f2275" y="f1005"/>
                </a:cubicBezTo>
                <a:cubicBezTo>
                  <a:pt x="f1226" y="f1007"/>
                  <a:pt x="f2277" y="f1025"/>
                  <a:pt x="f1223" y="f1025"/>
                </a:cubicBezTo>
                <a:cubicBezTo>
                  <a:pt x="f1222" y="f1007"/>
                  <a:pt x="f1220" y="f1007"/>
                  <a:pt x="f1218" y="f1007"/>
                </a:cubicBezTo>
                <a:cubicBezTo>
                  <a:pt x="f1213" y="f1005"/>
                  <a:pt x="f2279" y="f1005"/>
                  <a:pt x="f2280" y="f1005"/>
                </a:cubicBezTo>
                <a:cubicBezTo>
                  <a:pt x="f2281" y="f1005"/>
                  <a:pt x="f1201" y="f1005"/>
                  <a:pt x="f1202" y="f1005"/>
                </a:cubicBezTo>
                <a:cubicBezTo>
                  <a:pt x="f1231" y="f1005"/>
                  <a:pt x="f1194" y="f1005"/>
                  <a:pt x="f1192" y="f1005"/>
                </a:cubicBezTo>
                <a:cubicBezTo>
                  <a:pt x="f1187" y="f1026"/>
                  <a:pt x="f1183" y="f1004"/>
                  <a:pt x="f1178" y="f1005"/>
                </a:cubicBezTo>
                <a:cubicBezTo>
                  <a:pt x="f1175" y="f1007"/>
                  <a:pt x="f1172" y="f1024"/>
                  <a:pt x="f1170" y="f1269"/>
                </a:cubicBezTo>
                <a:cubicBezTo>
                  <a:pt x="f1153" y="f1269"/>
                  <a:pt x="f1156" y="f1008"/>
                  <a:pt x="f1158" y="f1008"/>
                </a:cubicBezTo>
                <a:cubicBezTo>
                  <a:pt x="f1159" y="f1009"/>
                  <a:pt x="f1163" y="f1023"/>
                  <a:pt x="f1168" y="f1011"/>
                </a:cubicBezTo>
                <a:cubicBezTo>
                  <a:pt x="f1164" y="f1011"/>
                  <a:pt x="f1165" y="f1010"/>
                  <a:pt x="f1162" y="f1012"/>
                </a:cubicBezTo>
                <a:cubicBezTo>
                  <a:pt x="f1152" y="f1012"/>
                  <a:pt x="f1203" y="f1013"/>
                  <a:pt x="f1205" y="f1014"/>
                </a:cubicBezTo>
                <a:cubicBezTo>
                  <a:pt x="f1212" y="f1015"/>
                  <a:pt x="f1214" y="f1016"/>
                  <a:pt x="f1219" y="f1018"/>
                </a:cubicBezTo>
                <a:cubicBezTo>
                  <a:pt x="f1230" y="f1019"/>
                  <a:pt x="f1227" y="f1021"/>
                  <a:pt x="f1280" y="f1265"/>
                </a:cubicBezTo>
                <a:cubicBezTo>
                  <a:pt x="f1281" y="f1066"/>
                  <a:pt x="f1278" y="f1063"/>
                  <a:pt x="f1282" y="f1264"/>
                </a:cubicBezTo>
                <a:cubicBezTo>
                  <a:pt x="f1124" y="f1064"/>
                  <a:pt x="f1123" y="f1064"/>
                  <a:pt x="f1120" y="f1068"/>
                </a:cubicBezTo>
                <a:cubicBezTo>
                  <a:pt x="f1130" y="f1068"/>
                  <a:pt x="f1137" y="f1068"/>
                  <a:pt x="f1143" y="f1064"/>
                </a:cubicBezTo>
                <a:cubicBezTo>
                  <a:pt x="f2331" y="f1064"/>
                  <a:pt x="f1146" y="f1264"/>
                  <a:pt x="f958" y="f1065"/>
                </a:cubicBezTo>
                <a:cubicBezTo>
                  <a:pt x="f957" y="f1065"/>
                  <a:pt x="f956" y="f1065"/>
                  <a:pt x="f954" y="f1065"/>
                </a:cubicBezTo>
                <a:cubicBezTo>
                  <a:pt x="f953" y="f1065"/>
                  <a:pt x="f952" y="f1063"/>
                  <a:pt x="f951" y="f1063"/>
                </a:cubicBezTo>
                <a:cubicBezTo>
                  <a:pt x="f959" y="f1066"/>
                  <a:pt x="f961" y="f1065"/>
                  <a:pt x="f939" y="f1065"/>
                </a:cubicBezTo>
                <a:cubicBezTo>
                  <a:pt x="f937" y="f1065"/>
                  <a:pt x="f936" y="f1264"/>
                  <a:pt x="f962" y="f1264"/>
                </a:cubicBezTo>
                <a:cubicBezTo>
                  <a:pt x="f933" y="f1264"/>
                  <a:pt x="f932" y="f1065"/>
                  <a:pt x="f930" y="f1063"/>
                </a:cubicBezTo>
                <a:cubicBezTo>
                  <a:pt x="f928" y="f1066"/>
                  <a:pt x="f926" y="f1066"/>
                  <a:pt x="f924" y="f1067"/>
                </a:cubicBezTo>
                <a:cubicBezTo>
                  <a:pt x="f921" y="f1067"/>
                  <a:pt x="f883" y="f1066"/>
                  <a:pt x="f885" y="f1066"/>
                </a:cubicBezTo>
                <a:cubicBezTo>
                  <a:pt x="f888" y="f1066"/>
                  <a:pt x="f919" y="f1265"/>
                  <a:pt x="f893" y="f1022"/>
                </a:cubicBezTo>
                <a:cubicBezTo>
                  <a:pt x="f896" y="f1021"/>
                  <a:pt x="f1283" y="f1020"/>
                  <a:pt x="f1285" y="f1018"/>
                </a:cubicBezTo>
                <a:cubicBezTo>
                  <a:pt x="f1286" y="f1017"/>
                  <a:pt x="f1289" y="f1015"/>
                  <a:pt x="f1288" y="f1270"/>
                </a:cubicBezTo>
                <a:cubicBezTo>
                  <a:pt x="f1140" y="f1014"/>
                  <a:pt x="f1134" y="f1274"/>
                  <a:pt x="f1128" y="f1272"/>
                </a:cubicBezTo>
                <a:cubicBezTo>
                  <a:pt x="f1075" y="f1023"/>
                  <a:pt x="f1075" y="f1024"/>
                  <a:pt x="f1046" y="f1005"/>
                </a:cubicBezTo>
                <a:cubicBezTo>
                  <a:pt x="f1046" y="f1003"/>
                  <a:pt x="f1045" y="f1002"/>
                  <a:pt x="f1121" y="f1298"/>
                </a:cubicBezTo>
                <a:cubicBezTo>
                  <a:pt x="f1043" y="f1295"/>
                  <a:pt x="f1043" y="f1299"/>
                  <a:pt x="f1047" y="f1149"/>
                </a:cubicBezTo>
                <a:cubicBezTo>
                  <a:pt x="f1042" y="f996"/>
                  <a:pt x="f1041" y="f996"/>
                  <a:pt x="f1051" y="f996"/>
                </a:cubicBezTo>
                <a:cubicBezTo>
                  <a:pt x="f1050" y="f996"/>
                  <a:pt x="f1051" y="f993"/>
                  <a:pt x="f1041" y="f993"/>
                </a:cubicBezTo>
                <a:cubicBezTo>
                  <a:pt x="f1048" y="f1293"/>
                  <a:pt x="f1047" y="f992"/>
                  <a:pt x="f1043" y="f800"/>
                </a:cubicBezTo>
                <a:cubicBezTo>
                  <a:pt x="f1121" y="f800"/>
                  <a:pt x="f1044" y="f801"/>
                  <a:pt x="f1045" y="f801"/>
                </a:cubicBezTo>
                <a:cubicBezTo>
                  <a:pt x="f1076" y="f797"/>
                  <a:pt x="f1076" y="f799"/>
                  <a:pt x="f1076" y="f793"/>
                </a:cubicBezTo>
                <a:cubicBezTo>
                  <a:pt x="f1076" y="f802"/>
                  <a:pt x="f1076" y="f792"/>
                  <a:pt x="f1076" y="f803"/>
                </a:cubicBezTo>
                <a:cubicBezTo>
                  <a:pt x="f1076" y="f790"/>
                  <a:pt x="f1076" y="f788"/>
                  <a:pt x="f1074" y="f816"/>
                </a:cubicBezTo>
                <a:cubicBezTo>
                  <a:pt x="f1145" y="f805"/>
                  <a:pt x="f1046" y="f806"/>
                  <a:pt x="f1126" y="f785"/>
                </a:cubicBezTo>
                <a:cubicBezTo>
                  <a:pt x="f1127" y="f817"/>
                  <a:pt x="f1128" y="f817"/>
                  <a:pt x="f1134" y="f817"/>
                </a:cubicBezTo>
                <a:cubicBezTo>
                  <a:pt x="f1136" y="f784"/>
                  <a:pt x="f1140" y="f807"/>
                  <a:pt x="f1140" y="f815"/>
                </a:cubicBezTo>
                <a:cubicBezTo>
                  <a:pt x="f1288" y="f783"/>
                  <a:pt x="f1287" y="f813"/>
                  <a:pt x="f1286" y="f815"/>
                </a:cubicBezTo>
                <a:cubicBezTo>
                  <a:pt x="f1290" y="f815"/>
                  <a:pt x="f1286" y="f807"/>
                  <a:pt x="f1285" y="f807"/>
                </a:cubicBezTo>
                <a:cubicBezTo>
                  <a:pt x="f1291" y="f807"/>
                  <a:pt x="f1291" y="f815"/>
                  <a:pt x="f1291" y="f783"/>
                </a:cubicBezTo>
                <a:cubicBezTo>
                  <a:pt x="f1291" y="f782"/>
                  <a:pt x="f1284" y="f812"/>
                  <a:pt x="f1292" y="f780"/>
                </a:cubicBezTo>
                <a:cubicBezTo>
                  <a:pt x="f1283" y="f779"/>
                  <a:pt x="f1283" y="f776"/>
                  <a:pt x="f1283" y="f774"/>
                </a:cubicBezTo>
                <a:cubicBezTo>
                  <a:pt x="f1283" y="f768"/>
                  <a:pt x="f1283" y="f771"/>
                  <a:pt x="f1283" y="f882"/>
                </a:cubicBezTo>
                <a:cubicBezTo>
                  <a:pt x="f1283" y="f1079"/>
                  <a:pt x="f1283" y="f809"/>
                  <a:pt x="f905" y="f1080"/>
                </a:cubicBezTo>
                <a:cubicBezTo>
                  <a:pt x="f902" y="f1256"/>
                  <a:pt x="f897" y="f1252"/>
                  <a:pt x="f894" y="f1259"/>
                </a:cubicBezTo>
                <a:cubicBezTo>
                  <a:pt x="f913" y="f1261"/>
                  <a:pt x="f893" y="f1260"/>
                  <a:pt x="f893" y="f1250"/>
                </a:cubicBezTo>
                <a:cubicBezTo>
                  <a:pt x="f893" y="f1249"/>
                  <a:pt x="f913" y="f1250"/>
                  <a:pt x="f894" y="f1250"/>
                </a:cubicBezTo>
                <a:cubicBezTo>
                  <a:pt x="f894" y="f1260"/>
                  <a:pt x="f896" y="f1261"/>
                  <a:pt x="f896" y="f1260"/>
                </a:cubicBezTo>
                <a:cubicBezTo>
                  <a:pt x="f896" y="f1250"/>
                  <a:pt x="f908" y="f1249"/>
                  <a:pt x="f894" y="f1249"/>
                </a:cubicBezTo>
                <a:cubicBezTo>
                  <a:pt x="f893" y="f1248"/>
                  <a:pt x="f889" y="f1248"/>
                  <a:pt x="f889" y="f1085"/>
                </a:cubicBezTo>
                <a:cubicBezTo>
                  <a:pt x="f919" y="f1087"/>
                  <a:pt x="f889" y="f1087"/>
                  <a:pt x="f891" y="f1084"/>
                </a:cubicBezTo>
                <a:cubicBezTo>
                  <a:pt x="f893" y="f1085"/>
                  <a:pt x="f893" y="f1086"/>
                  <a:pt x="f913" y="f1086"/>
                </a:cubicBezTo>
                <a:cubicBezTo>
                  <a:pt x="f894" y="f1086"/>
                  <a:pt x="f908" y="f1085"/>
                  <a:pt x="f908" y="f1084"/>
                </a:cubicBezTo>
                <a:cubicBezTo>
                  <a:pt x="f908" y="f1087"/>
                  <a:pt x="f894" y="f1087"/>
                  <a:pt x="f913" y="f1088"/>
                </a:cubicBezTo>
                <a:cubicBezTo>
                  <a:pt x="f893" y="f1247"/>
                  <a:pt x="f893" y="f1247"/>
                  <a:pt x="f893" y="f1246"/>
                </a:cubicBezTo>
                <a:cubicBezTo>
                  <a:pt x="f893" y="f1245"/>
                  <a:pt x="f893" y="f1245"/>
                  <a:pt x="f891" y="f1244"/>
                </a:cubicBezTo>
                <a:cubicBezTo>
                  <a:pt x="f889" y="f1097"/>
                  <a:pt x="f889" y="f1097"/>
                  <a:pt x="f919" y="f1096"/>
                </a:cubicBezTo>
                <a:cubicBezTo>
                  <a:pt x="f919" y="f1089"/>
                  <a:pt x="f919" y="f1090"/>
                  <a:pt x="f1271" y="f1090"/>
                </a:cubicBezTo>
                <a:cubicBezTo>
                  <a:pt x="f1271" y="f1090"/>
                  <a:pt x="f886" y="f1096"/>
                  <a:pt x="f886" y="f1097"/>
                </a:cubicBezTo>
                <a:cubicBezTo>
                  <a:pt x="f886" y="f1097"/>
                  <a:pt x="f888" y="f1097"/>
                  <a:pt x="f888" y="f1244"/>
                </a:cubicBezTo>
                <a:cubicBezTo>
                  <a:pt x="f888" y="f1246"/>
                  <a:pt x="f1271" y="f1245"/>
                  <a:pt x="f886" y="f1245"/>
                </a:cubicBezTo>
                <a:cubicBezTo>
                  <a:pt x="f884" y="f1245"/>
                  <a:pt x="f884" y="f1246"/>
                  <a:pt x="f883" y="f1246"/>
                </a:cubicBezTo>
                <a:cubicBezTo>
                  <a:pt x="f920" y="f1251"/>
                  <a:pt x="f921" y="f1251"/>
                  <a:pt x="f922" y="f1251"/>
                </a:cubicBezTo>
                <a:cubicBezTo>
                  <a:pt x="f923" y="f1251"/>
                  <a:pt x="f924" y="f1251"/>
                  <a:pt x="f925" y="f1251"/>
                </a:cubicBezTo>
                <a:cubicBezTo>
                  <a:pt x="f927" y="f1247"/>
                  <a:pt x="f930" y="f1251"/>
                  <a:pt x="f931" y="f1245"/>
                </a:cubicBezTo>
                <a:cubicBezTo>
                  <a:pt x="f931" y="f1245"/>
                  <a:pt x="f931" y="f1097"/>
                  <a:pt x="f931" y="f1096"/>
                </a:cubicBezTo>
                <a:cubicBezTo>
                  <a:pt x="f932" y="f1089"/>
                  <a:pt x="f932" y="f1090"/>
                  <a:pt x="f933" y="f1091"/>
                </a:cubicBezTo>
                <a:cubicBezTo>
                  <a:pt x="f934" y="f1094"/>
                  <a:pt x="f933" y="f765"/>
                  <a:pt x="f934" y="f764"/>
                </a:cubicBezTo>
                <a:cubicBezTo>
                  <a:pt x="f934" y="f763"/>
                  <a:pt x="f935" y="f762"/>
                  <a:pt x="f962" y="f751"/>
                </a:cubicBezTo>
                <a:cubicBezTo>
                  <a:pt x="f962" y="f761"/>
                  <a:pt x="f934" y="f752"/>
                  <a:pt x="f934" y="f753"/>
                </a:cubicBezTo>
                <a:cubicBezTo>
                  <a:pt x="f934" y="f754"/>
                  <a:pt x="f933" y="f754"/>
                  <a:pt x="f933" y="f759"/>
                </a:cubicBezTo>
                <a:cubicBezTo>
                  <a:pt x="f932" y="f756"/>
                  <a:pt x="f962" y="f757"/>
                  <a:pt x="f935" y="f757"/>
                </a:cubicBezTo>
                <a:cubicBezTo>
                  <a:pt x="f938" y="f758"/>
                  <a:pt x="f938" y="f2334"/>
                  <a:pt x="f941" y="f1349"/>
                </a:cubicBezTo>
                <a:cubicBezTo>
                  <a:pt x="f961" y="f2335"/>
                  <a:pt x="f944" y="f1349"/>
                  <a:pt x="f959" y="f1349"/>
                </a:cubicBezTo>
                <a:cubicBezTo>
                  <a:pt x="f948" y="f2335"/>
                  <a:pt x="f950" y="f2336"/>
                  <a:pt x="f951" y="f2337"/>
                </a:cubicBezTo>
                <a:cubicBezTo>
                  <a:pt x="f952" y="f1346"/>
                  <a:pt x="f952" y="f1346"/>
                  <a:pt x="f953" y="f2338"/>
                </a:cubicBezTo>
                <a:cubicBezTo>
                  <a:pt x="f954" y="f2338"/>
                  <a:pt x="f954" y="f2338"/>
                  <a:pt x="f954" y="f1345"/>
                </a:cubicBezTo>
                <a:cubicBezTo>
                  <a:pt x="f954" y="f1344"/>
                  <a:pt x="f954" y="f1344"/>
                  <a:pt x="f953" y="f1344"/>
                </a:cubicBezTo>
                <a:cubicBezTo>
                  <a:pt x="f951" y="f1343"/>
                  <a:pt x="f951" y="f831"/>
                  <a:pt x="f950" y="f829"/>
                </a:cubicBezTo>
                <a:cubicBezTo>
                  <a:pt x="f948" y="f833"/>
                  <a:pt x="f959" y="f833"/>
                  <a:pt x="f946" y="f835"/>
                </a:cubicBezTo>
                <a:cubicBezTo>
                  <a:pt x="f946" y="f836"/>
                  <a:pt x="f944" y="f837"/>
                  <a:pt x="f946" y="f838"/>
                </a:cubicBezTo>
                <a:cubicBezTo>
                  <a:pt x="f959" y="f838"/>
                  <a:pt x="f947" y="f837"/>
                  <a:pt x="f948" y="f836"/>
                </a:cubicBezTo>
                <a:cubicBezTo>
                  <a:pt x="f948" y="f836"/>
                  <a:pt x="f950" y="f835"/>
                  <a:pt x="f951" y="f835"/>
                </a:cubicBezTo>
                <a:cubicBezTo>
                  <a:pt x="f952" y="f834"/>
                  <a:pt x="f952" y="f833"/>
                  <a:pt x="f953" y="f828"/>
                </a:cubicBezTo>
                <a:cubicBezTo>
                  <a:pt x="f953" y="f829"/>
                  <a:pt x="f954" y="f829"/>
                  <a:pt x="f956" y="f829"/>
                </a:cubicBezTo>
                <a:cubicBezTo>
                  <a:pt x="f958" y="f828"/>
                  <a:pt x="f957" y="f834"/>
                  <a:pt x="f958" y="f835"/>
                </a:cubicBezTo>
                <a:cubicBezTo>
                  <a:pt x="f1147" y="f838"/>
                  <a:pt x="f2331" y="f840"/>
                  <a:pt x="f1142" y="f842"/>
                </a:cubicBezTo>
                <a:cubicBezTo>
                  <a:pt x="f1137" y="f844"/>
                  <a:pt x="f1131" y="f845"/>
                  <a:pt x="f1118" y="f845"/>
                </a:cubicBezTo>
                <a:cubicBezTo>
                  <a:pt x="f1120" y="f845"/>
                  <a:pt x="f2353" y="f845"/>
                  <a:pt x="f1125" y="f845"/>
                </a:cubicBezTo>
                <a:cubicBezTo>
                  <a:pt x="f1278" y="f859"/>
                  <a:pt x="f1278" y="f858"/>
                  <a:pt x="f1281" y="f848"/>
                </a:cubicBezTo>
                <a:cubicBezTo>
                  <a:pt x="f1227" y="f849"/>
                  <a:pt x="f1229" y="f848"/>
                  <a:pt x="f1225" y="f847"/>
                </a:cubicBezTo>
                <a:cubicBezTo>
                  <a:pt x="f1221" y="f847"/>
                  <a:pt x="f1221" y="f858"/>
                  <a:pt x="f1219" y="f858"/>
                </a:cubicBezTo>
                <a:cubicBezTo>
                  <a:pt x="f1216" y="f858"/>
                  <a:pt x="f1216" y="f858"/>
                  <a:pt x="f1214" y="f858"/>
                </a:cubicBezTo>
                <a:cubicBezTo>
                  <a:pt x="f1204" y="f845"/>
                  <a:pt x="f1214" y="f856"/>
                  <a:pt x="f1207" y="f852"/>
                </a:cubicBezTo>
                <a:cubicBezTo>
                  <a:pt x="f1205" y="f851"/>
                  <a:pt x="f1207" y="f849"/>
                  <a:pt x="f1205" y="f847"/>
                </a:cubicBezTo>
                <a:cubicBezTo>
                  <a:pt x="f1205" y="f858"/>
                  <a:pt x="f1204" y="f847"/>
                  <a:pt x="f1203" y="f858"/>
                </a:cubicBezTo>
                <a:cubicBezTo>
                  <a:pt x="f1151" y="f846"/>
                  <a:pt x="f1151" y="f859"/>
                  <a:pt x="f1152" y="f845"/>
                </a:cubicBezTo>
                <a:cubicBezTo>
                  <a:pt x="f1154" y="f844"/>
                  <a:pt x="f1166" y="f844"/>
                  <a:pt x="f1164" y="f844"/>
                </a:cubicBezTo>
                <a:cubicBezTo>
                  <a:pt x="f1167" y="f844"/>
                  <a:pt x="f1168" y="f845"/>
                  <a:pt x="f1163" y="f845"/>
                </a:cubicBezTo>
                <a:cubicBezTo>
                  <a:pt x="f1161" y="f859"/>
                  <a:pt x="f1159" y="f859"/>
                  <a:pt x="f1159" y="f844"/>
                </a:cubicBezTo>
                <a:cubicBezTo>
                  <a:pt x="f1159" y="f843"/>
                  <a:pt x="f1161" y="f843"/>
                  <a:pt x="f1163" y="f842"/>
                </a:cubicBezTo>
                <a:cubicBezTo>
                  <a:pt x="f1168" y="f842"/>
                  <a:pt x="f1167" y="f841"/>
                  <a:pt x="f1164" y="f841"/>
                </a:cubicBezTo>
                <a:cubicBezTo>
                  <a:pt x="f1166" y="f840"/>
                  <a:pt x="f1154" y="f841"/>
                  <a:pt x="f1151" y="f841"/>
                </a:cubicBezTo>
                <a:cubicBezTo>
                  <a:pt x="f1204" y="f842"/>
                  <a:pt x="f1207" y="f842"/>
                  <a:pt x="f1212" y="f843"/>
                </a:cubicBezTo>
                <a:cubicBezTo>
                  <a:pt x="f1214" y="f844"/>
                  <a:pt x="f1217" y="f843"/>
                  <a:pt x="f1225" y="f843"/>
                </a:cubicBezTo>
                <a:cubicBezTo>
                  <a:pt x="f1230" y="f844"/>
                  <a:pt x="f1280" y="f859"/>
                  <a:pt x="f1281" y="f859"/>
                </a:cubicBezTo>
                <a:cubicBezTo>
                  <a:pt x="f1281" y="f845"/>
                  <a:pt x="f1280" y="f845"/>
                  <a:pt x="f1227" y="f844"/>
                </a:cubicBezTo>
                <a:cubicBezTo>
                  <a:pt x="f1229" y="f843"/>
                  <a:pt x="f1227" y="f842"/>
                  <a:pt x="f1229" y="f841"/>
                </a:cubicBezTo>
                <a:cubicBezTo>
                  <a:pt x="f1229" y="f841"/>
                  <a:pt x="f1225" y="f841"/>
                  <a:pt x="f1221" y="f841"/>
                </a:cubicBezTo>
                <a:cubicBezTo>
                  <a:pt x="f1219" y="f841"/>
                  <a:pt x="f1217" y="f841"/>
                  <a:pt x="f1216" y="f840"/>
                </a:cubicBezTo>
                <a:cubicBezTo>
                  <a:pt x="f1214" y="f840"/>
                  <a:pt x="f1207" y="f837"/>
                  <a:pt x="f1210" y="f836"/>
                </a:cubicBezTo>
                <a:cubicBezTo>
                  <a:pt x="f1214" y="f836"/>
                  <a:pt x="f1216" y="f836"/>
                  <a:pt x="f1217" y="f836"/>
                </a:cubicBezTo>
                <a:cubicBezTo>
                  <a:pt x="f1219" y="f835"/>
                  <a:pt x="f1221" y="f835"/>
                  <a:pt x="f1225" y="f835"/>
                </a:cubicBezTo>
                <a:cubicBezTo>
                  <a:pt x="f1230" y="f835"/>
                  <a:pt x="f1229" y="f836"/>
                  <a:pt x="f1227" y="f836"/>
                </a:cubicBezTo>
                <a:cubicBezTo>
                  <a:pt x="f1227" y="f837"/>
                  <a:pt x="f1280" y="f838"/>
                  <a:pt x="f1281" y="f838"/>
                </a:cubicBezTo>
                <a:cubicBezTo>
                  <a:pt x="f1279" y="f838"/>
                  <a:pt x="f1279" y="f837"/>
                  <a:pt x="f1281" y="f836"/>
                </a:cubicBezTo>
                <a:cubicBezTo>
                  <a:pt x="f1280" y="f835"/>
                  <a:pt x="f1227" y="f835"/>
                  <a:pt x="f1229" y="f834"/>
                </a:cubicBezTo>
                <a:cubicBezTo>
                  <a:pt x="f1230" y="f828"/>
                  <a:pt x="f1221" y="f828"/>
                  <a:pt x="f1217" y="f829"/>
                </a:cubicBezTo>
                <a:cubicBezTo>
                  <a:pt x="f1214" y="f830"/>
                  <a:pt x="f1212" y="f831"/>
                  <a:pt x="f1207" y="f830"/>
                </a:cubicBezTo>
                <a:cubicBezTo>
                  <a:pt x="f1205" y="f830"/>
                  <a:pt x="f1204" y="f829"/>
                  <a:pt x="f1151" y="f829"/>
                </a:cubicBezTo>
                <a:cubicBezTo>
                  <a:pt x="f1154" y="f830"/>
                  <a:pt x="f1160" y="f831"/>
                  <a:pt x="f1166" y="f832"/>
                </a:cubicBezTo>
                <a:cubicBezTo>
                  <a:pt x="f1165" y="f1343"/>
                  <a:pt x="f1167" y="f1344"/>
                  <a:pt x="f1163" y="f1344"/>
                </a:cubicBezTo>
                <a:cubicBezTo>
                  <a:pt x="f1159" y="f1345"/>
                  <a:pt x="f1157" y="f1344"/>
                  <a:pt x="f1155" y="f1343"/>
                </a:cubicBezTo>
                <a:cubicBezTo>
                  <a:pt x="f1173" y="f832"/>
                  <a:pt x="f1235" y="f830"/>
                  <a:pt x="f1176" y="f830"/>
                </a:cubicBezTo>
                <a:cubicBezTo>
                  <a:pt x="f1178" y="f829"/>
                  <a:pt x="f1180" y="f830"/>
                  <a:pt x="f1180" y="f1343"/>
                </a:cubicBezTo>
                <a:cubicBezTo>
                  <a:pt x="f1181" y="f1345"/>
                  <a:pt x="f1183" y="f1345"/>
                  <a:pt x="f2282" y="f1345"/>
                </a:cubicBezTo>
                <a:cubicBezTo>
                  <a:pt x="f1186" y="f1345"/>
                  <a:pt x="f1186" y="f1345"/>
                  <a:pt x="f1187" y="f1345"/>
                </a:cubicBezTo>
                <a:cubicBezTo>
                  <a:pt x="f1188" y="f1344"/>
                  <a:pt x="f1189" y="f1344"/>
                  <a:pt x="f1190" y="f1345"/>
                </a:cubicBezTo>
                <a:cubicBezTo>
                  <a:pt x="f1191" y="f1345"/>
                  <a:pt x="f1191" y="f2338"/>
                  <a:pt x="f1191" y="f2337"/>
                </a:cubicBezTo>
                <a:cubicBezTo>
                  <a:pt x="f1190" y="f1347"/>
                  <a:pt x="f1191" y="f1347"/>
                  <a:pt x="f1191" y="f2336"/>
                </a:cubicBezTo>
                <a:cubicBezTo>
                  <a:pt x="f1192" y="f1349"/>
                  <a:pt x="f1188" y="f2335"/>
                  <a:pt x="f1186" y="f2335"/>
                </a:cubicBezTo>
                <a:cubicBezTo>
                  <a:pt x="f1185" y="f1349"/>
                  <a:pt x="f2282" y="f1349"/>
                  <a:pt x="f1184" y="f2334"/>
                </a:cubicBezTo>
                <a:cubicBezTo>
                  <a:pt x="f1182" y="f2334"/>
                  <a:pt x="f1182" y="f1350"/>
                  <a:pt x="f1181" y="f758"/>
                </a:cubicBezTo>
                <a:cubicBezTo>
                  <a:pt x="f1179" y="f757"/>
                  <a:pt x="f1176" y="f757"/>
                  <a:pt x="f1175" y="f756"/>
                </a:cubicBezTo>
                <a:cubicBezTo>
                  <a:pt x="f1174" y="f756"/>
                  <a:pt x="f1172" y="f755"/>
                  <a:pt x="f2283" y="f759"/>
                </a:cubicBezTo>
                <a:cubicBezTo>
                  <a:pt x="f1173" y="f753"/>
                  <a:pt x="f1169" y="f752"/>
                  <a:pt x="f1150" y="f761"/>
                </a:cubicBezTo>
                <a:cubicBezTo>
                  <a:pt x="f1155" y="f761"/>
                  <a:pt x="f1157" y="f751"/>
                  <a:pt x="f1158" y="f750"/>
                </a:cubicBezTo>
                <a:cubicBezTo>
                  <a:pt x="f1163" y="f749"/>
                  <a:pt x="f1158" y="f763"/>
                  <a:pt x="f1157" y="f748"/>
                </a:cubicBezTo>
                <a:cubicBezTo>
                  <a:pt x="f1156" y="f764"/>
                  <a:pt x="f1156" y="f747"/>
                  <a:pt x="f1155" y="f747"/>
                </a:cubicBezTo>
                <a:cubicBezTo>
                  <a:pt x="f1153" y="f746"/>
                  <a:pt x="f1150" y="f746"/>
                  <a:pt x="f1170" y="f746"/>
                </a:cubicBezTo>
                <a:cubicBezTo>
                  <a:pt x="f1173" y="f745"/>
                  <a:pt x="f1172" y="f746"/>
                  <a:pt x="f1174" y="f745"/>
                </a:cubicBezTo>
                <a:cubicBezTo>
                  <a:pt x="f1234" y="f765"/>
                  <a:pt x="f1234" y="f765"/>
                  <a:pt x="f1175" y="f766"/>
                </a:cubicBezTo>
                <a:cubicBezTo>
                  <a:pt x="f1233" y="f766"/>
                  <a:pt x="f1176" y="f766"/>
                  <a:pt x="f1177" y="f766"/>
                </a:cubicBezTo>
                <a:cubicBezTo>
                  <a:pt x="f1179" y="f1095"/>
                  <a:pt x="f1182" y="f766"/>
                  <a:pt x="f1184" y="f1095"/>
                </a:cubicBezTo>
                <a:cubicBezTo>
                  <a:pt x="f1185" y="f1094"/>
                  <a:pt x="f1187" y="f1094"/>
                  <a:pt x="f1188" y="f1092"/>
                </a:cubicBezTo>
                <a:cubicBezTo>
                  <a:pt x="f1189" y="f1091"/>
                  <a:pt x="f1190" y="f1096"/>
                  <a:pt x="f1189" y="f1244"/>
                </a:cubicBezTo>
                <a:cubicBezTo>
                  <a:pt x="f1189" y="f1246"/>
                  <a:pt x="f1188" y="f1251"/>
                  <a:pt x="f1188" y="f1247"/>
                </a:cubicBezTo>
                <a:cubicBezTo>
                  <a:pt x="f1188" y="f1088"/>
                  <a:pt x="f1188" y="f1087"/>
                  <a:pt x="f1187" y="f1084"/>
                </a:cubicBezTo>
                <a:cubicBezTo>
                  <a:pt x="f1187" y="f1248"/>
                  <a:pt x="f1187" y="f1250"/>
                  <a:pt x="f2282" y="f1250"/>
                </a:cubicBezTo>
                <a:cubicBezTo>
                  <a:pt x="f1183" y="f1250"/>
                  <a:pt x="f1182" y="f1261"/>
                  <a:pt x="f1184" y="f1261"/>
                </a:cubicBezTo>
                <a:cubicBezTo>
                  <a:pt x="f2282" y="f1261"/>
                  <a:pt x="f1185" y="f1261"/>
                  <a:pt x="f1186" y="f1261"/>
                </a:cubicBezTo>
                <a:cubicBezTo>
                  <a:pt x="f1186" y="f1259"/>
                  <a:pt x="f1187" y="f1259"/>
                  <a:pt x="f1187" y="f1258"/>
                </a:cubicBezTo>
                <a:cubicBezTo>
                  <a:pt x="f1190" y="f1252"/>
                  <a:pt x="f1193" y="f1253"/>
                  <a:pt x="f1231" y="f1252"/>
                </a:cubicBezTo>
                <a:cubicBezTo>
                  <a:pt x="f1196" y="f1257"/>
                  <a:pt x="f1197" y="f1258"/>
                  <a:pt x="f1202" y="f1258"/>
                </a:cubicBezTo>
                <a:cubicBezTo>
                  <a:pt x="f1199" y="f1259"/>
                  <a:pt x="f1206" y="f1259"/>
                  <a:pt x="f2281" y="f1261"/>
                </a:cubicBezTo>
                <a:cubicBezTo>
                  <a:pt x="f1211" y="f1260"/>
                  <a:pt x="f1213" y="f1249"/>
                  <a:pt x="f1218" y="f1248"/>
                </a:cubicBezTo>
                <a:cubicBezTo>
                  <a:pt x="f1222" y="f1086"/>
                  <a:pt x="f1223" y="f1084"/>
                  <a:pt x="f1228" y="f1084"/>
                </a:cubicBezTo>
                <a:cubicBezTo>
                  <a:pt x="f2278" y="f1087"/>
                  <a:pt x="f2276" y="f1087"/>
                  <a:pt x="f2271" y="f1088"/>
                </a:cubicBezTo>
                <a:cubicBezTo>
                  <a:pt x="f2269" y="f1247"/>
                  <a:pt x="f2273" y="f1246"/>
                  <a:pt x="f2267" y="f1245"/>
                </a:cubicBezTo>
                <a:cubicBezTo>
                  <a:pt x="f2266" y="f1244"/>
                  <a:pt x="f2354" y="f1097"/>
                  <a:pt x="f2285" y="f1097"/>
                </a:cubicBezTo>
                <a:cubicBezTo>
                  <a:pt x="f2262" y="f1096"/>
                  <a:pt x="f2286" y="f1092"/>
                  <a:pt x="f2287" y="f1093"/>
                </a:cubicBezTo>
                <a:cubicBezTo>
                  <a:pt x="f2258" y="f1094"/>
                  <a:pt x="f2358" y="f1093"/>
                  <a:pt x="f2257" y="f1091"/>
                </a:cubicBezTo>
                <a:cubicBezTo>
                  <a:pt x="f2327" y="f1090"/>
                  <a:pt x="f2359" y="f1090"/>
                  <a:pt x="f2256" y="f1090"/>
                </a:cubicBezTo>
                <a:cubicBezTo>
                  <a:pt x="f2288" y="f1090"/>
                  <a:pt x="f2288" y="f1089"/>
                  <a:pt x="f2326" y="f1089"/>
                </a:cubicBezTo>
                <a:cubicBezTo>
                  <a:pt x="f2325" y="f1096"/>
                  <a:pt x="f2324" y="f1089"/>
                  <a:pt x="f2252" y="f1090"/>
                </a:cubicBezTo>
                <a:cubicBezTo>
                  <a:pt x="f2251" y="f1090"/>
                  <a:pt x="f2290" y="f1090"/>
                  <a:pt x="f2250" y="f1090"/>
                </a:cubicBezTo>
                <a:cubicBezTo>
                  <a:pt x="f2291" y="f1090"/>
                  <a:pt x="f2323" y="f1090"/>
                  <a:pt x="f2323" y="f1093"/>
                </a:cubicBezTo>
                <a:cubicBezTo>
                  <a:pt x="f2323" y="f1094"/>
                  <a:pt x="f2323" y="f1095"/>
                  <a:pt x="f2323" y="f766"/>
                </a:cubicBezTo>
                <a:cubicBezTo>
                  <a:pt x="f2227" y="f765"/>
                  <a:pt x="f2226" y="f765"/>
                  <a:pt x="f2225" y="f745"/>
                </a:cubicBezTo>
                <a:cubicBezTo>
                  <a:pt x="f2228" y="f746"/>
                  <a:pt x="f2228" y="f747"/>
                  <a:pt x="f2228" y="f764"/>
                </a:cubicBezTo>
                <a:cubicBezTo>
                  <a:pt x="f2224" y="f748"/>
                  <a:pt x="f2229" y="f764"/>
                  <a:pt x="f2222" y="f748"/>
                </a:cubicBezTo>
                <a:cubicBezTo>
                  <a:pt x="f2230" y="f748"/>
                  <a:pt x="f2221" y="f748"/>
                  <a:pt x="f2222" y="f763"/>
                </a:cubicBezTo>
                <a:cubicBezTo>
                  <a:pt x="f2222" y="f763"/>
                  <a:pt x="f2229" y="f763"/>
                  <a:pt x="f2224" y="f763"/>
                </a:cubicBezTo>
                <a:cubicBezTo>
                  <a:pt x="f2225" y="f748"/>
                  <a:pt x="f2227" y="f748"/>
                  <a:pt x="f2248" y="f748"/>
                </a:cubicBezTo>
                <a:cubicBezTo>
                  <a:pt x="f2250" y="f748"/>
                  <a:pt x="f2251" y="f748"/>
                  <a:pt x="f2252" y="f748"/>
                </a:cubicBezTo>
                <a:cubicBezTo>
                  <a:pt x="f2324" y="f748"/>
                  <a:pt x="f2325" y="f763"/>
                  <a:pt x="f2255" y="f763"/>
                </a:cubicBezTo>
                <a:cubicBezTo>
                  <a:pt x="f2288" y="f763"/>
                  <a:pt x="f2327" y="f763"/>
                  <a:pt x="f2257" y="f748"/>
                </a:cubicBezTo>
                <a:cubicBezTo>
                  <a:pt x="f2358" y="f748"/>
                  <a:pt x="f2357" y="f747"/>
                  <a:pt x="f2287" y="f747"/>
                </a:cubicBezTo>
                <a:cubicBezTo>
                  <a:pt x="f2260" y="f764"/>
                  <a:pt x="f2361" y="f748"/>
                  <a:pt x="f2286" y="f763"/>
                </a:cubicBezTo>
                <a:cubicBezTo>
                  <a:pt x="f2261" y="f749"/>
                  <a:pt x="f2356" y="f762"/>
                  <a:pt x="f2262" y="f750"/>
                </a:cubicBezTo>
                <a:cubicBezTo>
                  <a:pt x="f2355" y="f761"/>
                  <a:pt x="f2285" y="f752"/>
                  <a:pt x="f2264" y="f754"/>
                </a:cubicBezTo>
                <a:cubicBezTo>
                  <a:pt x="f2354" y="f755"/>
                  <a:pt x="f2266" y="f758"/>
                  <a:pt x="f2267" y="f1349"/>
                </a:cubicBezTo>
                <a:cubicBezTo>
                  <a:pt x="f2268" y="f1348"/>
                  <a:pt x="f2271" y="f831"/>
                  <a:pt x="f2273" y="f829"/>
                </a:cubicBezTo>
                <a:cubicBezTo>
                  <a:pt x="f2273" y="f829"/>
                  <a:pt x="f2268" y="f829"/>
                  <a:pt x="f2267" y="f829"/>
                </a:cubicBezTo>
                <a:cubicBezTo>
                  <a:pt x="f2274" y="f828"/>
                  <a:pt x="f2266" y="f833"/>
                  <a:pt x="f2329" y="f833"/>
                </a:cubicBezTo>
                <a:cubicBezTo>
                  <a:pt x="f2354" y="f834"/>
                  <a:pt x="f2265" y="f833"/>
                  <a:pt x="f2264" y="f834"/>
                </a:cubicBezTo>
                <a:cubicBezTo>
                  <a:pt x="f2264" y="f834"/>
                  <a:pt x="f2264" y="f836"/>
                  <a:pt x="f2264" y="f837"/>
                </a:cubicBezTo>
                <a:cubicBezTo>
                  <a:pt x="f2264" y="f839"/>
                  <a:pt x="f2355" y="f841"/>
                  <a:pt x="f2355" y="f838"/>
                </a:cubicBezTo>
                <a:cubicBezTo>
                  <a:pt x="f2355" y="f837"/>
                  <a:pt x="f2355" y="f837"/>
                  <a:pt x="f2262" y="f836"/>
                </a:cubicBezTo>
                <a:cubicBezTo>
                  <a:pt x="f2262" y="f836"/>
                  <a:pt x="f2356" y="f835"/>
                  <a:pt x="f2262" y="f835"/>
                </a:cubicBezTo>
                <a:cubicBezTo>
                  <a:pt x="f2262" y="f833"/>
                  <a:pt x="f2263" y="f833"/>
                  <a:pt x="f2285" y="f833"/>
                </a:cubicBezTo>
                <a:cubicBezTo>
                  <a:pt x="f2264" y="f828"/>
                  <a:pt x="f2264" y="f830"/>
                  <a:pt x="f2354" y="f831"/>
                </a:cubicBezTo>
                <a:cubicBezTo>
                  <a:pt x="f2354" y="f832"/>
                  <a:pt x="f2266" y="f832"/>
                  <a:pt x="f2274" y="f1343"/>
                </a:cubicBezTo>
                <a:cubicBezTo>
                  <a:pt x="f2266" y="f1344"/>
                  <a:pt x="f2265" y="f832"/>
                  <a:pt x="f2264" y="f831"/>
                </a:cubicBezTo>
                <a:cubicBezTo>
                  <a:pt x="f2285" y="f830"/>
                  <a:pt x="f2285" y="f828"/>
                  <a:pt x="f2355" y="f833"/>
                </a:cubicBezTo>
                <a:cubicBezTo>
                  <a:pt x="f2356" y="f833"/>
                  <a:pt x="f2286" y="f834"/>
                  <a:pt x="f2361" y="f835"/>
                </a:cubicBezTo>
                <a:cubicBezTo>
                  <a:pt x="f2287" y="f837"/>
                  <a:pt x="f2259" y="f841"/>
                  <a:pt x="f2358" y="f842"/>
                </a:cubicBezTo>
                <a:cubicBezTo>
                  <a:pt x="f2328" y="f842"/>
                  <a:pt x="f2257" y="f842"/>
                  <a:pt x="f2327" y="f843"/>
                </a:cubicBezTo>
                <a:cubicBezTo>
                  <a:pt x="f2327" y="f843"/>
                  <a:pt x="f2359" y="f844"/>
                  <a:pt x="f2256" y="f845"/>
                </a:cubicBezTo>
                <a:cubicBezTo>
                  <a:pt x="f2288" y="f846"/>
                  <a:pt x="f2289" y="f846"/>
                  <a:pt x="f2254" y="f846"/>
                </a:cubicBezTo>
                <a:cubicBezTo>
                  <a:pt x="f2253" y="f846"/>
                  <a:pt x="f2251" y="f846"/>
                  <a:pt x="f2250" y="f858"/>
                </a:cubicBezTo>
                <a:cubicBezTo>
                  <a:pt x="f2291" y="f858"/>
                  <a:pt x="f2323" y="f848"/>
                  <a:pt x="f2225" y="f849"/>
                </a:cubicBezTo>
                <a:cubicBezTo>
                  <a:pt x="f2228" y="f849"/>
                  <a:pt x="f2224" y="f857"/>
                  <a:pt x="f2224" y="f857"/>
                </a:cubicBezTo>
                <a:cubicBezTo>
                  <a:pt x="f2229" y="f850"/>
                  <a:pt x="f2223" y="f850"/>
                  <a:pt x="f2222" y="f850"/>
                </a:cubicBezTo>
                <a:cubicBezTo>
                  <a:pt x="f2221" y="f857"/>
                  <a:pt x="f2230" y="f849"/>
                  <a:pt x="f2221" y="f848"/>
                </a:cubicBezTo>
                <a:cubicBezTo>
                  <a:pt x="f2292" y="f847"/>
                  <a:pt x="f2220" y="f848"/>
                  <a:pt x="f2220" y="f858"/>
                </a:cubicBezTo>
                <a:cubicBezTo>
                  <a:pt x="f2220" y="f846"/>
                  <a:pt x="f2220" y="f859"/>
                  <a:pt x="f2219" y="f859"/>
                </a:cubicBezTo>
                <a:cubicBezTo>
                  <a:pt x="f2231" y="f859"/>
                  <a:pt x="f2231" y="f858"/>
                  <a:pt x="f2218" y="f847"/>
                </a:cubicBezTo>
                <a:cubicBezTo>
                  <a:pt x="f2218" y="f849"/>
                  <a:pt x="f2217" y="f857"/>
                  <a:pt x="f2232" y="f850"/>
                </a:cubicBezTo>
                <a:cubicBezTo>
                  <a:pt x="f2233" y="f851"/>
                  <a:pt x="f2215" y="f856"/>
                  <a:pt x="f2214" y="f852"/>
                </a:cubicBezTo>
                <a:cubicBezTo>
                  <a:pt x="f2213" y="f852"/>
                  <a:pt x="f2212" y="f852"/>
                  <a:pt x="f2211" y="f853"/>
                </a:cubicBezTo>
                <a:cubicBezTo>
                  <a:pt x="f2236" y="f853"/>
                  <a:pt x="f2210" y="f854"/>
                  <a:pt x="f2237" y="f855"/>
                </a:cubicBezTo>
                <a:cubicBezTo>
                  <a:pt x="f2209" y="f1363"/>
                  <a:pt x="f2247" y="f2350"/>
                  <a:pt x="f2208" y="f2340"/>
                </a:cubicBezTo>
                <a:cubicBezTo>
                  <a:pt x="f2240" y="f2340"/>
                  <a:pt x="f2246" y="f2340"/>
                  <a:pt x="f2241" y="f2340"/>
                </a:cubicBezTo>
                <a:cubicBezTo>
                  <a:pt x="f2243" y="f2341"/>
                  <a:pt x="f2206" y="f2340"/>
                  <a:pt x="f2205" y="f2340"/>
                </a:cubicBezTo>
                <a:cubicBezTo>
                  <a:pt x="f2200" y="f2340"/>
                  <a:pt x="f2201" y="f2340"/>
                  <a:pt x="f2197" y="f2341"/>
                </a:cubicBezTo>
                <a:cubicBezTo>
                  <a:pt x="f2195" y="f2341"/>
                  <a:pt x="f2203" y="f2341"/>
                  <a:pt x="f2320" y="f2349"/>
                </a:cubicBezTo>
                <a:cubicBezTo>
                  <a:pt x="f2192" y="f2342"/>
                  <a:pt x="f2204" y="f2342"/>
                  <a:pt x="f2191" y="f2342"/>
                </a:cubicBezTo>
                <a:cubicBezTo>
                  <a:pt x="f2319" y="f2342"/>
                  <a:pt x="f2294" y="f2349"/>
                  <a:pt x="f2362" y="f2349"/>
                </a:cubicBezTo>
                <a:cubicBezTo>
                  <a:pt x="f2190" y="f2349"/>
                  <a:pt x="f2296" y="f2349"/>
                  <a:pt x="f2189" y="f2349"/>
                </a:cubicBezTo>
                <a:cubicBezTo>
                  <a:pt x="f2297" y="f2342"/>
                  <a:pt x="f2363" y="f2344"/>
                  <a:pt x="f2188" y="f2344"/>
                </a:cubicBezTo>
                <a:cubicBezTo>
                  <a:pt x="f2187" y="f2345"/>
                  <a:pt x="f2186" y="f2346"/>
                  <a:pt x="f2185" y="f2345"/>
                </a:cubicBezTo>
                <a:cubicBezTo>
                  <a:pt x="f2185" y="f2345"/>
                  <a:pt x="f2184" y="f2345"/>
                  <a:pt x="f2366" y="f2344"/>
                </a:cubicBezTo>
                <a:cubicBezTo>
                  <a:pt x="f2366" y="f2343"/>
                  <a:pt x="f2184" y="f2342"/>
                  <a:pt x="f2484" y="f2342"/>
                </a:cubicBezTo>
                <a:cubicBezTo>
                  <a:pt x="f2484" y="f2341"/>
                  <a:pt x="f2184" y="f2340"/>
                  <a:pt x="f2484" y="f2350"/>
                </a:cubicBezTo>
                <a:cubicBezTo>
                  <a:pt x="f2484" y="f2339"/>
                  <a:pt x="f2365" y="f2339"/>
                  <a:pt x="f2186" y="f1363"/>
                </a:cubicBezTo>
                <a:cubicBezTo>
                  <a:pt x="f2364" y="f854"/>
                  <a:pt x="f2485" y="f852"/>
                  <a:pt x="f2318" y="f852"/>
                </a:cubicBezTo>
                <a:cubicBezTo>
                  <a:pt x="f2295" y="f856"/>
                  <a:pt x="f2190" y="f856"/>
                  <a:pt x="f2294" y="f856"/>
                </a:cubicBezTo>
                <a:cubicBezTo>
                  <a:pt x="f2319" y="f856"/>
                  <a:pt x="f2191" y="f856"/>
                  <a:pt x="f2204" y="f856"/>
                </a:cubicBezTo>
                <a:cubicBezTo>
                  <a:pt x="f2193" y="f851"/>
                  <a:pt x="f2319" y="f857"/>
                  <a:pt x="f2319" y="f849"/>
                </a:cubicBezTo>
                <a:cubicBezTo>
                  <a:pt x="f2362" y="f847"/>
                  <a:pt x="f2362" y="f846"/>
                  <a:pt x="f2191" y="f858"/>
                </a:cubicBezTo>
                <a:cubicBezTo>
                  <a:pt x="f2320" y="f858"/>
                  <a:pt x="f2193" y="f846"/>
                  <a:pt x="f2202" y="f846"/>
                </a:cubicBezTo>
                <a:cubicBezTo>
                  <a:pt x="f2198" y="f859"/>
                  <a:pt x="f2245" y="f846"/>
                  <a:pt x="f2243" y="f846"/>
                </a:cubicBezTo>
                <a:cubicBezTo>
                  <a:pt x="f2240" y="f858"/>
                  <a:pt x="f2243" y="f845"/>
                  <a:pt x="f2243" y="f844"/>
                </a:cubicBezTo>
                <a:cubicBezTo>
                  <a:pt x="f2242" y="f843"/>
                  <a:pt x="f2242" y="f842"/>
                  <a:pt x="f2242" y="f841"/>
                </a:cubicBezTo>
                <a:cubicBezTo>
                  <a:pt x="f2206" y="f840"/>
                  <a:pt x="f2244" y="f839"/>
                  <a:pt x="f2205" y="f839"/>
                </a:cubicBezTo>
                <a:cubicBezTo>
                  <a:pt x="f2200" y="f838"/>
                  <a:pt x="f2201" y="f835"/>
                  <a:pt x="f2197" y="f835"/>
                </a:cubicBezTo>
                <a:cubicBezTo>
                  <a:pt x="f2195" y="f834"/>
                  <a:pt x="f2194" y="f834"/>
                  <a:pt x="f2203" y="f828"/>
                </a:cubicBezTo>
                <a:cubicBezTo>
                  <a:pt x="f2193" y="f828"/>
                  <a:pt x="f2320" y="f829"/>
                  <a:pt x="f2192" y="f830"/>
                </a:cubicBezTo>
                <a:cubicBezTo>
                  <a:pt x="f2204" y="f830"/>
                  <a:pt x="f2191" y="f830"/>
                  <a:pt x="f2319" y="f831"/>
                </a:cubicBezTo>
                <a:cubicBezTo>
                  <a:pt x="f2319" y="f832"/>
                  <a:pt x="f2294" y="f1343"/>
                  <a:pt x="f2294" y="f1344"/>
                </a:cubicBezTo>
                <a:cubicBezTo>
                  <a:pt x="f2294" y="f1345"/>
                  <a:pt x="f2191" y="f1345"/>
                  <a:pt x="f2204" y="f1345"/>
                </a:cubicBezTo>
                <a:cubicBezTo>
                  <a:pt x="f2192" y="f1344"/>
                  <a:pt x="f2193" y="f1343"/>
                  <a:pt x="f2203" y="f832"/>
                </a:cubicBezTo>
                <a:cubicBezTo>
                  <a:pt x="f2195" y="f831"/>
                  <a:pt x="f2195" y="f1344"/>
                  <a:pt x="f2197" y="f1345"/>
                </a:cubicBezTo>
                <a:cubicBezTo>
                  <a:pt x="f2197" y="f1345"/>
                  <a:pt x="f2201" y="f2338"/>
                  <a:pt x="f2201" y="f2338"/>
                </a:cubicBezTo>
                <a:cubicBezTo>
                  <a:pt x="f2199" y="f2338"/>
                  <a:pt x="f2200" y="f1345"/>
                  <a:pt x="f2245" y="f1345"/>
                </a:cubicBezTo>
                <a:cubicBezTo>
                  <a:pt x="f2244" y="f2338"/>
                  <a:pt x="f2206" y="f2337"/>
                  <a:pt x="f2206" y="f2336"/>
                </a:cubicBezTo>
                <a:cubicBezTo>
                  <a:pt x="f2206" y="f1349"/>
                  <a:pt x="f2242" y="f1350"/>
                  <a:pt x="f2207" y="f758"/>
                </a:cubicBezTo>
                <a:cubicBezTo>
                  <a:pt x="f2241" y="f757"/>
                  <a:pt x="f2241" y="f756"/>
                  <a:pt x="f2246" y="f756"/>
                </a:cubicBezTo>
                <a:cubicBezTo>
                  <a:pt x="f2240" y="f755"/>
                  <a:pt x="f2208" y="f755"/>
                  <a:pt x="f2239" y="f755"/>
                </a:cubicBezTo>
                <a:cubicBezTo>
                  <a:pt x="f2238" y="f760"/>
                  <a:pt x="f2208" y="f754"/>
                  <a:pt x="f2208" y="f753"/>
                </a:cubicBezTo>
                <a:cubicBezTo>
                  <a:pt x="f2240" y="f752"/>
                  <a:pt x="f2240" y="f761"/>
                  <a:pt x="f2240" y="f751"/>
                </a:cubicBezTo>
                <a:cubicBezTo>
                  <a:pt x="f2246" y="f750"/>
                  <a:pt x="f2241" y="f750"/>
                  <a:pt x="f2241" y="f762"/>
                </a:cubicBezTo>
                <a:cubicBezTo>
                  <a:pt x="f2207" y="f747"/>
                  <a:pt x="f2209" y="f764"/>
                  <a:pt x="f2236" y="f764"/>
                </a:cubicBezTo>
                <a:cubicBezTo>
                  <a:pt x="f2321" y="f764"/>
                  <a:pt x="f2293" y="f748"/>
                  <a:pt x="f2235" y="f763"/>
                </a:cubicBezTo>
                <a:cubicBezTo>
                  <a:pt x="f2234" y="f763"/>
                  <a:pt x="f2215" y="f749"/>
                  <a:pt x="f2216" y="f749"/>
                </a:cubicBezTo>
                <a:cubicBezTo>
                  <a:pt x="f2232" y="f749"/>
                  <a:pt x="f2322" y="f749"/>
                  <a:pt x="f2217" y="f749"/>
                </a:cubicBezTo>
                <a:cubicBezTo>
                  <a:pt x="f2218" y="f762"/>
                  <a:pt x="f2231" y="f762"/>
                  <a:pt x="f2219" y="f762"/>
                </a:cubicBezTo>
                <a:cubicBezTo>
                  <a:pt x="f2292" y="f762"/>
                  <a:pt x="f2222" y="f763"/>
                  <a:pt x="f2292" y="f763"/>
                </a:cubicBezTo>
                <a:cubicBezTo>
                  <a:pt x="f2219" y="f748"/>
                  <a:pt x="f2219" y="f748"/>
                  <a:pt x="f2231" y="f764"/>
                </a:cubicBezTo>
                <a:cubicBezTo>
                  <a:pt x="f2218" y="f764"/>
                  <a:pt x="f2217" y="f764"/>
                  <a:pt x="f2217" y="f747"/>
                </a:cubicBezTo>
                <a:cubicBezTo>
                  <a:pt x="f2217" y="f745"/>
                  <a:pt x="f2231" y="f746"/>
                  <a:pt x="f2219" y="f745"/>
                </a:cubicBezTo>
                <a:cubicBezTo>
                  <a:pt x="f2220" y="f745"/>
                  <a:pt x="f2220" y="f765"/>
                  <a:pt x="f2292" y="f765"/>
                </a:cubicBezTo>
                <a:cubicBezTo>
                  <a:pt x="f2221" y="f765"/>
                  <a:pt x="f2224" y="f765"/>
                  <a:pt x="f2223" y="f1095"/>
                </a:cubicBezTo>
                <a:cubicBezTo>
                  <a:pt x="f2222" y="f1094"/>
                  <a:pt x="f2221" y="f1095"/>
                  <a:pt x="f2292" y="f1094"/>
                </a:cubicBezTo>
                <a:cubicBezTo>
                  <a:pt x="f2220" y="f1094"/>
                  <a:pt x="f2220" y="f1094"/>
                  <a:pt x="f2219" y="f1093"/>
                </a:cubicBezTo>
                <a:cubicBezTo>
                  <a:pt x="f2231" y="f1093"/>
                  <a:pt x="f2218" y="f1093"/>
                  <a:pt x="f2217" y="f1092"/>
                </a:cubicBezTo>
                <a:cubicBezTo>
                  <a:pt x="f2322" y="f1092"/>
                  <a:pt x="f2322" y="f1091"/>
                  <a:pt x="f2216" y="f1091"/>
                </a:cubicBezTo>
                <a:cubicBezTo>
                  <a:pt x="f2233" y="f1090"/>
                  <a:pt x="f2233" y="f1090"/>
                  <a:pt x="f2215" y="f1090"/>
                </a:cubicBezTo>
                <a:cubicBezTo>
                  <a:pt x="f2234" y="f1089"/>
                  <a:pt x="f2234" y="f1096"/>
                  <a:pt x="f2214" y="f1097"/>
                </a:cubicBezTo>
                <a:cubicBezTo>
                  <a:pt x="f2235" y="f1244"/>
                  <a:pt x="f2213" y="f1244"/>
                  <a:pt x="f2213" y="f1245"/>
                </a:cubicBezTo>
                <a:cubicBezTo>
                  <a:pt x="f2293" y="f1246"/>
                  <a:pt x="f2212" y="f1251"/>
                  <a:pt x="f2212" y="f1247"/>
                </a:cubicBezTo>
                <a:cubicBezTo>
                  <a:pt x="f2321" y="f1088"/>
                  <a:pt x="f2211" y="f1088"/>
                  <a:pt x="f2211" y="f1087"/>
                </a:cubicBezTo>
                <a:cubicBezTo>
                  <a:pt x="f2236" y="f1087"/>
                  <a:pt x="f2236" y="f1084"/>
                  <a:pt x="f2210" y="f1085"/>
                </a:cubicBezTo>
                <a:cubicBezTo>
                  <a:pt x="f2209" y="f1086"/>
                  <a:pt x="f2239" y="f1086"/>
                  <a:pt x="f2240" y="f1086"/>
                </a:cubicBezTo>
                <a:cubicBezTo>
                  <a:pt x="f2241" y="f1086"/>
                  <a:pt x="f2243" y="f1085"/>
                  <a:pt x="f2206" y="f1086"/>
                </a:cubicBezTo>
                <a:cubicBezTo>
                  <a:pt x="f2206" y="f1248"/>
                  <a:pt x="f2244" y="f1249"/>
                  <a:pt x="f2244" y="f1249"/>
                </a:cubicBezTo>
                <a:cubicBezTo>
                  <a:pt x="f2205" y="f1250"/>
                  <a:pt x="f2245" y="f1250"/>
                  <a:pt x="f2245" y="f1250"/>
                </a:cubicBezTo>
                <a:cubicBezTo>
                  <a:pt x="f2198" y="f1258"/>
                  <a:pt x="f2196" y="f1254"/>
                  <a:pt x="f2193" y="f1256"/>
                </a:cubicBezTo>
                <a:cubicBezTo>
                  <a:pt x="f2191" y="f1255"/>
                  <a:pt x="f2190" y="f1256"/>
                  <a:pt x="f2296" y="f1082"/>
                </a:cubicBezTo>
                <a:cubicBezTo>
                  <a:pt x="f2485" y="f1083"/>
                  <a:pt x="f2297" y="f810"/>
                  <a:pt x="f2363" y="f809"/>
                </a:cubicBezTo>
                <a:cubicBezTo>
                  <a:pt x="f2188" y="f1079"/>
                  <a:pt x="f2187" y="f1078"/>
                  <a:pt x="f2298" y="f1077"/>
                </a:cubicBezTo>
                <a:cubicBezTo>
                  <a:pt x="f2186" y="f882"/>
                  <a:pt x="f2185" y="f881"/>
                  <a:pt x="f2484" y="f771"/>
                </a:cubicBezTo>
                <a:cubicBezTo>
                  <a:pt x="f2366" y="f772"/>
                  <a:pt x="f2182" y="f772"/>
                  <a:pt x="f2315" y="f769"/>
                </a:cubicBezTo>
                <a:cubicBezTo>
                  <a:pt x="f2314" y="f773"/>
                  <a:pt x="f2180" y="f774"/>
                  <a:pt x="f2179" y="f776"/>
                </a:cubicBezTo>
                <a:cubicBezTo>
                  <a:pt x="f2300" y="f777"/>
                  <a:pt x="f2167" y="f779"/>
                  <a:pt x="f2165" y="f780"/>
                </a:cubicBezTo>
                <a:cubicBezTo>
                  <a:pt x="f2163" y="f880"/>
                  <a:pt x="f2161" y="f813"/>
                  <a:pt x="f2159" y="f807"/>
                </a:cubicBezTo>
                <a:cubicBezTo>
                  <a:pt x="f2313" y="f785"/>
                  <a:pt x="f2172" y="f805"/>
                  <a:pt x="f2174" y="f816"/>
                </a:cubicBezTo>
                <a:cubicBezTo>
                  <a:pt x="f2155" y="f787"/>
                  <a:pt x="f2368" y="f788"/>
                  <a:pt x="f2152" y="f804"/>
                </a:cubicBezTo>
                <a:cubicBezTo>
                  <a:pt x="f2151" y="f789"/>
                  <a:pt x="f2149" y="f790"/>
                  <a:pt x="f2480" y="f803"/>
                </a:cubicBezTo>
                <a:cubicBezTo>
                  <a:pt x="f2310" y="f792"/>
                  <a:pt x="f2309" y="f794"/>
                  <a:pt x="f2147" y="f795"/>
                </a:cubicBezTo>
                <a:cubicBezTo>
                  <a:pt x="f2146" y="f801"/>
                  <a:pt x="f2143" y="f797"/>
                  <a:pt x="f2142" y="f1294"/>
                </a:cubicBezTo>
                <a:cubicBezTo>
                  <a:pt x="f2141" y="f1293"/>
                  <a:pt x="f2477" y="f995"/>
                  <a:pt x="f2141" y="f997"/>
                </a:cubicBezTo>
                <a:cubicBezTo>
                  <a:pt x="f2141" y="f998"/>
                  <a:pt x="f2141" y="f999"/>
                  <a:pt x="f2369" y="f1000"/>
                </a:cubicBezTo>
                <a:cubicBezTo>
                  <a:pt x="f2476" y="f1001"/>
                  <a:pt x="f2140" y="f1027"/>
                  <a:pt x="f2370" y="f1296"/>
                </a:cubicBezTo>
                <a:cubicBezTo>
                  <a:pt x="f2474" y="f1297"/>
                  <a:pt x="f2474" y="f1026"/>
                  <a:pt x="f2474" y="f1007"/>
                </a:cubicBezTo>
                <a:cubicBezTo>
                  <a:pt x="f2139" y="f1006"/>
                  <a:pt x="f2139" y="f1269"/>
                  <a:pt x="f2474" y="f1009"/>
                </a:cubicBezTo>
                <a:cubicBezTo>
                  <a:pt x="f2370" y="f1011"/>
                  <a:pt x="f2475" y="f1012"/>
                  <a:pt x="f2476" y="f1013"/>
                </a:cubicBezTo>
                <a:cubicBezTo>
                  <a:pt x="f2141" y="f1274"/>
                  <a:pt x="f2141" y="f1270"/>
                  <a:pt x="f2142" y="f1016"/>
                </a:cubicBezTo>
                <a:cubicBezTo>
                  <a:pt x="f2478" y="f1017"/>
                  <a:pt x="f2307" y="f1018"/>
                  <a:pt x="f2145" y="f1019"/>
                </a:cubicBezTo>
                <a:cubicBezTo>
                  <a:pt x="f2146" y="f1020"/>
                  <a:pt x="f2147" y="f1021"/>
                  <a:pt x="f2310" y="f1265"/>
                </a:cubicBezTo>
                <a:cubicBezTo>
                  <a:pt x="f2480" y="f1066"/>
                  <a:pt x="f2149" y="f1063"/>
                  <a:pt x="f2150" y="f1065"/>
                </a:cubicBezTo>
                <a:cubicBezTo>
                  <a:pt x="f2151" y="f1065"/>
                  <a:pt x="f2152" y="f1264"/>
                  <a:pt x="f2153" y="f1264"/>
                </a:cubicBezTo>
                <a:cubicBezTo>
                  <a:pt x="f2368" y="f1064"/>
                  <a:pt x="f2301" y="f1068"/>
                  <a:pt x="f2176" y="f1062"/>
                </a:cubicBezTo>
                <a:cubicBezTo>
                  <a:pt x="f2176" y="f1061"/>
                  <a:pt x="f2155" y="f1061"/>
                  <a:pt x="f2175" y="f1060"/>
                </a:cubicBezTo>
                <a:cubicBezTo>
                  <a:pt x="f2174" y="f1060"/>
                  <a:pt x="f2157" y="f1069"/>
                  <a:pt x="f2177" y="f1069"/>
                </a:cubicBezTo>
                <a:cubicBezTo>
                  <a:pt x="f2158" y="f1059"/>
                  <a:pt x="f2367" y="f1266"/>
                  <a:pt x="f2170" y="f1266"/>
                </a:cubicBezTo>
                <a:cubicBezTo>
                  <a:pt x="f2178" y="f1059"/>
                  <a:pt x="f2169" y="f1069"/>
                  <a:pt x="f2168" y="f1060"/>
                </a:cubicBezTo>
                <a:cubicBezTo>
                  <a:pt x="f2165" y="f1060"/>
                  <a:pt x="f2167" y="f1061"/>
                  <a:pt x="f2179" y="f1062"/>
                </a:cubicBezTo>
                <a:cubicBezTo>
                  <a:pt x="f2314" y="f1064"/>
                  <a:pt x="f2181" y="f1064"/>
                  <a:pt x="f2182" y="f1064"/>
                </a:cubicBezTo>
                <a:cubicBezTo>
                  <a:pt x="f2366" y="f1064"/>
                  <a:pt x="f2484" y="f1064"/>
                  <a:pt x="f2365" y="f1068"/>
                </a:cubicBezTo>
                <a:cubicBezTo>
                  <a:pt x="f2316" y="f1062"/>
                  <a:pt x="f2364" y="f1060"/>
                  <a:pt x="f2317" y="f1060"/>
                </a:cubicBezTo>
                <a:cubicBezTo>
                  <a:pt x="f2485" y="f1060"/>
                  <a:pt x="f2296" y="f1069"/>
                  <a:pt x="f2318" y="f1069"/>
                </a:cubicBezTo>
                <a:cubicBezTo>
                  <a:pt x="f2362" y="f1059"/>
                  <a:pt x="f2319" y="f1059"/>
                  <a:pt x="f2204" y="f1059"/>
                </a:cubicBezTo>
                <a:cubicBezTo>
                  <a:pt x="f2320" y="f1059"/>
                  <a:pt x="f2194" y="f1059"/>
                  <a:pt x="f2195" y="f1059"/>
                </a:cubicBezTo>
                <a:cubicBezTo>
                  <a:pt x="f2197" y="f1069"/>
                  <a:pt x="f2198" y="f1069"/>
                  <a:pt x="f2199" y="f1069"/>
                </a:cubicBezTo>
                <a:cubicBezTo>
                  <a:pt x="f2200" y="f1060"/>
                  <a:pt x="f2205" y="f1069"/>
                  <a:pt x="f2244" y="f1060"/>
                </a:cubicBezTo>
                <a:cubicBezTo>
                  <a:pt x="f2206" y="f1060"/>
                  <a:pt x="f2242" y="f1061"/>
                  <a:pt x="f2207" y="f1061"/>
                </a:cubicBezTo>
                <a:cubicBezTo>
                  <a:pt x="f2246" y="f1062"/>
                  <a:pt x="f2208" y="f1062"/>
                  <a:pt x="f2238" y="f1068"/>
                </a:cubicBezTo>
                <a:cubicBezTo>
                  <a:pt x="f2237" y="f1068"/>
                  <a:pt x="f2236" y="f1068"/>
                  <a:pt x="f2321" y="f1068"/>
                </a:cubicBezTo>
                <a:cubicBezTo>
                  <a:pt x="f2213" y="f1064"/>
                  <a:pt x="f2214" y="f1065"/>
                  <a:pt x="f2215" y="f1063"/>
                </a:cubicBezTo>
                <a:cubicBezTo>
                  <a:pt x="f2232" y="f1067"/>
                  <a:pt x="f2231" y="f1020"/>
                  <a:pt x="f2221" y="f1020"/>
                </a:cubicBezTo>
                <a:cubicBezTo>
                  <a:pt x="f2222" y="f1020"/>
                  <a:pt x="f2223" y="f1022"/>
                  <a:pt x="f2224" y="f1265"/>
                </a:cubicBezTo>
                <a:cubicBezTo>
                  <a:pt x="f2225" y="f1067"/>
                  <a:pt x="f2227" y="f1265"/>
                  <a:pt x="f2248" y="f1022"/>
                </a:cubicBezTo>
                <a:cubicBezTo>
                  <a:pt x="f2249" y="f1021"/>
                  <a:pt x="f2290" y="f1019"/>
                  <a:pt x="f2251" y="f1018"/>
                </a:cubicBezTo>
                <a:close/>
                <a:moveTo>
                  <a:pt x="f2354" y="f761"/>
                </a:moveTo>
                <a:cubicBezTo>
                  <a:pt x="f2354" y="f761"/>
                  <a:pt x="f2329" y="f752"/>
                  <a:pt x="f2354" y="f752"/>
                </a:cubicBezTo>
                <a:cubicBezTo>
                  <a:pt x="f2265" y="f754"/>
                  <a:pt x="f2263" y="f762"/>
                  <a:pt x="f2263" y="f762"/>
                </a:cubicBezTo>
                <a:cubicBezTo>
                  <a:pt x="f2262" y="f763"/>
                  <a:pt x="f2356" y="f748"/>
                  <a:pt x="f2286" y="f764"/>
                </a:cubicBezTo>
                <a:cubicBezTo>
                  <a:pt x="f2286" y="f747"/>
                  <a:pt x="f2361" y="f747"/>
                  <a:pt x="f2361" y="f746"/>
                </a:cubicBezTo>
                <a:cubicBezTo>
                  <a:pt x="f2361" y="f765"/>
                  <a:pt x="f2286" y="f745"/>
                  <a:pt x="f2261" y="f746"/>
                </a:cubicBezTo>
                <a:cubicBezTo>
                  <a:pt x="f2356" y="f746"/>
                  <a:pt x="f2356" y="f747"/>
                  <a:pt x="f2355" y="f747"/>
                </a:cubicBezTo>
                <a:cubicBezTo>
                  <a:pt x="f2263" y="f747"/>
                  <a:pt x="f2263" y="f747"/>
                  <a:pt x="f2285" y="f764"/>
                </a:cubicBezTo>
                <a:cubicBezTo>
                  <a:pt x="f2264" y="f763"/>
                  <a:pt x="f2266" y="f764"/>
                  <a:pt x="f2354" y="f762"/>
                </a:cubicBezTo>
                <a:cubicBezTo>
                  <a:pt x="f2354" y="f750"/>
                  <a:pt x="f2354" y="f751"/>
                  <a:pt x="f2354" y="f761"/>
                </a:cubicBezTo>
                <a:close/>
                <a:moveTo>
                  <a:pt x="f1154" y="f2221"/>
                </a:moveTo>
                <a:cubicBezTo>
                  <a:pt x="f1151" y="f2221"/>
                  <a:pt x="f1151" y="f2230"/>
                  <a:pt x="f1204" y="f2222"/>
                </a:cubicBezTo>
                <a:cubicBezTo>
                  <a:pt x="f1207" y="f2223"/>
                  <a:pt x="f1212" y="f2223"/>
                  <a:pt x="f1210" y="f2229"/>
                </a:cubicBezTo>
                <a:cubicBezTo>
                  <a:pt x="f1216" y="f2224"/>
                  <a:pt x="f1214" y="f2225"/>
                  <a:pt x="f1210" y="f2226"/>
                </a:cubicBezTo>
                <a:cubicBezTo>
                  <a:pt x="f1210" y="f2248"/>
                  <a:pt x="f1214" y="f2291"/>
                  <a:pt x="f1208" y="f2248"/>
                </a:cubicBezTo>
                <a:cubicBezTo>
                  <a:pt x="f1205" y="f2323"/>
                  <a:pt x="f1203" y="f2225"/>
                  <a:pt x="f1154" y="f2228"/>
                </a:cubicBezTo>
                <a:cubicBezTo>
                  <a:pt x="f1162" y="f2224"/>
                  <a:pt x="f1164" y="f2222"/>
                  <a:pt x="f1154" y="f2221"/>
                </a:cubicBezTo>
                <a:close/>
                <a:moveTo>
                  <a:pt x="f2088" y="f1589"/>
                </a:moveTo>
                <a:cubicBezTo>
                  <a:pt x="f2131" y="f1589"/>
                  <a:pt x="f2131" y="f1589"/>
                  <a:pt x="f2131" y="f1589"/>
                </a:cubicBezTo>
                <a:cubicBezTo>
                  <a:pt x="f2458" y="f1866"/>
                  <a:pt x="f2458" y="f2402"/>
                  <a:pt x="f2459" y="f1586"/>
                </a:cubicBezTo>
                <a:cubicBezTo>
                  <a:pt x="f2462" y="f1583"/>
                  <a:pt x="f2135" y="f1579"/>
                  <a:pt x="f2372" y="f1867"/>
                </a:cubicBezTo>
                <a:cubicBezTo>
                  <a:pt x="f2472" y="f1577"/>
                  <a:pt x="f2140" y="f1577"/>
                  <a:pt x="f2369" y="f1574"/>
                </a:cubicBezTo>
                <a:cubicBezTo>
                  <a:pt x="f2477" y="f1639"/>
                  <a:pt x="f2477" y="f1650"/>
                  <a:pt x="f2142" y="f1648"/>
                </a:cubicBezTo>
                <a:cubicBezTo>
                  <a:pt x="f2478" y="f1647"/>
                  <a:pt x="f2478" y="f2407"/>
                  <a:pt x="f2143" y="f1646"/>
                </a:cubicBezTo>
                <a:cubicBezTo>
                  <a:pt x="f2307" y="f1870"/>
                  <a:pt x="f2307" y="f1645"/>
                  <a:pt x="f2144" y="f1871"/>
                </a:cubicBezTo>
                <a:cubicBezTo>
                  <a:pt x="f2306" y="f1872"/>
                  <a:pt x="f2305" y="f1643"/>
                  <a:pt x="f2308" y="f1642"/>
                </a:cubicBezTo>
                <a:cubicBezTo>
                  <a:pt x="f2310" y="f1651"/>
                  <a:pt x="f2150" y="f1873"/>
                  <a:pt x="f2302" y="f1875"/>
                </a:cubicBezTo>
                <a:cubicBezTo>
                  <a:pt x="f2368" y="f1876"/>
                  <a:pt x="f2155" y="f1877"/>
                  <a:pt x="f2173" y="f1877"/>
                </a:cubicBezTo>
                <a:cubicBezTo>
                  <a:pt x="f2177" y="f1877"/>
                  <a:pt x="f2313" y="f1877"/>
                  <a:pt x="f2171" y="f1879"/>
                </a:cubicBezTo>
                <a:cubicBezTo>
                  <a:pt x="f2159" y="f1880"/>
                  <a:pt x="f2159" y="f1881"/>
                  <a:pt x="f2170" y="f1883"/>
                </a:cubicBezTo>
                <a:cubicBezTo>
                  <a:pt x="f2170" y="f2399"/>
                  <a:pt x="f2160" y="f2399"/>
                  <a:pt x="f2178" y="f1884"/>
                </a:cubicBezTo>
                <a:cubicBezTo>
                  <a:pt x="f2161" y="f1885"/>
                  <a:pt x="f2161" y="f2413"/>
                  <a:pt x="f2162" y="f2413"/>
                </a:cubicBezTo>
                <a:cubicBezTo>
                  <a:pt x="f2168" y="f2414"/>
                  <a:pt x="f2168" y="f1885"/>
                  <a:pt x="f2168" y="f1884"/>
                </a:cubicBezTo>
                <a:cubicBezTo>
                  <a:pt x="f2168" y="f2399"/>
                  <a:pt x="f2169" y="f1882"/>
                  <a:pt x="f2163" y="f1880"/>
                </a:cubicBezTo>
                <a:cubicBezTo>
                  <a:pt x="f2163" y="f1886"/>
                  <a:pt x="f2168" y="f1879"/>
                  <a:pt x="f2164" y="f1879"/>
                </a:cubicBezTo>
                <a:cubicBezTo>
                  <a:pt x="f2165" y="f1886"/>
                  <a:pt x="f2164" y="f1880"/>
                  <a:pt x="f2165" y="f1881"/>
                </a:cubicBezTo>
                <a:cubicBezTo>
                  <a:pt x="f2165" y="f1883"/>
                  <a:pt x="f2166" y="f2399"/>
                  <a:pt x="f2300" y="f1884"/>
                </a:cubicBezTo>
                <a:cubicBezTo>
                  <a:pt x="f2179" y="f2411"/>
                  <a:pt x="f2314" y="f2413"/>
                  <a:pt x="f2314" y="f1892"/>
                </a:cubicBezTo>
                <a:cubicBezTo>
                  <a:pt x="f2181" y="f2415"/>
                  <a:pt x="f2180" y="f1894"/>
                  <a:pt x="f2181" y="f1895"/>
                </a:cubicBezTo>
                <a:cubicBezTo>
                  <a:pt x="f2315" y="f2416"/>
                  <a:pt x="f2483" y="f2418"/>
                  <a:pt x="f2182" y="f1897"/>
                </a:cubicBezTo>
                <a:cubicBezTo>
                  <a:pt x="f2183" y="f1898"/>
                  <a:pt x="f2484" y="f1910"/>
                  <a:pt x="f2484" y="f1908"/>
                </a:cubicBezTo>
                <a:cubicBezTo>
                  <a:pt x="f2484" y="f1901"/>
                  <a:pt x="f2484" y="f1902"/>
                  <a:pt x="f2484" y="f1905"/>
                </a:cubicBezTo>
                <a:cubicBezTo>
                  <a:pt x="f2484" y="f1916"/>
                  <a:pt x="f2365" y="f1921"/>
                  <a:pt x="f2316" y="f1924"/>
                </a:cubicBezTo>
                <a:cubicBezTo>
                  <a:pt x="f2187" y="f1927"/>
                  <a:pt x="f2188" y="f1931"/>
                  <a:pt x="f2317" y="f2409"/>
                </a:cubicBezTo>
                <a:cubicBezTo>
                  <a:pt x="f2485" y="f1934"/>
                  <a:pt x="f2189" y="f2395"/>
                  <a:pt x="f2592" y="f2394"/>
                </a:cubicBezTo>
                <a:cubicBezTo>
                  <a:pt x="f2318" y="f1938"/>
                  <a:pt x="f2295" y="f1939"/>
                  <a:pt x="f2190" y="f2393"/>
                </a:cubicBezTo>
                <a:cubicBezTo>
                  <a:pt x="f2362" y="f1941"/>
                  <a:pt x="f2294" y="f2471"/>
                  <a:pt x="f2191" y="f1942"/>
                </a:cubicBezTo>
                <a:cubicBezTo>
                  <a:pt x="f2191" y="f1942"/>
                  <a:pt x="f2204" y="f1942"/>
                  <a:pt x="f2192" y="f1943"/>
                </a:cubicBezTo>
                <a:cubicBezTo>
                  <a:pt x="f2192" y="f1943"/>
                  <a:pt x="f2192" y="f2430"/>
                  <a:pt x="f2320" y="f1944"/>
                </a:cubicBezTo>
                <a:cubicBezTo>
                  <a:pt x="f2203" y="f2431"/>
                  <a:pt x="f2195" y="f1946"/>
                  <a:pt x="f2198" y="f1947"/>
                </a:cubicBezTo>
                <a:cubicBezTo>
                  <a:pt x="f2201" y="f1547"/>
                  <a:pt x="f2200" y="f1547"/>
                  <a:pt x="f2245" y="f1546"/>
                </a:cubicBezTo>
                <a:cubicBezTo>
                  <a:pt x="f2244" y="f1543"/>
                  <a:pt x="f2242" y="f1542"/>
                  <a:pt x="f2207" y="f1541"/>
                </a:cubicBezTo>
                <a:cubicBezTo>
                  <a:pt x="f2240" y="f1549"/>
                  <a:pt x="f2238" y="f1535"/>
                  <a:pt x="f2237" y="f1532"/>
                </a:cubicBezTo>
                <a:cubicBezTo>
                  <a:pt x="f2210" y="f2392"/>
                  <a:pt x="f2236" y="f2391"/>
                  <a:pt x="f2211" y="f1529"/>
                </a:cubicBezTo>
                <a:cubicBezTo>
                  <a:pt x="f2321" y="f1528"/>
                  <a:pt x="f2321" y="f1527"/>
                  <a:pt x="f2321" y="f1526"/>
                </a:cubicBezTo>
                <a:cubicBezTo>
                  <a:pt x="f2212" y="f1525"/>
                  <a:pt x="f2293" y="f1563"/>
                  <a:pt x="f2293" y="f1564"/>
                </a:cubicBezTo>
                <a:cubicBezTo>
                  <a:pt x="f2293" y="f1951"/>
                  <a:pt x="f2293" y="f2389"/>
                  <a:pt x="f2293" y="f1959"/>
                </a:cubicBezTo>
                <a:cubicBezTo>
                  <a:pt x="f2213" y="f1515"/>
                  <a:pt x="f2293" y="f1510"/>
                  <a:pt x="f2213" y="f1969"/>
                </a:cubicBezTo>
                <a:cubicBezTo>
                  <a:pt x="f2213" y="f2387"/>
                  <a:pt x="f2213" y="f1973"/>
                  <a:pt x="f2235" y="f1975"/>
                </a:cubicBezTo>
                <a:cubicBezTo>
                  <a:pt x="f2235" y="f1988"/>
                  <a:pt x="f2235" y="f2002"/>
                  <a:pt x="f2235" y="f2005"/>
                </a:cubicBezTo>
                <a:cubicBezTo>
                  <a:pt x="f2235" y="f2008"/>
                  <a:pt x="f2234" y="f2443"/>
                  <a:pt x="f2213" y="f2010"/>
                </a:cubicBezTo>
                <a:cubicBezTo>
                  <a:pt x="f2293" y="f2010"/>
                  <a:pt x="f2212" y="f2008"/>
                  <a:pt x="f2212" y="f2005"/>
                </a:cubicBezTo>
                <a:cubicBezTo>
                  <a:pt x="f2321" y="f2005"/>
                  <a:pt x="f2321" y="f2005"/>
                  <a:pt x="f2321" y="f2005"/>
                </a:cubicBezTo>
                <a:cubicBezTo>
                  <a:pt x="f2211" y="f2008"/>
                  <a:pt x="f2293" y="f2011"/>
                  <a:pt x="f2293" y="f2012"/>
                </a:cubicBezTo>
                <a:cubicBezTo>
                  <a:pt x="f2213" y="f2443"/>
                  <a:pt x="f2213" y="f2385"/>
                  <a:pt x="f2235" y="f2013"/>
                </a:cubicBezTo>
                <a:cubicBezTo>
                  <a:pt x="f2214" y="f2013"/>
                  <a:pt x="f2234" y="f2013"/>
                  <a:pt x="f2234" y="f2384"/>
                </a:cubicBezTo>
                <a:cubicBezTo>
                  <a:pt x="f2216" y="f2405"/>
                  <a:pt x="f2232" y="f2404"/>
                  <a:pt x="f2217" y="f2593"/>
                </a:cubicBezTo>
                <a:cubicBezTo>
                  <a:pt x="f2217" y="f2017"/>
                  <a:pt x="f2231" y="f2381"/>
                  <a:pt x="f2218" y="f2061"/>
                </a:cubicBezTo>
                <a:cubicBezTo>
                  <a:pt x="f2218" y="f2445"/>
                  <a:pt x="f2217" y="f2020"/>
                  <a:pt x="f2217" y="f2062"/>
                </a:cubicBezTo>
                <a:cubicBezTo>
                  <a:pt x="f2217" y="f2021"/>
                  <a:pt x="f2217" y="f2022"/>
                  <a:pt x="f2218" y="f2023"/>
                </a:cubicBezTo>
                <a:cubicBezTo>
                  <a:pt x="f2218" y="f2025"/>
                  <a:pt x="f2220" y="f2380"/>
                  <a:pt x="f2221" y="f2027"/>
                </a:cubicBezTo>
                <a:cubicBezTo>
                  <a:pt x="f2230" y="f2028"/>
                  <a:pt x="f2223" y="f2060"/>
                  <a:pt x="f2224" y="f2029"/>
                </a:cubicBezTo>
                <a:cubicBezTo>
                  <a:pt x="f2226" y="f2563"/>
                  <a:pt x="f2291" y="f2064"/>
                  <a:pt x="f2290" y="f2066"/>
                </a:cubicBezTo>
                <a:cubicBezTo>
                  <a:pt x="f2360" y="f2065"/>
                  <a:pt x="f2253" y="f2034"/>
                  <a:pt x="f2254" y="f2035"/>
                </a:cubicBezTo>
                <a:cubicBezTo>
                  <a:pt x="f2325" y="f2069"/>
                  <a:pt x="f2255" y="f2036"/>
                  <a:pt x="f2326" y="f2058"/>
                </a:cubicBezTo>
                <a:cubicBezTo>
                  <a:pt x="f2359" y="f2070"/>
                  <a:pt x="f2257" y="f2071"/>
                  <a:pt x="f2358" y="f2054"/>
                </a:cubicBezTo>
                <a:cubicBezTo>
                  <a:pt x="f2258" y="f2052"/>
                  <a:pt x="f2258" y="f2045"/>
                  <a:pt x="f2357" y="f2543"/>
                </a:cubicBezTo>
                <a:cubicBezTo>
                  <a:pt x="f2357" y="f2073"/>
                  <a:pt x="f2259" y="f2541"/>
                  <a:pt x="f2287" y="f2452"/>
                </a:cubicBezTo>
                <a:cubicBezTo>
                  <a:pt x="f2287" y="f2074"/>
                  <a:pt x="f2260" y="f2109"/>
                  <a:pt x="f2287" y="f2076"/>
                </a:cubicBezTo>
                <a:cubicBezTo>
                  <a:pt x="f2259" y="f2077"/>
                  <a:pt x="f2358" y="f2076"/>
                  <a:pt x="f2328" y="f2076"/>
                </a:cubicBezTo>
                <a:cubicBezTo>
                  <a:pt x="f2359" y="f2076"/>
                  <a:pt x="f2257" y="f2077"/>
                  <a:pt x="f2328" y="f2100"/>
                </a:cubicBezTo>
                <a:cubicBezTo>
                  <a:pt x="f2258" y="f2078"/>
                  <a:pt x="f2357" y="f2099"/>
                  <a:pt x="f2287" y="f2098"/>
                </a:cubicBezTo>
                <a:cubicBezTo>
                  <a:pt x="f2260" y="f2079"/>
                  <a:pt x="f2286" y="f2101"/>
                  <a:pt x="f2286" y="f2080"/>
                </a:cubicBezTo>
                <a:cubicBezTo>
                  <a:pt x="f2261" y="f2102"/>
                  <a:pt x="f2261" y="f2096"/>
                  <a:pt x="f2356" y="f2081"/>
                </a:cubicBezTo>
                <a:cubicBezTo>
                  <a:pt x="f2355" y="f2095"/>
                  <a:pt x="f2285" y="f2094"/>
                  <a:pt x="f2265" y="f2105"/>
                </a:cubicBezTo>
                <a:cubicBezTo>
                  <a:pt x="f2354" y="f2106"/>
                  <a:pt x="f2329" y="f2112"/>
                  <a:pt x="f2266" y="f2084"/>
                </a:cubicBezTo>
                <a:cubicBezTo>
                  <a:pt x="f2274" y="f2115"/>
                  <a:pt x="f2267" y="f2085"/>
                  <a:pt x="f2268" y="f2090"/>
                </a:cubicBezTo>
                <a:cubicBezTo>
                  <a:pt x="f2272" y="f2118"/>
                  <a:pt x="f2270" y="f2469"/>
                  <a:pt x="f2276" y="f2120"/>
                </a:cubicBezTo>
                <a:cubicBezTo>
                  <a:pt x="f1226" y="f2122"/>
                  <a:pt x="f2278" y="f2124"/>
                  <a:pt x="f2277" y="f2126"/>
                </a:cubicBezTo>
                <a:cubicBezTo>
                  <a:pt x="f1228" y="f2127"/>
                  <a:pt x="f1223" y="f2374"/>
                  <a:pt x="f1222" y="f2456"/>
                </a:cubicBezTo>
                <a:cubicBezTo>
                  <a:pt x="f1215" y="f2132"/>
                  <a:pt x="f2279" y="f2460"/>
                  <a:pt x="f1209" y="f2372"/>
                </a:cubicBezTo>
                <a:cubicBezTo>
                  <a:pt x="f2281" y="f2137"/>
                  <a:pt x="f1206" y="f2472"/>
                  <a:pt x="f1201" y="f2139"/>
                </a:cubicBezTo>
                <a:cubicBezTo>
                  <a:pt x="f1199" y="f2370"/>
                  <a:pt x="f1198" y="f2475"/>
                  <a:pt x="f1202" y="f2369"/>
                </a:cubicBezTo>
                <a:cubicBezTo>
                  <a:pt x="f1202" y="f2477"/>
                  <a:pt x="f1198" y="f2143"/>
                  <a:pt x="f1198" y="f2144"/>
                </a:cubicBezTo>
                <a:cubicBezTo>
                  <a:pt x="f1198" y="f2305"/>
                  <a:pt x="f1202" y="f2147"/>
                  <a:pt x="f1197" y="f2148"/>
                </a:cubicBezTo>
                <a:cubicBezTo>
                  <a:pt x="f1196" y="f2149"/>
                  <a:pt x="f1231" y="f2150"/>
                  <a:pt x="f1195" y="f2302"/>
                </a:cubicBezTo>
                <a:cubicBezTo>
                  <a:pt x="f1194" y="f2481"/>
                  <a:pt x="f1193" y="f2368"/>
                  <a:pt x="f1192" y="f2154"/>
                </a:cubicBezTo>
                <a:cubicBezTo>
                  <a:pt x="f1232" y="f2155"/>
                  <a:pt x="f1232" y="f2174"/>
                  <a:pt x="f1190" y="f2173"/>
                </a:cubicBezTo>
                <a:cubicBezTo>
                  <a:pt x="f1189" y="f2172"/>
                  <a:pt x="f1188" y="f2312"/>
                  <a:pt x="f1187" y="f2313"/>
                </a:cubicBezTo>
                <a:cubicBezTo>
                  <a:pt x="f2282" y="f2159"/>
                  <a:pt x="f1181" y="f2178"/>
                  <a:pt x="f1178" y="f2169"/>
                </a:cubicBezTo>
                <a:cubicBezTo>
                  <a:pt x="f1233" y="f2164"/>
                  <a:pt x="f1174" y="f2300"/>
                  <a:pt x="f2283" y="f2180"/>
                </a:cubicBezTo>
                <a:cubicBezTo>
                  <a:pt x="f1173" y="f2181"/>
                  <a:pt x="f1169" y="f2182"/>
                  <a:pt x="f1169" y="f2184"/>
                </a:cubicBezTo>
                <a:cubicBezTo>
                  <a:pt x="f1170" y="f2185"/>
                  <a:pt x="f1150" y="f2365"/>
                  <a:pt x="f1150" y="f2298"/>
                </a:cubicBezTo>
                <a:cubicBezTo>
                  <a:pt x="f1153" y="f2364"/>
                  <a:pt x="f1153" y="f2363"/>
                  <a:pt x="f1156" y="f2485"/>
                </a:cubicBezTo>
                <a:cubicBezTo>
                  <a:pt x="f1157" y="f2296"/>
                  <a:pt x="f1159" y="f2592"/>
                  <a:pt x="f1159" y="f2295"/>
                </a:cubicBezTo>
                <a:cubicBezTo>
                  <a:pt x="f1161" y="f2362"/>
                  <a:pt x="f1168" y="f2294"/>
                  <a:pt x="f1167" y="f2191"/>
                </a:cubicBezTo>
                <a:cubicBezTo>
                  <a:pt x="f1164" y="f2204"/>
                  <a:pt x="f1167" y="f2193"/>
                  <a:pt x="f1168" y="f2194"/>
                </a:cubicBezTo>
                <a:cubicBezTo>
                  <a:pt x="f1163" y="f2202"/>
                  <a:pt x="f1163" y="f2196"/>
                  <a:pt x="f1161" y="f2198"/>
                </a:cubicBezTo>
                <a:cubicBezTo>
                  <a:pt x="f1161" y="f2199"/>
                  <a:pt x="f1157" y="f2200"/>
                  <a:pt x="f1156" y="f2201"/>
                </a:cubicBezTo>
                <a:cubicBezTo>
                  <a:pt x="f1156" y="f2198"/>
                  <a:pt x="f1156" y="f2196"/>
                  <a:pt x="f1156" y="f2195"/>
                </a:cubicBezTo>
                <a:cubicBezTo>
                  <a:pt x="f1155" y="f2202"/>
                  <a:pt x="f1155" y="f2202"/>
                  <a:pt x="f1153" y="f2194"/>
                </a:cubicBezTo>
                <a:cubicBezTo>
                  <a:pt x="f1150" y="f2193"/>
                  <a:pt x="f1153" y="f2192"/>
                  <a:pt x="f1153" y="f2191"/>
                </a:cubicBezTo>
                <a:cubicBezTo>
                  <a:pt x="f1153" y="f2362"/>
                  <a:pt x="f1170" y="f2362"/>
                  <a:pt x="f1169" y="f2190"/>
                </a:cubicBezTo>
                <a:cubicBezTo>
                  <a:pt x="f1173" y="f2318"/>
                  <a:pt x="f1173" y="f2296"/>
                  <a:pt x="f2283" y="f2189"/>
                </a:cubicBezTo>
                <a:cubicBezTo>
                  <a:pt x="f1174" y="f2297"/>
                  <a:pt x="f1177" y="f2363"/>
                  <a:pt x="f1178" y="f2316"/>
                </a:cubicBezTo>
                <a:cubicBezTo>
                  <a:pt x="f1180" y="f2185"/>
                  <a:pt x="f1178" y="f2182"/>
                  <a:pt x="f1180" y="f2314"/>
                </a:cubicBezTo>
                <a:cubicBezTo>
                  <a:pt x="f1181" y="f2299"/>
                  <a:pt x="f1182" y="f2300"/>
                  <a:pt x="f1183" y="f2167"/>
                </a:cubicBezTo>
                <a:cubicBezTo>
                  <a:pt x="f2282" y="f2165"/>
                  <a:pt x="f1186" y="f2168"/>
                  <a:pt x="f1188" y="f2169"/>
                </a:cubicBezTo>
                <a:cubicBezTo>
                  <a:pt x="f1190" y="f2161"/>
                  <a:pt x="f1232" y="f2178"/>
                  <a:pt x="f1193" y="f2170"/>
                </a:cubicBezTo>
                <a:cubicBezTo>
                  <a:pt x="f1195" y="f2171"/>
                  <a:pt x="f1196" y="f2313"/>
                  <a:pt x="f1197" y="f2312"/>
                </a:cubicBezTo>
                <a:cubicBezTo>
                  <a:pt x="f1198" y="f2177"/>
                  <a:pt x="f1201" y="f2157"/>
                  <a:pt x="f1200" y="f2173"/>
                </a:cubicBezTo>
                <a:cubicBezTo>
                  <a:pt x="f2281" y="f2311"/>
                  <a:pt x="f2280" y="f2156"/>
                  <a:pt x="f2279" y="f2311"/>
                </a:cubicBezTo>
                <a:cubicBezTo>
                  <a:pt x="f2279" y="f2311"/>
                  <a:pt x="f2279" y="f2157"/>
                  <a:pt x="f2279" y="f2172"/>
                </a:cubicBezTo>
                <a:cubicBezTo>
                  <a:pt x="f1213" y="f2177"/>
                  <a:pt x="f1213" y="f2312"/>
                  <a:pt x="f1213" y="f2158"/>
                </a:cubicBezTo>
                <a:cubicBezTo>
                  <a:pt x="f1215" y="f2367"/>
                  <a:pt x="f1218" y="f2159"/>
                  <a:pt x="f1220" y="f2160"/>
                </a:cubicBezTo>
                <a:cubicBezTo>
                  <a:pt x="f1222" y="f2163"/>
                  <a:pt x="f1223" y="f2166"/>
                  <a:pt x="f1228" y="f2180"/>
                </a:cubicBezTo>
                <a:cubicBezTo>
                  <a:pt x="f2277" y="f2181"/>
                  <a:pt x="f2278" y="f2483"/>
                  <a:pt x="f1226" y="f2183"/>
                </a:cubicBezTo>
                <a:cubicBezTo>
                  <a:pt x="f1226" y="f2184"/>
                  <a:pt x="f1226" y="f2185"/>
                  <a:pt x="f2276" y="f2186"/>
                </a:cubicBezTo>
                <a:cubicBezTo>
                  <a:pt x="f2275" y="f2364"/>
                  <a:pt x="f2270" y="f2297"/>
                  <a:pt x="f2269" y="f2592"/>
                </a:cubicBezTo>
                <a:cubicBezTo>
                  <a:pt x="f2269" y="f2295"/>
                  <a:pt x="f2269" y="f2362"/>
                  <a:pt x="f2273" y="f2319"/>
                </a:cubicBezTo>
                <a:cubicBezTo>
                  <a:pt x="f2273" y="f2319"/>
                  <a:pt x="f2268" y="f2204"/>
                  <a:pt x="f2268" y="f2319"/>
                </a:cubicBezTo>
                <a:cubicBezTo>
                  <a:pt x="f2267" y="f2294"/>
                  <a:pt x="f2268" y="f2362"/>
                  <a:pt x="f2268" y="f2190"/>
                </a:cubicBezTo>
                <a:cubicBezTo>
                  <a:pt x="f2268" y="f2318"/>
                  <a:pt x="f2268" y="f2296"/>
                  <a:pt x="f2268" y="f2485"/>
                </a:cubicBezTo>
                <a:cubicBezTo>
                  <a:pt x="f2273" y="f2317"/>
                  <a:pt x="f2269" y="f2188"/>
                  <a:pt x="f2272" y="f2187"/>
                </a:cubicBezTo>
                <a:cubicBezTo>
                  <a:pt x="f2272" y="f2298"/>
                  <a:pt x="f2272" y="f2365"/>
                  <a:pt x="f2270" y="f2484"/>
                </a:cubicBezTo>
                <a:cubicBezTo>
                  <a:pt x="f2270" y="f2366"/>
                  <a:pt x="f2271" y="f2182"/>
                  <a:pt x="f2271" y="f2315"/>
                </a:cubicBezTo>
                <a:cubicBezTo>
                  <a:pt x="f2275" y="f2299"/>
                  <a:pt x="f1226" y="f2166"/>
                  <a:pt x="f2278" y="f2163"/>
                </a:cubicBezTo>
                <a:cubicBezTo>
                  <a:pt x="f2277" y="f2169"/>
                  <a:pt x="f2277" y="f2161"/>
                  <a:pt x="f2277" y="f2178"/>
                </a:cubicBezTo>
                <a:cubicBezTo>
                  <a:pt x="f2277" y="f2160"/>
                  <a:pt x="f2277" y="f2171"/>
                  <a:pt x="f2277" y="f2171"/>
                </a:cubicBezTo>
                <a:cubicBezTo>
                  <a:pt x="f2278" y="f2367"/>
                  <a:pt x="f1226" y="f2171"/>
                  <a:pt x="f1226" y="f2159"/>
                </a:cubicBezTo>
                <a:cubicBezTo>
                  <a:pt x="f2275" y="f2160"/>
                  <a:pt x="f2269" y="f2159"/>
                  <a:pt x="f2267" y="f2170"/>
                </a:cubicBezTo>
                <a:cubicBezTo>
                  <a:pt x="f2266" y="f2170"/>
                  <a:pt x="f2354" y="f2170"/>
                  <a:pt x="f2264" y="f2171"/>
                </a:cubicBezTo>
                <a:cubicBezTo>
                  <a:pt x="f2263" y="f2313"/>
                  <a:pt x="f2263" y="f2158"/>
                  <a:pt x="f2355" y="f2177"/>
                </a:cubicBezTo>
                <a:cubicBezTo>
                  <a:pt x="f2356" y="f2173"/>
                  <a:pt x="f2261" y="f2174"/>
                  <a:pt x="f2361" y="f2175"/>
                </a:cubicBezTo>
                <a:cubicBezTo>
                  <a:pt x="f2260" y="f2176"/>
                  <a:pt x="f2287" y="f2301"/>
                  <a:pt x="f2259" y="f2153"/>
                </a:cubicBezTo>
                <a:cubicBezTo>
                  <a:pt x="f2357" y="f2152"/>
                  <a:pt x="f2258" y="f2151"/>
                  <a:pt x="f2328" y="f2150"/>
                </a:cubicBezTo>
                <a:cubicBezTo>
                  <a:pt x="f2359" y="f2480"/>
                  <a:pt x="f2288" y="f2308"/>
                  <a:pt x="f2289" y="f2145"/>
                </a:cubicBezTo>
                <a:cubicBezTo>
                  <a:pt x="f2254" y="f2143"/>
                  <a:pt x="f2252" y="f2477"/>
                  <a:pt x="f2251" y="f2475"/>
                </a:cubicBezTo>
                <a:cubicBezTo>
                  <a:pt x="f2251" y="f2140"/>
                  <a:pt x="f2251" y="f2370"/>
                  <a:pt x="f2290" y="f2474"/>
                </a:cubicBezTo>
                <a:cubicBezTo>
                  <a:pt x="f2250" y="f2139"/>
                  <a:pt x="f2291" y="f2473"/>
                  <a:pt x="f2248" y="f2138"/>
                </a:cubicBezTo>
                <a:cubicBezTo>
                  <a:pt x="f2323" y="f2371"/>
                  <a:pt x="f2323" y="f2136"/>
                  <a:pt x="f2226" y="f2135"/>
                </a:cubicBezTo>
                <a:cubicBezTo>
                  <a:pt x="f2225" y="f2460"/>
                  <a:pt x="f2224" y="f2462"/>
                  <a:pt x="f2229" y="f2459"/>
                </a:cubicBezTo>
                <a:cubicBezTo>
                  <a:pt x="f2230" y="f2132"/>
                  <a:pt x="f2230" y="f2458"/>
                  <a:pt x="f2221" y="f2457"/>
                </a:cubicBezTo>
                <a:cubicBezTo>
                  <a:pt x="f2221" y="f2129"/>
                  <a:pt x="f2221" y="f2128"/>
                  <a:pt x="f2292" y="f2127"/>
                </a:cubicBezTo>
                <a:cubicBezTo>
                  <a:pt x="f2219" y="f2126"/>
                  <a:pt x="f2231" y="f2125"/>
                  <a:pt x="f2218" y="f2124"/>
                </a:cubicBezTo>
                <a:cubicBezTo>
                  <a:pt x="f2217" y="f2121"/>
                  <a:pt x="f2232" y="f2375"/>
                  <a:pt x="f2233" y="f2464"/>
                </a:cubicBezTo>
                <a:cubicBezTo>
                  <a:pt x="f2215" y="f2454"/>
                  <a:pt x="f2214" y="f2119"/>
                  <a:pt x="f2214" y="f2376"/>
                </a:cubicBezTo>
                <a:cubicBezTo>
                  <a:pt x="f2235" y="f2376"/>
                  <a:pt x="f2235" y="f2465"/>
                  <a:pt x="f2213" y="f2465"/>
                </a:cubicBezTo>
                <a:cubicBezTo>
                  <a:pt x="f2213" y="f2089"/>
                  <a:pt x="f2293" y="f2089"/>
                  <a:pt x="f2293" y="f2087"/>
                </a:cubicBezTo>
                <a:cubicBezTo>
                  <a:pt x="f2321" y="f2085"/>
                  <a:pt x="f2212" y="f2084"/>
                  <a:pt x="f2211" y="f2106"/>
                </a:cubicBezTo>
                <a:cubicBezTo>
                  <a:pt x="f2236" y="f2082"/>
                  <a:pt x="f2209" y="f2104"/>
                  <a:pt x="f2238" y="f2081"/>
                </a:cubicBezTo>
                <a:cubicBezTo>
                  <a:pt x="f2247" y="f2097"/>
                  <a:pt x="f2208" y="f2080"/>
                  <a:pt x="f2241" y="f2080"/>
                </a:cubicBezTo>
                <a:cubicBezTo>
                  <a:pt x="f2243" y="f2101"/>
                  <a:pt x="f2206" y="f2080"/>
                  <a:pt x="f2205" y="f2101"/>
                </a:cubicBezTo>
                <a:cubicBezTo>
                  <a:pt x="f2200" y="f2079"/>
                  <a:pt x="f2201" y="f2099"/>
                  <a:pt x="f2197" y="f2078"/>
                </a:cubicBezTo>
                <a:cubicBezTo>
                  <a:pt x="f2196" y="f2077"/>
                  <a:pt x="f2194" y="f2111"/>
                  <a:pt x="f2203" y="f2109"/>
                </a:cubicBezTo>
                <a:cubicBezTo>
                  <a:pt x="f2320" y="f2453"/>
                  <a:pt x="f2192" y="f2452"/>
                  <a:pt x="f2204" y="f2378"/>
                </a:cubicBezTo>
                <a:cubicBezTo>
                  <a:pt x="f2319" y="f2451"/>
                  <a:pt x="f2362" y="f2047"/>
                  <a:pt x="f2190" y="f2450"/>
                </a:cubicBezTo>
                <a:cubicBezTo>
                  <a:pt x="f2318" y="f2449"/>
                  <a:pt x="f2189" y="f2053"/>
                  <a:pt x="f2297" y="f2594"/>
                </a:cubicBezTo>
                <a:cubicBezTo>
                  <a:pt x="f2363" y="f2071"/>
                  <a:pt x="f2363" y="f2038"/>
                  <a:pt x="f2188" y="f2037"/>
                </a:cubicBezTo>
                <a:cubicBezTo>
                  <a:pt x="f2364" y="f2036"/>
                  <a:pt x="f2364" y="f2068"/>
                  <a:pt x="f2316" y="f2065"/>
                </a:cubicBezTo>
                <a:cubicBezTo>
                  <a:pt x="f2298" y="f2066"/>
                  <a:pt x="f2186" y="f2064"/>
                  <a:pt x="f2186" y="f2067"/>
                </a:cubicBezTo>
                <a:cubicBezTo>
                  <a:pt x="f2365" y="f2563"/>
                  <a:pt x="f2316" y="f2030"/>
                  <a:pt x="f2316" y="f2569"/>
                </a:cubicBezTo>
                <a:cubicBezTo>
                  <a:pt x="f2187" y="f2063"/>
                  <a:pt x="f2187" y="f2380"/>
                  <a:pt x="f2316" y="f2025"/>
                </a:cubicBezTo>
                <a:cubicBezTo>
                  <a:pt x="f2316" y="f2023"/>
                  <a:pt x="f2298" y="f2021"/>
                  <a:pt x="f2298" y="f2020"/>
                </a:cubicBezTo>
                <a:cubicBezTo>
                  <a:pt x="f2186" y="f2061"/>
                  <a:pt x="f2186" y="f2019"/>
                  <a:pt x="f2186" y="f2018"/>
                </a:cubicBezTo>
                <a:cubicBezTo>
                  <a:pt x="f2186" y="f2593"/>
                  <a:pt x="f2186" y="f2015"/>
                  <a:pt x="f2186" y="f2405"/>
                </a:cubicBezTo>
                <a:cubicBezTo>
                  <a:pt x="f2186" y="f2013"/>
                  <a:pt x="f2365" y="f2012"/>
                  <a:pt x="f2185" y="f2386"/>
                </a:cubicBezTo>
                <a:cubicBezTo>
                  <a:pt x="f2184" y="f2002"/>
                  <a:pt x="f2483" y="f1988"/>
                  <a:pt x="f2314" y="f1973"/>
                </a:cubicBezTo>
                <a:cubicBezTo>
                  <a:pt x="f2180" y="f2387"/>
                  <a:pt x="f2299" y="f2406"/>
                  <a:pt x="f2179" y="f2388"/>
                </a:cubicBezTo>
                <a:cubicBezTo>
                  <a:pt x="f2300" y="f1572"/>
                  <a:pt x="f2166" y="f1571"/>
                  <a:pt x="f2164" y="f1570"/>
                </a:cubicBezTo>
                <a:cubicBezTo>
                  <a:pt x="f2169" y="f1511"/>
                  <a:pt x="f2170" y="f1510"/>
                  <a:pt x="f2313" y="f1569"/>
                </a:cubicBezTo>
                <a:cubicBezTo>
                  <a:pt x="f2312" y="f1512"/>
                  <a:pt x="f2177" y="f2482"/>
                  <a:pt x="f2157" y="f1567"/>
                </a:cubicBezTo>
                <a:cubicBezTo>
                  <a:pt x="f2173" y="f1515"/>
                  <a:pt x="f2174" y="f1517"/>
                  <a:pt x="f2156" y="f1518"/>
                </a:cubicBezTo>
                <a:cubicBezTo>
                  <a:pt x="f2154" y="f1953"/>
                  <a:pt x="f2153" y="f1522"/>
                  <a:pt x="f2152" y="f1524"/>
                </a:cubicBezTo>
                <a:cubicBezTo>
                  <a:pt x="f2302" y="f1525"/>
                  <a:pt x="f2150" y="f1526"/>
                  <a:pt x="f2304" y="f1558"/>
                </a:cubicBezTo>
                <a:cubicBezTo>
                  <a:pt x="f2480" y="f1528"/>
                  <a:pt x="f2148" y="f1948"/>
                  <a:pt x="f2310" y="f1530"/>
                </a:cubicBezTo>
                <a:cubicBezTo>
                  <a:pt x="f2147" y="f1534"/>
                  <a:pt x="f2145" y="f1549"/>
                  <a:pt x="f2307" y="f1542"/>
                </a:cubicBezTo>
                <a:cubicBezTo>
                  <a:pt x="f2142" y="f1947"/>
                  <a:pt x="f2477" y="f2430"/>
                  <a:pt x="f2475" y="f1940"/>
                </a:cubicBezTo>
                <a:cubicBezTo>
                  <a:pt x="f2474" y="f1938"/>
                  <a:pt x="f2138" y="f1937"/>
                  <a:pt x="f2136" y="f2395"/>
                </a:cubicBezTo>
                <a:cubicBezTo>
                  <a:pt x="f2460" y="f1935"/>
                  <a:pt x="f2133" y="f1934"/>
                  <a:pt x="f2132" y="f1933"/>
                </a:cubicBezTo>
                <a:cubicBezTo>
                  <a:pt x="f2458" y="f2409"/>
                  <a:pt x="f2131" y="f2466"/>
                  <a:pt x="f2131" y="f1931"/>
                </a:cubicBezTo>
                <a:cubicBezTo>
                  <a:pt x="f2131" y="f1929"/>
                  <a:pt x="f2458" y="f1926"/>
                  <a:pt x="f2131" y="f2397"/>
                </a:cubicBezTo>
                <a:cubicBezTo>
                  <a:pt x="f2457" y="f2410"/>
                  <a:pt x="f2129" y="f1924"/>
                  <a:pt x="f2374" y="f1923"/>
                </a:cubicBezTo>
                <a:cubicBezTo>
                  <a:pt x="f2128" y="f1923"/>
                  <a:pt x="f2128" y="f2412"/>
                  <a:pt x="f2127" y="f1922"/>
                </a:cubicBezTo>
                <a:cubicBezTo>
                  <a:pt x="f2127" y="f2422"/>
                  <a:pt x="f2455" y="f2422"/>
                  <a:pt x="f2126" y="f1921"/>
                </a:cubicBezTo>
                <a:cubicBezTo>
                  <a:pt x="f2125" y="f1920"/>
                  <a:pt x="f2124" y="f1918"/>
                  <a:pt x="f2123" y="f1917"/>
                </a:cubicBezTo>
                <a:cubicBezTo>
                  <a:pt x="f2123" y="f1913"/>
                  <a:pt x="f2122" y="f1912"/>
                  <a:pt x="f2122" y="f1905"/>
                </a:cubicBezTo>
                <a:cubicBezTo>
                  <a:pt x="f2122" y="f1906"/>
                  <a:pt x="f2122" y="f1902"/>
                  <a:pt x="f2122" y="f1901"/>
                </a:cubicBezTo>
                <a:cubicBezTo>
                  <a:pt x="f2122" y="f1911"/>
                  <a:pt x="f2122" y="f1908"/>
                  <a:pt x="f2122" y="f1900"/>
                </a:cubicBezTo>
                <a:cubicBezTo>
                  <a:pt x="f2122" y="f1909"/>
                  <a:pt x="f2121" y="f1899"/>
                  <a:pt x="f2121" y="f1910"/>
                </a:cubicBezTo>
                <a:cubicBezTo>
                  <a:pt x="f2121" y="f1898"/>
                  <a:pt x="f2121" y="f2417"/>
                  <a:pt x="f2121" y="f2486"/>
                </a:cubicBezTo>
                <a:cubicBezTo>
                  <a:pt x="f2121" y="f2595"/>
                  <a:pt x="f2123" y="f1896"/>
                  <a:pt x="f2123" y="f2487"/>
                </a:cubicBezTo>
                <a:cubicBezTo>
                  <a:pt x="f2124" y="f2398"/>
                  <a:pt x="f2122" y="f2419"/>
                  <a:pt x="f2122" y="f2415"/>
                </a:cubicBezTo>
                <a:cubicBezTo>
                  <a:pt x="f2122" y="f1892"/>
                  <a:pt x="f2121" y="f1885"/>
                  <a:pt x="f2122" y="f2399"/>
                </a:cubicBezTo>
                <a:cubicBezTo>
                  <a:pt x="f2123" y="f1883"/>
                  <a:pt x="f2125" y="f1883"/>
                  <a:pt x="f2126" y="f1882"/>
                </a:cubicBezTo>
                <a:cubicBezTo>
                  <a:pt x="f2455" y="f1880"/>
                  <a:pt x="f2122" y="f1881"/>
                  <a:pt x="f2121" y="f1880"/>
                </a:cubicBezTo>
                <a:cubicBezTo>
                  <a:pt x="f2121" y="f1880"/>
                  <a:pt x="f2121" y="f1879"/>
                  <a:pt x="f2121" y="f1887"/>
                </a:cubicBezTo>
                <a:cubicBezTo>
                  <a:pt x="f2121" y="f1877"/>
                  <a:pt x="f2120" y="f1876"/>
                  <a:pt x="f2375" y="f1890"/>
                </a:cubicBezTo>
                <a:cubicBezTo>
                  <a:pt x="f2375" y="f2400"/>
                  <a:pt x="f2375" y="f1651"/>
                  <a:pt x="f2375" y="f1641"/>
                </a:cubicBezTo>
                <a:cubicBezTo>
                  <a:pt x="f2464" y="f1643"/>
                  <a:pt x="f2454" y="f1644"/>
                  <a:pt x="f2454" y="f1645"/>
                </a:cubicBezTo>
                <a:cubicBezTo>
                  <a:pt x="f2119" y="f1646"/>
                  <a:pt x="f2119" y="f1647"/>
                  <a:pt x="f2469" y="f1650"/>
                </a:cubicBezTo>
                <a:cubicBezTo>
                  <a:pt x="f2469" y="f1638"/>
                  <a:pt x="f2468" y="f1573"/>
                  <a:pt x="f2468" y="f1575"/>
                </a:cubicBezTo>
                <a:cubicBezTo>
                  <a:pt x="f2376" y="f1577"/>
                  <a:pt x="f2467" y="f1867"/>
                  <a:pt x="f2465" y="f1579"/>
                </a:cubicBezTo>
                <a:cubicBezTo>
                  <a:pt x="f2089" y="f1580"/>
                  <a:pt x="f2088" y="f1582"/>
                  <a:pt x="f2088" y="f1586"/>
                </a:cubicBezTo>
                <a:cubicBezTo>
                  <a:pt x="f2087" y="f2402"/>
                  <a:pt x="f2088" y="f1588"/>
                  <a:pt x="f2088" y="f1589"/>
                </a:cubicBezTo>
                <a:close/>
                <a:moveTo>
                  <a:pt x="f2011" y="f811"/>
                </a:moveTo>
                <a:cubicBezTo>
                  <a:pt x="f2011" y="f780"/>
                  <a:pt x="f2012" y="f780"/>
                  <a:pt x="f2443" y="f780"/>
                </a:cubicBezTo>
                <a:cubicBezTo>
                  <a:pt x="f2385" y="f811"/>
                  <a:pt x="f2443" y="f811"/>
                  <a:pt x="f2012" y="f779"/>
                </a:cubicBezTo>
                <a:cubicBezTo>
                  <a:pt x="f2012" y="f779"/>
                  <a:pt x="f2011" y="f776"/>
                  <a:pt x="f2386" y="f778"/>
                </a:cubicBezTo>
                <a:cubicBezTo>
                  <a:pt x="f2386" y="f777"/>
                  <a:pt x="f2011" y="f811"/>
                  <a:pt x="f2011" y="f811"/>
                </a:cubicBezTo>
                <a:close/>
                <a:moveTo>
                  <a:pt x="f1639" y="f1266"/>
                </a:moveTo>
                <a:cubicBezTo>
                  <a:pt x="f1638" y="f1058"/>
                  <a:pt x="f1649" y="f1266"/>
                  <a:pt x="f1647" y="f1266"/>
                </a:cubicBezTo>
                <a:cubicBezTo>
                  <a:pt x="f1646" y="f1266"/>
                  <a:pt x="f1645" y="f1058"/>
                  <a:pt x="f1644" y="f1070"/>
                </a:cubicBezTo>
                <a:cubicBezTo>
                  <a:pt x="f1644" y="f1057"/>
                  <a:pt x="f1872" y="f1071"/>
                  <a:pt x="f1644" y="f1056"/>
                </a:cubicBezTo>
                <a:cubicBezTo>
                  <a:pt x="f1644" y="f1268"/>
                  <a:pt x="f1871" y="f1268"/>
                  <a:pt x="f1871" y="f1072"/>
                </a:cubicBezTo>
                <a:cubicBezTo>
                  <a:pt x="f1645" y="f1028"/>
                  <a:pt x="f1872" y="f1073"/>
                  <a:pt x="f1643" y="f1073"/>
                </a:cubicBezTo>
                <a:cubicBezTo>
                  <a:pt x="f1642" y="f1055"/>
                  <a:pt x="f1641" y="f1055"/>
                  <a:pt x="f1640" y="f1072"/>
                </a:cubicBezTo>
                <a:cubicBezTo>
                  <a:pt x="f1651" y="f1072"/>
                  <a:pt x="f1873" y="f1072"/>
                  <a:pt x="f1874" y="f1072"/>
                </a:cubicBezTo>
                <a:cubicBezTo>
                  <a:pt x="f2400" y="f1055"/>
                  <a:pt x="f1875" y="f1073"/>
                  <a:pt x="f1890" y="f1073"/>
                </a:cubicBezTo>
                <a:cubicBezTo>
                  <a:pt x="f1888" y="f1073"/>
                  <a:pt x="f1888" y="f1073"/>
                  <a:pt x="f1876" y="f1273"/>
                </a:cubicBezTo>
                <a:cubicBezTo>
                  <a:pt x="f1889" y="f1273"/>
                  <a:pt x="f1877" y="f1028"/>
                  <a:pt x="f1878" y="f1273"/>
                </a:cubicBezTo>
                <a:cubicBezTo>
                  <a:pt x="f1887" y="f1073"/>
                  <a:pt x="f1887" y="f1055"/>
                  <a:pt x="f1887" y="f1072"/>
                </a:cubicBezTo>
                <a:cubicBezTo>
                  <a:pt x="f1887" y="f1268"/>
                  <a:pt x="f1887" y="f1056"/>
                  <a:pt x="f1887" y="f1071"/>
                </a:cubicBezTo>
                <a:cubicBezTo>
                  <a:pt x="f1879" y="f1071"/>
                  <a:pt x="f1879" y="f1057"/>
                  <a:pt x="f1886" y="f1057"/>
                </a:cubicBezTo>
                <a:cubicBezTo>
                  <a:pt x="f1886" y="f1070"/>
                  <a:pt x="f1886" y="f1266"/>
                  <a:pt x="f1881" y="f1058"/>
                </a:cubicBezTo>
                <a:cubicBezTo>
                  <a:pt x="f1881" y="f1070"/>
                  <a:pt x="f1880" y="f1057"/>
                  <a:pt x="f1880" y="f1071"/>
                </a:cubicBezTo>
                <a:cubicBezTo>
                  <a:pt x="f1881" y="f1056"/>
                  <a:pt x="f1881" y="f1056"/>
                  <a:pt x="f1882" y="f1056"/>
                </a:cubicBezTo>
                <a:cubicBezTo>
                  <a:pt x="f2399" y="f1056"/>
                  <a:pt x="f2399" y="f1072"/>
                  <a:pt x="f1885" y="f1072"/>
                </a:cubicBezTo>
                <a:cubicBezTo>
                  <a:pt x="f2411" y="f1072"/>
                  <a:pt x="f1891" y="f1268"/>
                  <a:pt x="f1892" y="f1056"/>
                </a:cubicBezTo>
                <a:cubicBezTo>
                  <a:pt x="f2415" y="f1056"/>
                  <a:pt x="f1893" y="f1268"/>
                  <a:pt x="f1894" y="f1071"/>
                </a:cubicBezTo>
                <a:cubicBezTo>
                  <a:pt x="f2398" y="f1057"/>
                  <a:pt x="f1895" y="f1266"/>
                  <a:pt x="f2487" y="f1059"/>
                </a:cubicBezTo>
                <a:cubicBezTo>
                  <a:pt x="f2487" y="f1069"/>
                  <a:pt x="f2418" y="f1062"/>
                  <a:pt x="f2595" y="f1062"/>
                </a:cubicBezTo>
                <a:cubicBezTo>
                  <a:pt x="f2595" y="f1062"/>
                  <a:pt x="f2595" y="f1062"/>
                  <a:pt x="f2595" y="f1062"/>
                </a:cubicBezTo>
                <a:cubicBezTo>
                  <a:pt x="f2595" y="f1061"/>
                  <a:pt x="f2418" y="f1060"/>
                  <a:pt x="f2418" y="f1069"/>
                </a:cubicBezTo>
                <a:cubicBezTo>
                  <a:pt x="f2418" y="f1059"/>
                  <a:pt x="f2418" y="f1266"/>
                  <a:pt x="f2418" y="f1058"/>
                </a:cubicBezTo>
                <a:cubicBezTo>
                  <a:pt x="f2595" y="f1057"/>
                  <a:pt x="f2595" y="f1056"/>
                  <a:pt x="f2595" y="f1072"/>
                </a:cubicBezTo>
                <a:cubicBezTo>
                  <a:pt x="f1897" y="f1055"/>
                  <a:pt x="f2486" y="f1273"/>
                  <a:pt x="f2417" y="f1028"/>
                </a:cubicBezTo>
                <a:cubicBezTo>
                  <a:pt x="f2417" y="f1030"/>
                  <a:pt x="f2417" y="f1029"/>
                  <a:pt x="f1898" y="f1031"/>
                </a:cubicBezTo>
                <a:cubicBezTo>
                  <a:pt x="f1910" y="f1033"/>
                  <a:pt x="f1910" y="f1036"/>
                  <a:pt x="f1898" y="f1037"/>
                </a:cubicBezTo>
                <a:cubicBezTo>
                  <a:pt x="f1898" y="f1276"/>
                  <a:pt x="f2417" y="f1038"/>
                  <a:pt x="f2417" y="f1275"/>
                </a:cubicBezTo>
                <a:cubicBezTo>
                  <a:pt x="f2486" y="f1052"/>
                  <a:pt x="f2417" y="f991"/>
                  <a:pt x="f2486" y="f990"/>
                </a:cubicBezTo>
                <a:cubicBezTo>
                  <a:pt x="f1897" y="f963"/>
                  <a:pt x="f2418" y="f963"/>
                  <a:pt x="f2416" y="f988"/>
                </a:cubicBezTo>
                <a:cubicBezTo>
                  <a:pt x="f2398" y="f988"/>
                  <a:pt x="f2419" y="f988"/>
                  <a:pt x="f2415" y="f963"/>
                </a:cubicBezTo>
                <a:cubicBezTo>
                  <a:pt x="f1892" y="f964"/>
                  <a:pt x="f1891" y="f963"/>
                  <a:pt x="f1885" y="f964"/>
                </a:cubicBezTo>
                <a:cubicBezTo>
                  <a:pt x="f1884" y="f965"/>
                  <a:pt x="f1884" y="f966"/>
                  <a:pt x="f1884" y="f987"/>
                </a:cubicBezTo>
                <a:cubicBezTo>
                  <a:pt x="f1884" y="f986"/>
                  <a:pt x="f1885" y="f986"/>
                  <a:pt x="f1885" y="f968"/>
                </a:cubicBezTo>
                <a:cubicBezTo>
                  <a:pt x="f1885" y="f970"/>
                  <a:pt x="f2399" y="f971"/>
                  <a:pt x="f1882" y="f972"/>
                </a:cubicBezTo>
                <a:cubicBezTo>
                  <a:pt x="f1881" y="f972"/>
                  <a:pt x="f1880" y="f984"/>
                  <a:pt x="f1880" y="f973"/>
                </a:cubicBezTo>
                <a:cubicBezTo>
                  <a:pt x="f1880" y="f975"/>
                  <a:pt x="f1880" y="f974"/>
                  <a:pt x="f1881" y="f975"/>
                </a:cubicBezTo>
                <a:cubicBezTo>
                  <a:pt x="f1882" y="f975"/>
                  <a:pt x="f1882" y="f973"/>
                  <a:pt x="f1883" y="f984"/>
                </a:cubicBezTo>
                <a:cubicBezTo>
                  <a:pt x="f1883" y="f984"/>
                  <a:pt x="f1884" y="f972"/>
                  <a:pt x="f1885" y="f984"/>
                </a:cubicBezTo>
                <a:cubicBezTo>
                  <a:pt x="f2411" y="f984"/>
                  <a:pt x="f2413" y="f976"/>
                  <a:pt x="f1892" y="f975"/>
                </a:cubicBezTo>
                <a:cubicBezTo>
                  <a:pt x="f2415" y="f984"/>
                  <a:pt x="f1891" y="f972"/>
                  <a:pt x="f1891" y="f985"/>
                </a:cubicBezTo>
                <a:cubicBezTo>
                  <a:pt x="f1891" y="f970"/>
                  <a:pt x="f1892" y="f970"/>
                  <a:pt x="f2414" y="f985"/>
                </a:cubicBezTo>
                <a:cubicBezTo>
                  <a:pt x="f2414" y="f971"/>
                  <a:pt x="f2414" y="f972"/>
                  <a:pt x="f2415" y="f984"/>
                </a:cubicBezTo>
                <a:cubicBezTo>
                  <a:pt x="f1893" y="f975"/>
                  <a:pt x="f1894" y="f974"/>
                  <a:pt x="f1894" y="f983"/>
                </a:cubicBezTo>
                <a:cubicBezTo>
                  <a:pt x="f1894" y="f978"/>
                  <a:pt x="f2419" y="f978"/>
                  <a:pt x="f1893" y="f979"/>
                </a:cubicBezTo>
                <a:cubicBezTo>
                  <a:pt x="f1893" y="f980"/>
                  <a:pt x="f1893" y="f981"/>
                  <a:pt x="f1893" y="f1050"/>
                </a:cubicBezTo>
                <a:cubicBezTo>
                  <a:pt x="f2415" y="f982"/>
                  <a:pt x="f2415" y="f1040"/>
                  <a:pt x="f2414" y="f982"/>
                </a:cubicBezTo>
                <a:cubicBezTo>
                  <a:pt x="f1892" y="f1050"/>
                  <a:pt x="f1892" y="f981"/>
                  <a:pt x="f2414" y="f980"/>
                </a:cubicBezTo>
                <a:cubicBezTo>
                  <a:pt x="f2414" y="f979"/>
                  <a:pt x="f2414" y="f977"/>
                  <a:pt x="f1892" y="f977"/>
                </a:cubicBezTo>
                <a:cubicBezTo>
                  <a:pt x="f1891" y="f977"/>
                  <a:pt x="f1891" y="f978"/>
                  <a:pt x="f1891" y="f979"/>
                </a:cubicBezTo>
                <a:cubicBezTo>
                  <a:pt x="f1885" y="f1050"/>
                  <a:pt x="f2399" y="f980"/>
                  <a:pt x="f1882" y="f981"/>
                </a:cubicBezTo>
                <a:cubicBezTo>
                  <a:pt x="f1880" y="f982"/>
                  <a:pt x="f1880" y="f1051"/>
                  <a:pt x="f1879" y="f1049"/>
                </a:cubicBezTo>
                <a:cubicBezTo>
                  <a:pt x="f1878" y="f1048"/>
                  <a:pt x="f1877" y="f1042"/>
                  <a:pt x="f1876" y="f1047"/>
                </a:cubicBezTo>
                <a:cubicBezTo>
                  <a:pt x="f1888" y="f1121"/>
                  <a:pt x="f1890" y="f1045"/>
                  <a:pt x="f1890" y="f1074"/>
                </a:cubicBezTo>
                <a:cubicBezTo>
                  <a:pt x="f1890" y="f1145"/>
                  <a:pt x="f1890" y="f1046"/>
                  <a:pt x="f1888" y="f1046"/>
                </a:cubicBezTo>
                <a:cubicBezTo>
                  <a:pt x="f1888" y="f1126"/>
                  <a:pt x="f1876" y="f1127"/>
                  <a:pt x="f1876" y="f1134"/>
                </a:cubicBezTo>
                <a:cubicBezTo>
                  <a:pt x="f1889" y="f1140"/>
                  <a:pt x="f1889" y="f1141"/>
                  <a:pt x="f1889" y="f1289"/>
                </a:cubicBezTo>
                <a:cubicBezTo>
                  <a:pt x="f1889" y="f1286"/>
                  <a:pt x="f1889" y="f1291"/>
                  <a:pt x="f1877" y="f1283"/>
                </a:cubicBezTo>
                <a:cubicBezTo>
                  <a:pt x="f1878" y="f896"/>
                  <a:pt x="f1878" y="f891"/>
                  <a:pt x="f1889" y="f886"/>
                </a:cubicBezTo>
                <a:cubicBezTo>
                  <a:pt x="f1876" y="f883"/>
                  <a:pt x="f1876" y="f922"/>
                  <a:pt x="f1876" y="f926"/>
                </a:cubicBezTo>
                <a:cubicBezTo>
                  <a:pt x="f1888" y="f929"/>
                  <a:pt x="f1876" y="f931"/>
                  <a:pt x="f1888" y="f934"/>
                </a:cubicBezTo>
                <a:cubicBezTo>
                  <a:pt x="f1890" y="f936"/>
                  <a:pt x="f1890" y="f938"/>
                  <a:pt x="f1875" y="f940"/>
                </a:cubicBezTo>
                <a:cubicBezTo>
                  <a:pt x="f2400" y="f961"/>
                  <a:pt x="f2400" y="f944"/>
                  <a:pt x="f1874" y="f959"/>
                </a:cubicBezTo>
                <a:cubicBezTo>
                  <a:pt x="f1874" y="f948"/>
                  <a:pt x="f1875" y="f951"/>
                  <a:pt x="f1888" y="f951"/>
                </a:cubicBezTo>
                <a:cubicBezTo>
                  <a:pt x="f1876" y="f951"/>
                  <a:pt x="f1889" y="f950"/>
                  <a:pt x="f1877" y="f950"/>
                </a:cubicBezTo>
                <a:cubicBezTo>
                  <a:pt x="f1878" y="f948"/>
                  <a:pt x="f1887" y="f948"/>
                  <a:pt x="f1878" y="f947"/>
                </a:cubicBezTo>
                <a:cubicBezTo>
                  <a:pt x="f1877" y="f959"/>
                  <a:pt x="f1876" y="f959"/>
                  <a:pt x="f1889" y="f946"/>
                </a:cubicBezTo>
                <a:cubicBezTo>
                  <a:pt x="f1877" y="f946"/>
                  <a:pt x="f1887" y="f959"/>
                  <a:pt x="f1887" y="f959"/>
                </a:cubicBezTo>
                <a:cubicBezTo>
                  <a:pt x="f1880" y="f947"/>
                  <a:pt x="f1881" y="f947"/>
                  <a:pt x="f2399" y="f947"/>
                </a:cubicBezTo>
                <a:cubicBezTo>
                  <a:pt x="f1892" y="f959"/>
                  <a:pt x="f1894" y="f951"/>
                  <a:pt x="f1896" y="f952"/>
                </a:cubicBezTo>
                <a:cubicBezTo>
                  <a:pt x="f1897" y="f952"/>
                  <a:pt x="f1898" y="f952"/>
                  <a:pt x="f1899" y="f953"/>
                </a:cubicBezTo>
                <a:cubicBezTo>
                  <a:pt x="f1908" y="f953"/>
                  <a:pt x="f1907" y="f956"/>
                  <a:pt x="f1905" y="f956"/>
                </a:cubicBezTo>
                <a:cubicBezTo>
                  <a:pt x="f1913" y="f958"/>
                  <a:pt x="f1919" y="f958"/>
                  <a:pt x="f1922" y="f958"/>
                </a:cubicBezTo>
                <a:cubicBezTo>
                  <a:pt x="f2410" y="f957"/>
                  <a:pt x="f1926" y="f957"/>
                  <a:pt x="f1929" y="f956"/>
                </a:cubicBezTo>
                <a:cubicBezTo>
                  <a:pt x="f2423" y="f954"/>
                  <a:pt x="f2409" y="f954"/>
                  <a:pt x="f2396" y="f953"/>
                </a:cubicBezTo>
                <a:cubicBezTo>
                  <a:pt x="f1935" y="f952"/>
                  <a:pt x="f2395" y="f950"/>
                  <a:pt x="f1937" y="f948"/>
                </a:cubicBezTo>
                <a:cubicBezTo>
                  <a:pt x="f2426" y="f947"/>
                  <a:pt x="f2428" y="f947"/>
                  <a:pt x="f1940" y="f959"/>
                </a:cubicBezTo>
                <a:cubicBezTo>
                  <a:pt x="f1942" y="f946"/>
                  <a:pt x="f2430" y="f944"/>
                  <a:pt x="f1945" y="f961"/>
                </a:cubicBezTo>
                <a:cubicBezTo>
                  <a:pt x="f1946" y="f942"/>
                  <a:pt x="f1946" y="f940"/>
                  <a:pt x="f1947" y="f938"/>
                </a:cubicBezTo>
                <a:cubicBezTo>
                  <a:pt x="f1546" y="f936"/>
                  <a:pt x="f1543" y="f962"/>
                  <a:pt x="f1542" y="f933"/>
                </a:cubicBezTo>
                <a:cubicBezTo>
                  <a:pt x="f1538" y="f930"/>
                  <a:pt x="f1534" y="f930"/>
                  <a:pt x="f2392" y="f929"/>
                </a:cubicBezTo>
                <a:cubicBezTo>
                  <a:pt x="f2391" y="f928"/>
                  <a:pt x="f1529" y="f928"/>
                  <a:pt x="f1528" y="f927"/>
                </a:cubicBezTo>
                <a:cubicBezTo>
                  <a:pt x="f1527" y="f926"/>
                  <a:pt x="f1526" y="f926"/>
                  <a:pt x="f1525" y="f926"/>
                </a:cubicBezTo>
                <a:cubicBezTo>
                  <a:pt x="f1563" y="f925"/>
                  <a:pt x="f1524" y="f924"/>
                  <a:pt x="f1564" y="f923"/>
                </a:cubicBezTo>
                <a:cubicBezTo>
                  <a:pt x="f1951" y="f921"/>
                  <a:pt x="f1951" y="f883"/>
                  <a:pt x="f1566" y="f885"/>
                </a:cubicBezTo>
                <a:cubicBezTo>
                  <a:pt x="f1522" y="f919"/>
                  <a:pt x="f2389" y="f894"/>
                  <a:pt x="f1521" y="f899"/>
                </a:cubicBezTo>
                <a:cubicBezTo>
                  <a:pt x="f1959" y="f905"/>
                  <a:pt x="f1959" y="f1292"/>
                  <a:pt x="f1959" y="f1291"/>
                </a:cubicBezTo>
                <a:cubicBezTo>
                  <a:pt x="f1959" y="f1290"/>
                  <a:pt x="f1959" y="f1287"/>
                  <a:pt x="f1959" y="f1288"/>
                </a:cubicBezTo>
                <a:cubicBezTo>
                  <a:pt x="f1959" y="f1128"/>
                  <a:pt x="f1521" y="f1046"/>
                  <a:pt x="f2389" y="f1045"/>
                </a:cubicBezTo>
                <a:cubicBezTo>
                  <a:pt x="f2389" y="f1121"/>
                  <a:pt x="f2389" y="f1042"/>
                  <a:pt x="f2389" y="f1041"/>
                </a:cubicBezTo>
                <a:cubicBezTo>
                  <a:pt x="f1522" y="f1051"/>
                  <a:pt x="f1523" y="f1051"/>
                  <a:pt x="f1523" y="f1041"/>
                </a:cubicBezTo>
                <a:cubicBezTo>
                  <a:pt x="f1523" y="f1048"/>
                  <a:pt x="f1564" y="f1042"/>
                  <a:pt x="f1564" y="f1047"/>
                </a:cubicBezTo>
                <a:cubicBezTo>
                  <a:pt x="f1524" y="f1043"/>
                  <a:pt x="f1524" y="f1121"/>
                  <a:pt x="f1524" y="f1121"/>
                </a:cubicBezTo>
                <a:cubicBezTo>
                  <a:pt x="f1563" y="f1047"/>
                  <a:pt x="f1524" y="f1042"/>
                  <a:pt x="f1524" y="f1041"/>
                </a:cubicBezTo>
                <a:cubicBezTo>
                  <a:pt x="f1563" y="f1049"/>
                  <a:pt x="f1525" y="f1049"/>
                  <a:pt x="f1525" y="f1040"/>
                </a:cubicBezTo>
                <a:cubicBezTo>
                  <a:pt x="f1525" y="f1050"/>
                  <a:pt x="f1525" y="f980"/>
                  <a:pt x="f1561" y="f979"/>
                </a:cubicBezTo>
                <a:cubicBezTo>
                  <a:pt x="f1526" y="f979"/>
                  <a:pt x="f1949" y="f1050"/>
                  <a:pt x="f1558" y="f979"/>
                </a:cubicBezTo>
                <a:cubicBezTo>
                  <a:pt x="f1558" y="f979"/>
                  <a:pt x="f1527" y="f978"/>
                  <a:pt x="f1527" y="f978"/>
                </a:cubicBezTo>
                <a:cubicBezTo>
                  <a:pt x="f1527" y="f977"/>
                  <a:pt x="f1527" y="f983"/>
                  <a:pt x="f1950" y="f1039"/>
                </a:cubicBezTo>
                <a:cubicBezTo>
                  <a:pt x="f1950" y="f976"/>
                  <a:pt x="f1561" y="f974"/>
                  <a:pt x="f1561" y="f975"/>
                </a:cubicBezTo>
                <a:cubicBezTo>
                  <a:pt x="f1561" y="f984"/>
                  <a:pt x="f1950" y="f971"/>
                  <a:pt x="f1950" y="f970"/>
                </a:cubicBezTo>
                <a:cubicBezTo>
                  <a:pt x="f1527" y="f969"/>
                  <a:pt x="f1527" y="f986"/>
                  <a:pt x="f1558" y="f987"/>
                </a:cubicBezTo>
                <a:cubicBezTo>
                  <a:pt x="f1558" y="f965"/>
                  <a:pt x="f1528" y="f964"/>
                  <a:pt x="f2437" y="f988"/>
                </a:cubicBezTo>
                <a:cubicBezTo>
                  <a:pt x="f1529" y="f990"/>
                  <a:pt x="f1529" y="f1275"/>
                  <a:pt x="f1948" y="f1276"/>
                </a:cubicBezTo>
                <a:cubicBezTo>
                  <a:pt x="f2391" y="f1037"/>
                  <a:pt x="f2391" y="f1037"/>
                  <a:pt x="f2392" y="f1053"/>
                </a:cubicBezTo>
                <a:cubicBezTo>
                  <a:pt x="f1531" y="f1053"/>
                  <a:pt x="f1532" y="f1053"/>
                  <a:pt x="f1533" y="f1277"/>
                </a:cubicBezTo>
                <a:cubicBezTo>
                  <a:pt x="f1533" y="f1277"/>
                  <a:pt x="f2479" y="f1036"/>
                  <a:pt x="f1534" y="f1035"/>
                </a:cubicBezTo>
                <a:cubicBezTo>
                  <a:pt x="f1535" y="f1035"/>
                  <a:pt x="f1536" y="f1035"/>
                  <a:pt x="f1537" y="f1035"/>
                </a:cubicBezTo>
                <a:cubicBezTo>
                  <a:pt x="f1549" y="f1035"/>
                  <a:pt x="f1538" y="f1035"/>
                  <a:pt x="f1540" y="f1035"/>
                </a:cubicBezTo>
                <a:cubicBezTo>
                  <a:pt x="f1545" y="f1036"/>
                  <a:pt x="f1542" y="f1035"/>
                  <a:pt x="f1543" y="f1035"/>
                </a:cubicBezTo>
                <a:cubicBezTo>
                  <a:pt x="f1546" y="f1035"/>
                  <a:pt x="f1547" y="f1037"/>
                  <a:pt x="f1946" y="f1037"/>
                </a:cubicBezTo>
                <a:cubicBezTo>
                  <a:pt x="f1945" y="f1037"/>
                  <a:pt x="f1946" y="f1053"/>
                  <a:pt x="f1946" y="f1277"/>
                </a:cubicBezTo>
                <a:cubicBezTo>
                  <a:pt x="f1946" y="f1036"/>
                  <a:pt x="f1946" y="f1035"/>
                  <a:pt x="f1946" y="f1034"/>
                </a:cubicBezTo>
                <a:cubicBezTo>
                  <a:pt x="f1946" y="f1054"/>
                  <a:pt x="f1547" y="f1054"/>
                  <a:pt x="f1547" y="f1054"/>
                </a:cubicBezTo>
                <a:cubicBezTo>
                  <a:pt x="f1546" y="f1033"/>
                  <a:pt x="f1546" y="f1032"/>
                  <a:pt x="f1544" y="f1032"/>
                </a:cubicBezTo>
                <a:cubicBezTo>
                  <a:pt x="f1543" y="f1031"/>
                  <a:pt x="f1545" y="f1029"/>
                  <a:pt x="f1540" y="f1030"/>
                </a:cubicBezTo>
                <a:cubicBezTo>
                  <a:pt x="f1538" y="f1030"/>
                  <a:pt x="f1549" y="f1028"/>
                  <a:pt x="f1537" y="f1028"/>
                </a:cubicBezTo>
                <a:cubicBezTo>
                  <a:pt x="f1535" y="f1028"/>
                  <a:pt x="f2479" y="f1030"/>
                  <a:pt x="f1532" y="f1030"/>
                </a:cubicBezTo>
                <a:cubicBezTo>
                  <a:pt x="f2392" y="f1028"/>
                  <a:pt x="f2391" y="f1073"/>
                  <a:pt x="f1948" y="f1055"/>
                </a:cubicBezTo>
                <a:cubicBezTo>
                  <a:pt x="f2437" y="f1268"/>
                  <a:pt x="f1949" y="f1056"/>
                  <a:pt x="f1558" y="f1057"/>
                </a:cubicBezTo>
                <a:cubicBezTo>
                  <a:pt x="f1527" y="f1058"/>
                  <a:pt x="f1526" y="f1059"/>
                  <a:pt x="f1561" y="f1060"/>
                </a:cubicBezTo>
                <a:cubicBezTo>
                  <a:pt x="f1525" y="f1062"/>
                  <a:pt x="f2390" y="f1068"/>
                  <a:pt x="f1524" y="f1264"/>
                </a:cubicBezTo>
                <a:cubicBezTo>
                  <a:pt x="f1564" y="f1063"/>
                  <a:pt x="f1564" y="f1067"/>
                  <a:pt x="f1523" y="f1021"/>
                </a:cubicBezTo>
                <a:cubicBezTo>
                  <a:pt x="f1951" y="f1020"/>
                  <a:pt x="f1566" y="f1018"/>
                  <a:pt x="f1522" y="f1016"/>
                </a:cubicBezTo>
                <a:cubicBezTo>
                  <a:pt x="f2389" y="f1270"/>
                  <a:pt x="f1959" y="f1274"/>
                  <a:pt x="f1520" y="f1013"/>
                </a:cubicBezTo>
                <a:cubicBezTo>
                  <a:pt x="f1519" y="f1012"/>
                  <a:pt x="f1965" y="f1010"/>
                  <a:pt x="f1966" y="f1023"/>
                </a:cubicBezTo>
                <a:cubicBezTo>
                  <a:pt x="f1516" y="f1269"/>
                  <a:pt x="f1567" y="f1025"/>
                  <a:pt x="f1513" y="f1005"/>
                </a:cubicBezTo>
                <a:cubicBezTo>
                  <a:pt x="f1510" y="f1297"/>
                  <a:pt x="f1570" y="f1001"/>
                  <a:pt x="f1967" y="f999"/>
                </a:cubicBezTo>
                <a:cubicBezTo>
                  <a:pt x="f2388" y="f1299"/>
                  <a:pt x="f2406" y="f1149"/>
                  <a:pt x="f1969" y="f996"/>
                </a:cubicBezTo>
                <a:cubicBezTo>
                  <a:pt x="f2387" y="f994"/>
                  <a:pt x="f1974" y="f993"/>
                  <a:pt x="f1975" y="f992"/>
                </a:cubicBezTo>
                <a:cubicBezTo>
                  <a:pt x="f1988" y="f800"/>
                  <a:pt x="f1976" y="f796"/>
                  <a:pt x="f1988" y="f798"/>
                </a:cubicBezTo>
                <a:cubicBezTo>
                  <a:pt x="f1988" y="f799"/>
                  <a:pt x="f1992" y="f793"/>
                  <a:pt x="f2002" y="f802"/>
                </a:cubicBezTo>
                <a:cubicBezTo>
                  <a:pt x="f2004" y="f792"/>
                  <a:pt x="f2010" y="f792"/>
                  <a:pt x="f2008" y="f790"/>
                </a:cubicBezTo>
                <a:cubicBezTo>
                  <a:pt x="f2008" y="f789"/>
                  <a:pt x="f2005" y="f804"/>
                  <a:pt x="f2005" y="f788"/>
                </a:cubicBezTo>
                <a:cubicBezTo>
                  <a:pt x="f2005" y="f787"/>
                  <a:pt x="f2005" y="f816"/>
                  <a:pt x="f2005" y="f786"/>
                </a:cubicBezTo>
                <a:cubicBezTo>
                  <a:pt x="f2005" y="f785"/>
                  <a:pt x="f2005" y="f784"/>
                  <a:pt x="f2005" y="f815"/>
                </a:cubicBezTo>
                <a:cubicBezTo>
                  <a:pt x="f2005" y="f813"/>
                  <a:pt x="f2004" y="f880"/>
                  <a:pt x="f2004" y="f781"/>
                </a:cubicBezTo>
                <a:cubicBezTo>
                  <a:pt x="f2004" y="f811"/>
                  <a:pt x="f2004" y="f778"/>
                  <a:pt x="f2002" y="f775"/>
                </a:cubicBezTo>
                <a:cubicBezTo>
                  <a:pt x="f2002" y="f775"/>
                  <a:pt x="f2002" y="f774"/>
                  <a:pt x="f2002" y="f773"/>
                </a:cubicBezTo>
                <a:cubicBezTo>
                  <a:pt x="f2002" y="f773"/>
                  <a:pt x="f2000" y="f769"/>
                  <a:pt x="f2000" y="f769"/>
                </a:cubicBezTo>
                <a:cubicBezTo>
                  <a:pt x="f1992" y="f772"/>
                  <a:pt x="f2002" y="f770"/>
                  <a:pt x="f2005" y="f772"/>
                </a:cubicBezTo>
                <a:cubicBezTo>
                  <a:pt x="f2008" y="f768"/>
                  <a:pt x="f2010" y="f773"/>
                  <a:pt x="f2386" y="f769"/>
                </a:cubicBezTo>
                <a:cubicBezTo>
                  <a:pt x="f2011" y="f769"/>
                  <a:pt x="f2011" y="f768"/>
                  <a:pt x="f2011" y="f772"/>
                </a:cubicBezTo>
                <a:cubicBezTo>
                  <a:pt x="f2011" y="f772"/>
                  <a:pt x="f2012" y="f770"/>
                  <a:pt x="f2012" y="f770"/>
                </a:cubicBezTo>
                <a:cubicBezTo>
                  <a:pt x="f2012" y="f767"/>
                  <a:pt x="f2012" y="f881"/>
                  <a:pt x="f2443" y="f882"/>
                </a:cubicBezTo>
                <a:cubicBezTo>
                  <a:pt x="f2385" y="f1078"/>
                  <a:pt x="f2013" y="f808"/>
                  <a:pt x="f2384" y="f809"/>
                </a:cubicBezTo>
                <a:cubicBezTo>
                  <a:pt x="f2405" y="f1083"/>
                  <a:pt x="f2014" y="f1082"/>
                  <a:pt x="f2444" y="f1081"/>
                </a:cubicBezTo>
                <a:cubicBezTo>
                  <a:pt x="f2404" y="f1255"/>
                  <a:pt x="f2016" y="f1256"/>
                  <a:pt x="f2593" y="f1254"/>
                </a:cubicBezTo>
                <a:cubicBezTo>
                  <a:pt x="f2382" y="f1253"/>
                  <a:pt x="f2381" y="f1253"/>
                  <a:pt x="f2061" y="f1252"/>
                </a:cubicBezTo>
                <a:cubicBezTo>
                  <a:pt x="f2020" y="f1257"/>
                  <a:pt x="f2445" y="f1259"/>
                  <a:pt x="f2445" y="f1260"/>
                </a:cubicBezTo>
                <a:cubicBezTo>
                  <a:pt x="f2445" y="f1249"/>
                  <a:pt x="f2381" y="f1248"/>
                  <a:pt x="f2018" y="f1085"/>
                </a:cubicBezTo>
                <a:cubicBezTo>
                  <a:pt x="f2017" y="f1084"/>
                  <a:pt x="f2593" y="f1247"/>
                  <a:pt x="f2403" y="f1251"/>
                </a:cubicBezTo>
                <a:cubicBezTo>
                  <a:pt x="f2015" y="f1244"/>
                  <a:pt x="f2383" y="f1096"/>
                  <a:pt x="f2405" y="f1091"/>
                </a:cubicBezTo>
                <a:cubicBezTo>
                  <a:pt x="f2013" y="f1095"/>
                  <a:pt x="f2012" y="f746"/>
                  <a:pt x="f2011" y="f763"/>
                </a:cubicBezTo>
                <a:cubicBezTo>
                  <a:pt x="f2011" y="f762"/>
                  <a:pt x="f2386" y="f761"/>
                  <a:pt x="f2386" y="f753"/>
                </a:cubicBezTo>
                <a:cubicBezTo>
                  <a:pt x="f2386" y="f754"/>
                  <a:pt x="f2011" y="f756"/>
                  <a:pt x="f2386" y="f756"/>
                </a:cubicBezTo>
                <a:cubicBezTo>
                  <a:pt x="f2010" y="f757"/>
                  <a:pt x="f2010" y="f755"/>
                  <a:pt x="f2008" y="f760"/>
                </a:cubicBezTo>
                <a:cubicBezTo>
                  <a:pt x="f2008" y="f759"/>
                  <a:pt x="f2005" y="f759"/>
                  <a:pt x="f2005" y="f754"/>
                </a:cubicBezTo>
                <a:cubicBezTo>
                  <a:pt x="f2004" y="f753"/>
                  <a:pt x="f2004" y="f752"/>
                  <a:pt x="f2004" y="f761"/>
                </a:cubicBezTo>
                <a:cubicBezTo>
                  <a:pt x="f2002" y="f761"/>
                  <a:pt x="f2002" y="f752"/>
                  <a:pt x="f2002" y="f753"/>
                </a:cubicBezTo>
                <a:cubicBezTo>
                  <a:pt x="f2002" y="f759"/>
                  <a:pt x="f2002" y="f760"/>
                  <a:pt x="f2002" y="f756"/>
                </a:cubicBezTo>
                <a:cubicBezTo>
                  <a:pt x="f2000" y="f756"/>
                  <a:pt x="f1992" y="f755"/>
                  <a:pt x="f1992" y="f755"/>
                </a:cubicBezTo>
                <a:cubicBezTo>
                  <a:pt x="f1988" y="f760"/>
                  <a:pt x="f1988" y="f760"/>
                  <a:pt x="f1988" y="f760"/>
                </a:cubicBezTo>
                <a:cubicBezTo>
                  <a:pt x="f1976" y="f759"/>
                  <a:pt x="f1976" y="f760"/>
                  <a:pt x="f1975" y="f759"/>
                </a:cubicBezTo>
                <a:cubicBezTo>
                  <a:pt x="f1975" y="f754"/>
                  <a:pt x="f1975" y="f752"/>
                  <a:pt x="f1974" y="f753"/>
                </a:cubicBezTo>
                <a:cubicBezTo>
                  <a:pt x="f1972" y="f753"/>
                  <a:pt x="f1973" y="f759"/>
                  <a:pt x="f1973" y="f760"/>
                </a:cubicBezTo>
                <a:cubicBezTo>
                  <a:pt x="f1973" y="f756"/>
                  <a:pt x="f2387" y="f755"/>
                  <a:pt x="f1969" y="f756"/>
                </a:cubicBezTo>
                <a:cubicBezTo>
                  <a:pt x="f2406" y="f756"/>
                  <a:pt x="f2406" y="f756"/>
                  <a:pt x="f1968" y="f756"/>
                </a:cubicBezTo>
                <a:cubicBezTo>
                  <a:pt x="f1967" y="f756"/>
                  <a:pt x="f1967" y="f755"/>
                  <a:pt x="f1572" y="f756"/>
                </a:cubicBezTo>
                <a:cubicBezTo>
                  <a:pt x="f1570" y="f756"/>
                  <a:pt x="f1509" y="f758"/>
                  <a:pt x="f1510" y="f1350"/>
                </a:cubicBezTo>
                <a:cubicBezTo>
                  <a:pt x="f1511" y="f1349"/>
                  <a:pt x="f1513" y="f2335"/>
                  <a:pt x="f2482" y="f2336"/>
                </a:cubicBezTo>
                <a:cubicBezTo>
                  <a:pt x="f1514" y="f1347"/>
                  <a:pt x="f1567" y="f2337"/>
                  <a:pt x="f1515" y="f2337"/>
                </a:cubicBezTo>
                <a:cubicBezTo>
                  <a:pt x="f1516" y="f2337"/>
                  <a:pt x="f1516" y="f1347"/>
                  <a:pt x="f1517" y="f2336"/>
                </a:cubicBezTo>
                <a:cubicBezTo>
                  <a:pt x="f1966" y="f1348"/>
                  <a:pt x="f1518" y="f1348"/>
                  <a:pt x="f1965" y="f2335"/>
                </a:cubicBezTo>
                <a:cubicBezTo>
                  <a:pt x="f1965" y="f2335"/>
                  <a:pt x="f1965" y="f1349"/>
                  <a:pt x="f1519" y="f1349"/>
                </a:cubicBezTo>
                <a:cubicBezTo>
                  <a:pt x="f1519" y="f1349"/>
                  <a:pt x="f1953" y="f2335"/>
                  <a:pt x="f1953" y="f2335"/>
                </a:cubicBezTo>
                <a:cubicBezTo>
                  <a:pt x="f1519" y="f1348"/>
                  <a:pt x="f1965" y="f1348"/>
                  <a:pt x="f1965" y="f2336"/>
                </a:cubicBezTo>
                <a:cubicBezTo>
                  <a:pt x="f1518" y="f1347"/>
                  <a:pt x="f1965" y="f2337"/>
                  <a:pt x="f1518" y="f1346"/>
                </a:cubicBezTo>
                <a:cubicBezTo>
                  <a:pt x="f1518" y="f2338"/>
                  <a:pt x="f1966" y="f2338"/>
                  <a:pt x="f1966" y="f1344"/>
                </a:cubicBezTo>
                <a:cubicBezTo>
                  <a:pt x="f1966" y="f1343"/>
                  <a:pt x="f1518" y="f1343"/>
                  <a:pt x="f1965" y="f1343"/>
                </a:cubicBezTo>
                <a:cubicBezTo>
                  <a:pt x="f1520" y="f1343"/>
                  <a:pt x="f1521" y="f831"/>
                  <a:pt x="f1522" y="f832"/>
                </a:cubicBezTo>
                <a:cubicBezTo>
                  <a:pt x="f1523" y="f832"/>
                  <a:pt x="f1524" y="f832"/>
                  <a:pt x="f1524" y="f829"/>
                </a:cubicBezTo>
                <a:cubicBezTo>
                  <a:pt x="f1524" y="f828"/>
                  <a:pt x="f1524" y="f833"/>
                  <a:pt x="f1563" y="f833"/>
                </a:cubicBezTo>
                <a:cubicBezTo>
                  <a:pt x="f2390" y="f834"/>
                  <a:pt x="f1525" y="f833"/>
                  <a:pt x="f1561" y="f828"/>
                </a:cubicBezTo>
                <a:cubicBezTo>
                  <a:pt x="f1561" y="f828"/>
                  <a:pt x="f1561" y="f828"/>
                  <a:pt x="f1526" y="f828"/>
                </a:cubicBezTo>
                <a:cubicBezTo>
                  <a:pt x="f1950" y="f834"/>
                  <a:pt x="f1525" y="f834"/>
                  <a:pt x="f1525" y="f835"/>
                </a:cubicBezTo>
                <a:cubicBezTo>
                  <a:pt x="f2390" y="f837"/>
                  <a:pt x="f2390" y="f839"/>
                  <a:pt x="f1525" y="f840"/>
                </a:cubicBezTo>
                <a:cubicBezTo>
                  <a:pt x="f1561" y="f840"/>
                  <a:pt x="f1526" y="f841"/>
                  <a:pt x="f1526" y="f842"/>
                </a:cubicBezTo>
                <a:cubicBezTo>
                  <a:pt x="f1526" y="f842"/>
                  <a:pt x="f1526" y="f843"/>
                  <a:pt x="f1950" y="f844"/>
                </a:cubicBezTo>
                <a:cubicBezTo>
                  <a:pt x="f1950" y="f845"/>
                  <a:pt x="f1527" y="f845"/>
                  <a:pt x="f1949" y="f845"/>
                </a:cubicBezTo>
                <a:cubicBezTo>
                  <a:pt x="f2391" y="f845"/>
                  <a:pt x="f1532" y="f843"/>
                  <a:pt x="f1537" y="f845"/>
                </a:cubicBezTo>
                <a:cubicBezTo>
                  <a:pt x="f1540" y="f859"/>
                  <a:pt x="f1541" y="f858"/>
                  <a:pt x="f1543" y="f848"/>
                </a:cubicBezTo>
                <a:cubicBezTo>
                  <a:pt x="f1546" y="f857"/>
                  <a:pt x="f1947" y="f851"/>
                  <a:pt x="f1945" y="f856"/>
                </a:cubicBezTo>
                <a:cubicBezTo>
                  <a:pt x="f2430" y="f852"/>
                  <a:pt x="f1943" y="f856"/>
                  <a:pt x="f1942" y="f852"/>
                </a:cubicBezTo>
                <a:cubicBezTo>
                  <a:pt x="f1941" y="f852"/>
                  <a:pt x="f1941" y="f854"/>
                  <a:pt x="f2393" y="f855"/>
                </a:cubicBezTo>
                <a:cubicBezTo>
                  <a:pt x="f2428" y="f855"/>
                  <a:pt x="f1939" y="f854"/>
                  <a:pt x="f2426" y="f855"/>
                </a:cubicBezTo>
                <a:cubicBezTo>
                  <a:pt x="f2426" y="f855"/>
                  <a:pt x="f2394" y="f1363"/>
                  <a:pt x="f2394" y="f2339"/>
                </a:cubicBezTo>
                <a:cubicBezTo>
                  <a:pt x="f2470" y="f2350"/>
                  <a:pt x="f2424" y="f2339"/>
                  <a:pt x="f2408" y="f2350"/>
                </a:cubicBezTo>
                <a:cubicBezTo>
                  <a:pt x="f2396" y="f2341"/>
                  <a:pt x="f2596" y="f2342"/>
                  <a:pt x="f2409" y="f2349"/>
                </a:cubicBezTo>
                <a:cubicBezTo>
                  <a:pt x="f1932" y="f2349"/>
                  <a:pt x="f2466" y="f2341"/>
                  <a:pt x="f2423" y="f2340"/>
                </a:cubicBezTo>
                <a:cubicBezTo>
                  <a:pt x="f1931" y="f2340"/>
                  <a:pt x="f1930" y="f2340"/>
                  <a:pt x="f1929" y="f2340"/>
                </a:cubicBezTo>
                <a:cubicBezTo>
                  <a:pt x="f1927" y="f2340"/>
                  <a:pt x="f1925" y="f2350"/>
                  <a:pt x="f2410" y="f2339"/>
                </a:cubicBezTo>
                <a:cubicBezTo>
                  <a:pt x="f2412" y="f1363"/>
                  <a:pt x="f2422" y="f1363"/>
                  <a:pt x="f2421" y="f855"/>
                </a:cubicBezTo>
                <a:cubicBezTo>
                  <a:pt x="f1919" y="f854"/>
                  <a:pt x="f1918" y="f852"/>
                  <a:pt x="f1917" y="f852"/>
                </a:cubicBezTo>
                <a:cubicBezTo>
                  <a:pt x="f1914" y="f856"/>
                  <a:pt x="f1913" y="f857"/>
                  <a:pt x="f1903" y="f851"/>
                </a:cubicBezTo>
                <a:cubicBezTo>
                  <a:pt x="f1903" y="f856"/>
                  <a:pt x="f1903" y="f856"/>
                  <a:pt x="f1904" y="f856"/>
                </a:cubicBezTo>
                <a:cubicBezTo>
                  <a:pt x="f1906" y="f853"/>
                  <a:pt x="f1906" y="f1363"/>
                  <a:pt x="f1901" y="f2339"/>
                </a:cubicBezTo>
                <a:cubicBezTo>
                  <a:pt x="f1900" y="f2339"/>
                  <a:pt x="f1900" y="f854"/>
                  <a:pt x="f1899" y="f853"/>
                </a:cubicBezTo>
                <a:cubicBezTo>
                  <a:pt x="f1898" y="f853"/>
                  <a:pt x="f2486" y="f854"/>
                  <a:pt x="f2418" y="f853"/>
                </a:cubicBezTo>
                <a:cubicBezTo>
                  <a:pt x="f2416" y="f852"/>
                  <a:pt x="f2487" y="f851"/>
                  <a:pt x="f1895" y="f857"/>
                </a:cubicBezTo>
                <a:cubicBezTo>
                  <a:pt x="f2398" y="f848"/>
                  <a:pt x="f1894" y="f847"/>
                  <a:pt x="f2419" y="f846"/>
                </a:cubicBezTo>
                <a:cubicBezTo>
                  <a:pt x="f2419" y="f859"/>
                  <a:pt x="f2419" y="f845"/>
                  <a:pt x="f1893" y="f844"/>
                </a:cubicBezTo>
                <a:cubicBezTo>
                  <a:pt x="f1893" y="f842"/>
                  <a:pt x="f2415" y="f841"/>
                  <a:pt x="f2414" y="f839"/>
                </a:cubicBezTo>
                <a:cubicBezTo>
                  <a:pt x="f2414" y="f838"/>
                  <a:pt x="f2414" y="f836"/>
                  <a:pt x="f2414" y="f834"/>
                </a:cubicBezTo>
                <a:cubicBezTo>
                  <a:pt x="f1892" y="f830"/>
                  <a:pt x="f1892" y="f1344"/>
                  <a:pt x="f2415" y="f1346"/>
                </a:cubicBezTo>
                <a:cubicBezTo>
                  <a:pt x="f2419" y="f1348"/>
                  <a:pt x="f2398" y="f758"/>
                  <a:pt x="f1895" y="f759"/>
                </a:cubicBezTo>
                <a:cubicBezTo>
                  <a:pt x="f1895" y="f753"/>
                  <a:pt x="f1894" y="f750"/>
                  <a:pt x="f1893" y="f749"/>
                </a:cubicBezTo>
                <a:cubicBezTo>
                  <a:pt x="f2414" y="f763"/>
                  <a:pt x="f1891" y="f748"/>
                  <a:pt x="f1885" y="f748"/>
                </a:cubicBezTo>
                <a:cubicBezTo>
                  <a:pt x="f2399" y="f764"/>
                  <a:pt x="f1881" y="f764"/>
                  <a:pt x="f1886" y="f764"/>
                </a:cubicBezTo>
                <a:cubicBezTo>
                  <a:pt x="f1887" y="f748"/>
                  <a:pt x="f1877" y="f748"/>
                  <a:pt x="f1876" y="f763"/>
                </a:cubicBezTo>
                <a:cubicBezTo>
                  <a:pt x="f1890" y="f749"/>
                  <a:pt x="f1875" y="f750"/>
                  <a:pt x="f2400" y="f751"/>
                </a:cubicBezTo>
                <a:cubicBezTo>
                  <a:pt x="f1874" y="f761"/>
                  <a:pt x="f1641" y="f761"/>
                  <a:pt x="f1642" y="f750"/>
                </a:cubicBezTo>
                <a:cubicBezTo>
                  <a:pt x="f1642" y="f762"/>
                  <a:pt x="f1642" y="f749"/>
                  <a:pt x="f1642" y="f763"/>
                </a:cubicBezTo>
                <a:cubicBezTo>
                  <a:pt x="f1643" y="f748"/>
                  <a:pt x="f1643" y="f748"/>
                  <a:pt x="f1872" y="f764"/>
                </a:cubicBezTo>
                <a:cubicBezTo>
                  <a:pt x="f1872" y="f745"/>
                  <a:pt x="f1642" y="f766"/>
                  <a:pt x="f1872" y="f1095"/>
                </a:cubicBezTo>
                <a:cubicBezTo>
                  <a:pt x="f1644" y="f1094"/>
                  <a:pt x="f1870" y="f1091"/>
                  <a:pt x="f1871" y="f1090"/>
                </a:cubicBezTo>
                <a:cubicBezTo>
                  <a:pt x="f1872" y="f1090"/>
                  <a:pt x="f1641" y="f1090"/>
                  <a:pt x="f1651" y="f1090"/>
                </a:cubicBezTo>
                <a:cubicBezTo>
                  <a:pt x="f1874" y="f1089"/>
                  <a:pt x="f1875" y="f1096"/>
                  <a:pt x="f1888" y="f1097"/>
                </a:cubicBezTo>
                <a:cubicBezTo>
                  <a:pt x="f1889" y="f1097"/>
                  <a:pt x="f1878" y="f1096"/>
                  <a:pt x="f1879" y="f1097"/>
                </a:cubicBezTo>
                <a:cubicBezTo>
                  <a:pt x="f1882" y="f1245"/>
                  <a:pt x="f2399" y="f1087"/>
                  <a:pt x="f1885" y="f1248"/>
                </a:cubicBezTo>
                <a:cubicBezTo>
                  <a:pt x="f2411" y="f1250"/>
                  <a:pt x="f1891" y="f1261"/>
                  <a:pt x="f2413" y="f1258"/>
                </a:cubicBezTo>
                <a:cubicBezTo>
                  <a:pt x="f1892" y="f1252"/>
                  <a:pt x="f2415" y="f1252"/>
                  <a:pt x="f2414" y="f1259"/>
                </a:cubicBezTo>
                <a:cubicBezTo>
                  <a:pt x="f1892" y="f1261"/>
                  <a:pt x="f2413" y="f1260"/>
                  <a:pt x="f2413" y="f1250"/>
                </a:cubicBezTo>
                <a:cubicBezTo>
                  <a:pt x="f1891" y="f1250"/>
                  <a:pt x="f1891" y="f1249"/>
                  <a:pt x="f2411" y="f1248"/>
                </a:cubicBezTo>
                <a:cubicBezTo>
                  <a:pt x="f1885" y="f1085"/>
                  <a:pt x="f1885" y="f1087"/>
                  <a:pt x="f1884" y="f1247"/>
                </a:cubicBezTo>
                <a:cubicBezTo>
                  <a:pt x="f2399" y="f1244"/>
                  <a:pt x="f1880" y="f1089"/>
                  <a:pt x="f1878" y="f1090"/>
                </a:cubicBezTo>
                <a:cubicBezTo>
                  <a:pt x="f1877" y="f1090"/>
                  <a:pt x="f1889" y="f1089"/>
                  <a:pt x="f1876" y="f1089"/>
                </a:cubicBezTo>
                <a:cubicBezTo>
                  <a:pt x="f1888" y="f1089"/>
                  <a:pt x="f1888" y="f1090"/>
                  <a:pt x="f1890" y="f1090"/>
                </a:cubicBezTo>
                <a:cubicBezTo>
                  <a:pt x="f2400" y="f1091"/>
                  <a:pt x="f1874" y="f1093"/>
                  <a:pt x="f1874" y="f1095"/>
                </a:cubicBezTo>
                <a:cubicBezTo>
                  <a:pt x="f1874" y="f765"/>
                  <a:pt x="f2400" y="f746"/>
                  <a:pt x="f1890" y="f746"/>
                </a:cubicBezTo>
                <a:cubicBezTo>
                  <a:pt x="f1889" y="f746"/>
                  <a:pt x="f1877" y="f766"/>
                  <a:pt x="f1887" y="f766"/>
                </a:cubicBezTo>
                <a:cubicBezTo>
                  <a:pt x="f1880" y="f1095"/>
                  <a:pt x="f1881" y="f765"/>
                  <a:pt x="f2399" y="f745"/>
                </a:cubicBezTo>
                <a:cubicBezTo>
                  <a:pt x="f1885" y="f746"/>
                  <a:pt x="f2413" y="f745"/>
                  <a:pt x="f2414" y="f745"/>
                </a:cubicBezTo>
                <a:cubicBezTo>
                  <a:pt x="f2419" y="f745"/>
                  <a:pt x="f1895" y="f745"/>
                  <a:pt x="f2416" y="f746"/>
                </a:cubicBezTo>
                <a:cubicBezTo>
                  <a:pt x="f2595" y="f746"/>
                  <a:pt x="f2486" y="f747"/>
                  <a:pt x="f1910" y="f747"/>
                </a:cubicBezTo>
                <a:cubicBezTo>
                  <a:pt x="f1908" y="f747"/>
                  <a:pt x="f1906" y="f764"/>
                  <a:pt x="f1915" y="f764"/>
                </a:cubicBezTo>
                <a:cubicBezTo>
                  <a:pt x="f1914" y="f764"/>
                  <a:pt x="f1916" y="f748"/>
                  <a:pt x="f2420" y="f748"/>
                </a:cubicBezTo>
                <a:cubicBezTo>
                  <a:pt x="f1918" y="f763"/>
                  <a:pt x="f2421" y="f748"/>
                  <a:pt x="f1921" y="f763"/>
                </a:cubicBezTo>
                <a:cubicBezTo>
                  <a:pt x="f1922" y="f749"/>
                  <a:pt x="f1923" y="f761"/>
                  <a:pt x="f1924" y="f762"/>
                </a:cubicBezTo>
                <a:cubicBezTo>
                  <a:pt x="f1924" y="f749"/>
                  <a:pt x="f1924" y="f763"/>
                  <a:pt x="f1925" y="f748"/>
                </a:cubicBezTo>
                <a:cubicBezTo>
                  <a:pt x="f1925" y="f748"/>
                  <a:pt x="f1926" y="f748"/>
                  <a:pt x="f1927" y="f748"/>
                </a:cubicBezTo>
                <a:cubicBezTo>
                  <a:pt x="f1928" y="f748"/>
                  <a:pt x="f1929" y="f763"/>
                  <a:pt x="f1930" y="f763"/>
                </a:cubicBezTo>
                <a:cubicBezTo>
                  <a:pt x="f2423" y="f763"/>
                  <a:pt x="f1932" y="f747"/>
                  <a:pt x="f2409" y="f745"/>
                </a:cubicBezTo>
                <a:cubicBezTo>
                  <a:pt x="f1933" y="f766"/>
                  <a:pt x="f1933" y="f1094"/>
                  <a:pt x="f2596" y="f1092"/>
                </a:cubicBezTo>
                <a:cubicBezTo>
                  <a:pt x="f2396" y="f1090"/>
                  <a:pt x="f2408" y="f1090"/>
                  <a:pt x="f2424" y="f1089"/>
                </a:cubicBezTo>
                <a:cubicBezTo>
                  <a:pt x="f1936" y="f1089"/>
                  <a:pt x="f2470" y="f1097"/>
                  <a:pt x="f1936" y="f1245"/>
                </a:cubicBezTo>
                <a:cubicBezTo>
                  <a:pt x="f2395" y="f1246"/>
                  <a:pt x="f2424" y="f1246"/>
                  <a:pt x="f1935" y="f1251"/>
                </a:cubicBezTo>
                <a:cubicBezTo>
                  <a:pt x="f2408" y="f1251"/>
                  <a:pt x="f1934" y="f1247"/>
                  <a:pt x="f2396" y="f1088"/>
                </a:cubicBezTo>
                <a:cubicBezTo>
                  <a:pt x="f2596" y="f1087"/>
                  <a:pt x="f2596" y="f1084"/>
                  <a:pt x="f1933" y="f1085"/>
                </a:cubicBezTo>
                <a:cubicBezTo>
                  <a:pt x="f2409" y="f1086"/>
                  <a:pt x="f1933" y="f1248"/>
                  <a:pt x="f2409" y="f1249"/>
                </a:cubicBezTo>
                <a:cubicBezTo>
                  <a:pt x="f1932" y="f1260"/>
                  <a:pt x="f2423" y="f1250"/>
                  <a:pt x="f1930" y="f1250"/>
                </a:cubicBezTo>
                <a:cubicBezTo>
                  <a:pt x="f1929" y="f1250"/>
                  <a:pt x="f1928" y="f1250"/>
                  <a:pt x="f1928" y="f1260"/>
                </a:cubicBezTo>
                <a:cubicBezTo>
                  <a:pt x="f1928" y="f1261"/>
                  <a:pt x="f1930" y="f1261"/>
                  <a:pt x="f1930" y="f1259"/>
                </a:cubicBezTo>
                <a:cubicBezTo>
                  <a:pt x="f1931" y="f1259"/>
                  <a:pt x="f1931" y="f1258"/>
                  <a:pt x="f2423" y="f1259"/>
                </a:cubicBezTo>
                <a:cubicBezTo>
                  <a:pt x="f2466" y="f1261"/>
                  <a:pt x="f1932" y="f1260"/>
                  <a:pt x="f2409" y="f1260"/>
                </a:cubicBezTo>
                <a:cubicBezTo>
                  <a:pt x="f1933" y="f1260"/>
                  <a:pt x="f1933" y="f1261"/>
                  <a:pt x="f2596" y="f1259"/>
                </a:cubicBezTo>
                <a:cubicBezTo>
                  <a:pt x="f2396" y="f1258"/>
                  <a:pt x="f2408" y="f1258"/>
                  <a:pt x="f2408" y="f1259"/>
                </a:cubicBezTo>
                <a:cubicBezTo>
                  <a:pt x="f2424" y="f1259"/>
                  <a:pt x="f2424" y="f1260"/>
                  <a:pt x="f2395" y="f1260"/>
                </a:cubicBezTo>
                <a:cubicBezTo>
                  <a:pt x="f2470" y="f1249"/>
                  <a:pt x="f2394" y="f1249"/>
                  <a:pt x="f1939" y="f1249"/>
                </a:cubicBezTo>
                <a:cubicBezTo>
                  <a:pt x="f2393" y="f1249"/>
                  <a:pt x="f2471" y="f1249"/>
                  <a:pt x="f1943" y="f1248"/>
                </a:cubicBezTo>
                <a:cubicBezTo>
                  <a:pt x="f1944" y="f1248"/>
                  <a:pt x="f2431" y="f1085"/>
                  <a:pt x="f1947" y="f1086"/>
                </a:cubicBezTo>
                <a:cubicBezTo>
                  <a:pt x="f1546" y="f1248"/>
                  <a:pt x="f1544" y="f1250"/>
                  <a:pt x="f1544" y="f1261"/>
                </a:cubicBezTo>
                <a:cubicBezTo>
                  <a:pt x="f1543" y="f1258"/>
                  <a:pt x="f1543" y="f1252"/>
                  <a:pt x="f1546" y="f1254"/>
                </a:cubicBezTo>
                <a:cubicBezTo>
                  <a:pt x="f1547" y="f1255"/>
                  <a:pt x="f1946" y="f1255"/>
                  <a:pt x="f1945" y="f1255"/>
                </a:cubicBezTo>
                <a:cubicBezTo>
                  <a:pt x="f1943" y="f1255"/>
                  <a:pt x="f2471" y="f1255"/>
                  <a:pt x="f1940" y="f1082"/>
                </a:cubicBezTo>
                <a:cubicBezTo>
                  <a:pt x="f2428" y="f1083"/>
                  <a:pt x="f1938" y="f810"/>
                  <a:pt x="f2394" y="f808"/>
                </a:cubicBezTo>
                <a:cubicBezTo>
                  <a:pt x="f2470" y="f1078"/>
                  <a:pt x="f2395" y="f767"/>
                  <a:pt x="f2424" y="f772"/>
                </a:cubicBezTo>
                <a:cubicBezTo>
                  <a:pt x="f2424" y="f769"/>
                  <a:pt x="f2424" y="f773"/>
                  <a:pt x="f2424" y="f774"/>
                </a:cubicBezTo>
                <a:cubicBezTo>
                  <a:pt x="f1935" y="f776"/>
                  <a:pt x="f2408" y="f778"/>
                  <a:pt x="f2408" y="f777"/>
                </a:cubicBezTo>
                <a:cubicBezTo>
                  <a:pt x="f2396" y="f781"/>
                  <a:pt x="f2409" y="f783"/>
                  <a:pt x="f2409" y="f785"/>
                </a:cubicBezTo>
                <a:cubicBezTo>
                  <a:pt x="f2409" y="f806"/>
                  <a:pt x="f1933" y="f787"/>
                  <a:pt x="f1932" y="f787"/>
                </a:cubicBezTo>
                <a:cubicBezTo>
                  <a:pt x="f2466" y="f787"/>
                  <a:pt x="f2423" y="f816"/>
                  <a:pt x="f1931" y="f816"/>
                </a:cubicBezTo>
                <a:cubicBezTo>
                  <a:pt x="f1930" y="f816"/>
                  <a:pt x="f1929" y="f816"/>
                  <a:pt x="f1928" y="f816"/>
                </a:cubicBezTo>
                <a:cubicBezTo>
                  <a:pt x="f1926" y="f816"/>
                  <a:pt x="f2397" y="f816"/>
                  <a:pt x="f2410" y="f788"/>
                </a:cubicBezTo>
                <a:cubicBezTo>
                  <a:pt x="f1923" y="f789"/>
                  <a:pt x="f2412" y="f791"/>
                  <a:pt x="f1922" y="f803"/>
                </a:cubicBezTo>
                <a:cubicBezTo>
                  <a:pt x="f2422" y="f802"/>
                  <a:pt x="f1921" y="f794"/>
                  <a:pt x="f1920" y="f799"/>
                </a:cubicBezTo>
                <a:cubicBezTo>
                  <a:pt x="f1918" y="f799"/>
                  <a:pt x="f1917" y="f793"/>
                  <a:pt x="f1914" y="f793"/>
                </a:cubicBezTo>
                <a:cubicBezTo>
                  <a:pt x="f1915" y="f794"/>
                  <a:pt x="f1915" y="f795"/>
                  <a:pt x="f1904" y="f795"/>
                </a:cubicBezTo>
                <a:cubicBezTo>
                  <a:pt x="f1906" y="f795"/>
                  <a:pt x="f1902" y="f794"/>
                  <a:pt x="f1911" y="f799"/>
                </a:cubicBezTo>
                <a:cubicBezTo>
                  <a:pt x="f1908" y="f795"/>
                  <a:pt x="f1899" y="f798"/>
                  <a:pt x="f1899" y="f797"/>
                </a:cubicBezTo>
                <a:cubicBezTo>
                  <a:pt x="f1899" y="f801"/>
                  <a:pt x="f1909" y="f796"/>
                  <a:pt x="f1900" y="f801"/>
                </a:cubicBezTo>
                <a:cubicBezTo>
                  <a:pt x="f1908" y="f800"/>
                  <a:pt x="f1909" y="f800"/>
                  <a:pt x="f1909" y="f1294"/>
                </a:cubicBezTo>
                <a:cubicBezTo>
                  <a:pt x="f1899" y="f992"/>
                  <a:pt x="f1899" y="f994"/>
                  <a:pt x="f1909" y="f996"/>
                </a:cubicBezTo>
                <a:cubicBezTo>
                  <a:pt x="f1900" y="f1149"/>
                  <a:pt x="f1911" y="f998"/>
                  <a:pt x="f1911" y="f1295"/>
                </a:cubicBezTo>
                <a:cubicBezTo>
                  <a:pt x="f1901" y="f1000"/>
                  <a:pt x="f1907" y="f1298"/>
                  <a:pt x="f1902" y="f1001"/>
                </a:cubicBezTo>
                <a:cubicBezTo>
                  <a:pt x="f1906" y="f1002"/>
                  <a:pt x="f1902" y="f1296"/>
                  <a:pt x="f1902" y="f1297"/>
                </a:cubicBezTo>
                <a:cubicBezTo>
                  <a:pt x="f1902" y="f1005"/>
                  <a:pt x="f1902" y="f1024"/>
                  <a:pt x="f1902" y="f1009"/>
                </a:cubicBezTo>
                <a:cubicBezTo>
                  <a:pt x="f1902" y="f1011"/>
                  <a:pt x="f1907" y="f1012"/>
                  <a:pt x="f1901" y="f1013"/>
                </a:cubicBezTo>
                <a:cubicBezTo>
                  <a:pt x="f1911" y="f1274"/>
                  <a:pt x="f1908" y="f1270"/>
                  <a:pt x="f1900" y="f1016"/>
                </a:cubicBezTo>
                <a:cubicBezTo>
                  <a:pt x="f1900" y="f1019"/>
                  <a:pt x="f1910" y="f1020"/>
                  <a:pt x="f1898" y="f1265"/>
                </a:cubicBezTo>
                <a:cubicBezTo>
                  <a:pt x="f2417" y="f1066"/>
                  <a:pt x="f2486" y="f1264"/>
                  <a:pt x="f2595" y="f1068"/>
                </a:cubicBezTo>
                <a:cubicBezTo>
                  <a:pt x="f2595" y="f1068"/>
                  <a:pt x="f2595" y="f1068"/>
                  <a:pt x="f2595" y="f1068"/>
                </a:cubicBezTo>
                <a:cubicBezTo>
                  <a:pt x="f2595" y="f1064"/>
                  <a:pt x="f2418" y="f1264"/>
                  <a:pt x="f2595" y="f1065"/>
                </a:cubicBezTo>
                <a:cubicBezTo>
                  <a:pt x="f2595" y="f1063"/>
                  <a:pt x="f2595" y="f1066"/>
                  <a:pt x="f1897" y="f1067"/>
                </a:cubicBezTo>
                <a:cubicBezTo>
                  <a:pt x="f1897" y="f1022"/>
                  <a:pt x="f1897" y="f1019"/>
                  <a:pt x="f1897" y="f1018"/>
                </a:cubicBezTo>
                <a:cubicBezTo>
                  <a:pt x="f1897" y="f1016"/>
                  <a:pt x="f2595" y="f1016"/>
                  <a:pt x="f2418" y="f1015"/>
                </a:cubicBezTo>
                <a:cubicBezTo>
                  <a:pt x="f2418" y="f1270"/>
                  <a:pt x="f2418" y="f1014"/>
                  <a:pt x="f2418" y="f1274"/>
                </a:cubicBezTo>
                <a:cubicBezTo>
                  <a:pt x="f2418" y="f1272"/>
                  <a:pt x="f1896" y="f1011"/>
                  <a:pt x="f2595" y="f1012"/>
                </a:cubicBezTo>
                <a:cubicBezTo>
                  <a:pt x="f1897" y="f1012"/>
                  <a:pt x="f2486" y="f1272"/>
                  <a:pt x="f2486" y="f1012"/>
                </a:cubicBezTo>
                <a:cubicBezTo>
                  <a:pt x="f2486" y="f1011"/>
                  <a:pt x="f1897" y="f1011"/>
                  <a:pt x="f2595" y="f1023"/>
                </a:cubicBezTo>
                <a:cubicBezTo>
                  <a:pt x="f2595" y="f1009"/>
                  <a:pt x="f2595" y="f1008"/>
                  <a:pt x="f2595" y="f1269"/>
                </a:cubicBezTo>
                <a:cubicBezTo>
                  <a:pt x="f2418" y="f1006"/>
                  <a:pt x="f1896" y="f1025"/>
                  <a:pt x="f2487" y="f1005"/>
                </a:cubicBezTo>
                <a:cubicBezTo>
                  <a:pt x="f1895" y="f1005"/>
                  <a:pt x="f1895" y="f1026"/>
                  <a:pt x="f1894" y="f1004"/>
                </a:cubicBezTo>
                <a:cubicBezTo>
                  <a:pt x="f2419" y="f1297"/>
                  <a:pt x="f2414" y="f1004"/>
                  <a:pt x="f2413" y="f1297"/>
                </a:cubicBezTo>
                <a:cubicBezTo>
                  <a:pt x="f1891" y="f1297"/>
                  <a:pt x="f2411" y="f1003"/>
                  <a:pt x="f1885" y="f1003"/>
                </a:cubicBezTo>
                <a:cubicBezTo>
                  <a:pt x="f1884" y="f1296"/>
                  <a:pt x="f2399" y="f1296"/>
                  <a:pt x="f1883" y="f1296"/>
                </a:cubicBezTo>
                <a:cubicBezTo>
                  <a:pt x="f1881" y="f1296"/>
                  <a:pt x="f1886" y="f1002"/>
                  <a:pt x="f1887" y="f1002"/>
                </a:cubicBezTo>
                <a:cubicBezTo>
                  <a:pt x="f1878" y="f1002"/>
                  <a:pt x="f1878" y="f1002"/>
                  <a:pt x="f1877" y="f1296"/>
                </a:cubicBezTo>
                <a:cubicBezTo>
                  <a:pt x="f1877" y="f1296"/>
                  <a:pt x="f1877" y="f1296"/>
                  <a:pt x="f1877" y="f1003"/>
                </a:cubicBezTo>
                <a:cubicBezTo>
                  <a:pt x="f1889" y="f1297"/>
                  <a:pt x="f1876" y="f1297"/>
                  <a:pt x="f1888" y="f1297"/>
                </a:cubicBezTo>
                <a:cubicBezTo>
                  <a:pt x="f1875" y="f1026"/>
                  <a:pt x="f1875" y="f1025"/>
                  <a:pt x="f1875" y="f1024"/>
                </a:cubicBezTo>
                <a:cubicBezTo>
                  <a:pt x="f1890" y="f1008"/>
                  <a:pt x="f1890" y="f1009"/>
                  <a:pt x="f1875" y="f1023"/>
                </a:cubicBezTo>
                <a:cubicBezTo>
                  <a:pt x="f2400" y="f1011"/>
                  <a:pt x="f1874" y="f1010"/>
                  <a:pt x="f1874" y="f1012"/>
                </a:cubicBezTo>
                <a:cubicBezTo>
                  <a:pt x="f1873" y="f1272"/>
                  <a:pt x="f1874" y="f1274"/>
                  <a:pt x="f1873" y="f1014"/>
                </a:cubicBezTo>
                <a:cubicBezTo>
                  <a:pt x="f1873" y="f1015"/>
                  <a:pt x="f1651" y="f1016"/>
                  <a:pt x="f1640" y="f1018"/>
                </a:cubicBezTo>
                <a:cubicBezTo>
                  <a:pt x="f1642" y="f1020"/>
                  <a:pt x="f1643" y="f1021"/>
                  <a:pt x="f1871" y="f1022"/>
                </a:cubicBezTo>
                <a:cubicBezTo>
                  <a:pt x="f1870" y="f1265"/>
                  <a:pt x="f2407" y="f1067"/>
                  <a:pt x="f1648" y="f1063"/>
                </a:cubicBezTo>
                <a:cubicBezTo>
                  <a:pt x="f1649" y="f1065"/>
                  <a:pt x="f1869" y="f1064"/>
                  <a:pt x="f1639" y="f1062"/>
                </a:cubicBezTo>
                <a:cubicBezTo>
                  <a:pt x="f1573" y="f1061"/>
                  <a:pt x="f1574" y="f1059"/>
                  <a:pt x="f1639" y="f1266"/>
                </a:cubicBezTo>
                <a:close/>
                <a:moveTo>
                  <a:pt x="f1818" y="f836"/>
                </a:moveTo>
                <a:cubicBezTo>
                  <a:pt x="f2597" y="f834"/>
                  <a:pt x="f2489" y="f828"/>
                  <a:pt x="f1819" y="f830"/>
                </a:cubicBezTo>
                <a:cubicBezTo>
                  <a:pt x="f1820" y="f1343"/>
                  <a:pt x="f1822" y="f832"/>
                  <a:pt x="f1825" y="f832"/>
                </a:cubicBezTo>
                <a:cubicBezTo>
                  <a:pt x="f1826" y="f832"/>
                  <a:pt x="f1827" y="f1343"/>
                  <a:pt x="f1837" y="f1345"/>
                </a:cubicBezTo>
                <a:cubicBezTo>
                  <a:pt x="f1828" y="f1346"/>
                  <a:pt x="f1835" y="f1347"/>
                  <a:pt x="f1834" y="f2336"/>
                </a:cubicBezTo>
                <a:cubicBezTo>
                  <a:pt x="f1833" y="f2336"/>
                  <a:pt x="f1830" y="f2336"/>
                  <a:pt x="f1493" y="f1348"/>
                </a:cubicBezTo>
                <a:cubicBezTo>
                  <a:pt x="f1495" y="f2335"/>
                  <a:pt x="f1495" y="f1350"/>
                  <a:pt x="f1492" y="f1350"/>
                </a:cubicBezTo>
                <a:cubicBezTo>
                  <a:pt x="f1499" y="f1350"/>
                  <a:pt x="f1832" y="f1349"/>
                  <a:pt x="f1500" y="f1349"/>
                </a:cubicBezTo>
                <a:cubicBezTo>
                  <a:pt x="f1502" y="f1349"/>
                  <a:pt x="f1489" y="f1349"/>
                  <a:pt x="f1840" y="f1349"/>
                </a:cubicBezTo>
                <a:cubicBezTo>
                  <a:pt x="f1503" y="f1349"/>
                  <a:pt x="f1487" y="f1348"/>
                  <a:pt x="f1485" y="f2335"/>
                </a:cubicBezTo>
                <a:cubicBezTo>
                  <a:pt x="f1504" y="f2335"/>
                  <a:pt x="f1484" y="f1349"/>
                  <a:pt x="f1484" y="f2334"/>
                </a:cubicBezTo>
                <a:cubicBezTo>
                  <a:pt x="f1485" y="f756"/>
                  <a:pt x="f1483" y="f1350"/>
                  <a:pt x="f1504" y="f757"/>
                </a:cubicBezTo>
                <a:cubicBezTo>
                  <a:pt x="f2446" y="f756"/>
                  <a:pt x="f1483" y="f760"/>
                  <a:pt x="f1483" y="f759"/>
                </a:cubicBezTo>
                <a:cubicBezTo>
                  <a:pt x="f1483" y="f753"/>
                  <a:pt x="f2446" y="f752"/>
                  <a:pt x="f1504" y="f751"/>
                </a:cubicBezTo>
                <a:cubicBezTo>
                  <a:pt x="f2447" y="f762"/>
                  <a:pt x="f1503" y="f761"/>
                  <a:pt x="f1489" y="f751"/>
                </a:cubicBezTo>
                <a:cubicBezTo>
                  <a:pt x="f1501" y="f750"/>
                  <a:pt x="f1500" y="f748"/>
                  <a:pt x="f1500" y="f746"/>
                </a:cubicBezTo>
                <a:cubicBezTo>
                  <a:pt x="f1501" y="f766"/>
                  <a:pt x="f1502" y="f1093"/>
                  <a:pt x="f1502" y="f1090"/>
                </a:cubicBezTo>
                <a:cubicBezTo>
                  <a:pt x="f1502" y="f1096"/>
                  <a:pt x="f1489" y="f1244"/>
                  <a:pt x="f1489" y="f1251"/>
                </a:cubicBezTo>
                <a:cubicBezTo>
                  <a:pt x="f1489" y="f1088"/>
                  <a:pt x="f1490" y="f1087"/>
                  <a:pt x="f1502" y="f1085"/>
                </a:cubicBezTo>
                <a:cubicBezTo>
                  <a:pt x="f1501" y="f1249"/>
                  <a:pt x="f1501" y="f1259"/>
                  <a:pt x="f1502" y="f1252"/>
                </a:cubicBezTo>
                <a:cubicBezTo>
                  <a:pt x="f1502" y="f1254"/>
                  <a:pt x="f1490" y="f1256"/>
                  <a:pt x="f1489" y="f1081"/>
                </a:cubicBezTo>
                <a:cubicBezTo>
                  <a:pt x="f1489" y="f1083"/>
                  <a:pt x="f1489" y="f810"/>
                  <a:pt x="f1488" y="f809"/>
                </a:cubicBezTo>
                <a:cubicBezTo>
                  <a:pt x="f1503" y="f808"/>
                  <a:pt x="f1485" y="f808"/>
                  <a:pt x="f1485" y="f1079"/>
                </a:cubicBezTo>
                <a:cubicBezTo>
                  <a:pt x="f1484" y="f1077"/>
                  <a:pt x="f1487" y="f881"/>
                  <a:pt x="f1484" y="f767"/>
                </a:cubicBezTo>
                <a:cubicBezTo>
                  <a:pt x="f1504" y="f771"/>
                  <a:pt x="f1483" y="f1077"/>
                  <a:pt x="f2446" y="f1077"/>
                </a:cubicBezTo>
                <a:cubicBezTo>
                  <a:pt x="f1482" y="f1078"/>
                  <a:pt x="f1480" y="f882"/>
                  <a:pt x="f1479" y="f882"/>
                </a:cubicBezTo>
                <a:cubicBezTo>
                  <a:pt x="f1477" y="f1077"/>
                  <a:pt x="f1477" y="f1078"/>
                  <a:pt x="f1505" y="f808"/>
                </a:cubicBezTo>
                <a:cubicBezTo>
                  <a:pt x="f1505" y="f810"/>
                  <a:pt x="f1476" y="f1080"/>
                  <a:pt x="f1506" y="f1082"/>
                </a:cubicBezTo>
                <a:cubicBezTo>
                  <a:pt x="f1475" y="f1255"/>
                  <a:pt x="f1474" y="f1253"/>
                  <a:pt x="f1473" y="f1258"/>
                </a:cubicBezTo>
                <a:cubicBezTo>
                  <a:pt x="f1472" y="f1260"/>
                  <a:pt x="f1473" y="f1248"/>
                  <a:pt x="f1474" y="f1084"/>
                </a:cubicBezTo>
                <a:cubicBezTo>
                  <a:pt x="f1474" y="f1247"/>
                  <a:pt x="f1474" y="f1245"/>
                  <a:pt x="f1475" y="f1096"/>
                </a:cubicBezTo>
                <a:cubicBezTo>
                  <a:pt x="f1507" y="f1090"/>
                  <a:pt x="f1478" y="f1094"/>
                  <a:pt x="f1477" y="f766"/>
                </a:cubicBezTo>
                <a:cubicBezTo>
                  <a:pt x="f1505" y="f745"/>
                  <a:pt x="f1506" y="f765"/>
                  <a:pt x="f1506" y="f745"/>
                </a:cubicBezTo>
                <a:cubicBezTo>
                  <a:pt x="f1507" y="f747"/>
                  <a:pt x="f1506" y="f764"/>
                  <a:pt x="f1476" y="f748"/>
                </a:cubicBezTo>
                <a:cubicBezTo>
                  <a:pt x="f1505" y="f751"/>
                  <a:pt x="f1473" y="f753"/>
                  <a:pt x="f1471" y="f755"/>
                </a:cubicBezTo>
                <a:cubicBezTo>
                  <a:pt x="f1471" y="f757"/>
                  <a:pt x="f1469" y="f2334"/>
                  <a:pt x="f1468" y="f758"/>
                </a:cubicBezTo>
                <a:cubicBezTo>
                  <a:pt x="f1467" y="f756"/>
                  <a:pt x="f1470" y="f760"/>
                  <a:pt x="f1467" y="f754"/>
                </a:cubicBezTo>
                <a:cubicBezTo>
                  <a:pt x="f1467" y="f760"/>
                  <a:pt x="f1467" y="f757"/>
                  <a:pt x="f1465" y="f756"/>
                </a:cubicBezTo>
                <a:cubicBezTo>
                  <a:pt x="f1463" y="f754"/>
                  <a:pt x="f1466" y="f752"/>
                  <a:pt x="f1508" y="f751"/>
                </a:cubicBezTo>
                <a:cubicBezTo>
                  <a:pt x="f1460" y="f762"/>
                  <a:pt x="f1456" y="f748"/>
                  <a:pt x="f1456" y="f745"/>
                </a:cubicBezTo>
                <a:cubicBezTo>
                  <a:pt x="f1460" y="f1095"/>
                  <a:pt x="f1508" y="f1093"/>
                  <a:pt x="f1460" y="f1089"/>
                </a:cubicBezTo>
                <a:cubicBezTo>
                  <a:pt x="f1456" y="f1089"/>
                  <a:pt x="f1454" y="f1097"/>
                  <a:pt x="f1455" y="f1245"/>
                </a:cubicBezTo>
                <a:cubicBezTo>
                  <a:pt x="f1456" y="f1251"/>
                  <a:pt x="f1457" y="f1097"/>
                  <a:pt x="f1461" y="f1097"/>
                </a:cubicBezTo>
                <a:cubicBezTo>
                  <a:pt x="f1463" y="f1097"/>
                  <a:pt x="f1461" y="f1246"/>
                  <a:pt x="f1457" y="f1246"/>
                </a:cubicBezTo>
                <a:cubicBezTo>
                  <a:pt x="f1460" y="f1247"/>
                  <a:pt x="f1460" y="f1088"/>
                  <a:pt x="f1457" y="f1084"/>
                </a:cubicBezTo>
                <a:cubicBezTo>
                  <a:pt x="f1461" y="f1085"/>
                  <a:pt x="f1462" y="f1248"/>
                  <a:pt x="f1461" y="f1249"/>
                </a:cubicBezTo>
                <a:cubicBezTo>
                  <a:pt x="f1460" y="f1249"/>
                  <a:pt x="f1460" y="f1086"/>
                  <a:pt x="f1456" y="f1085"/>
                </a:cubicBezTo>
                <a:cubicBezTo>
                  <a:pt x="f1454" y="f1084"/>
                  <a:pt x="f1458" y="f1085"/>
                  <a:pt x="f1453" y="f1248"/>
                </a:cubicBezTo>
                <a:cubicBezTo>
                  <a:pt x="f1454" y="f1249"/>
                  <a:pt x="f1456" y="f1249"/>
                  <a:pt x="f1455" y="f1260"/>
                </a:cubicBezTo>
                <a:cubicBezTo>
                  <a:pt x="f1455" y="f1259"/>
                  <a:pt x="f1453" y="f1259"/>
                  <a:pt x="f1458" y="f1257"/>
                </a:cubicBezTo>
                <a:cubicBezTo>
                  <a:pt x="f1459" y="f1253"/>
                  <a:pt x="f1842" y="f1256"/>
                  <a:pt x="f1846" y="f1256"/>
                </a:cubicBezTo>
                <a:cubicBezTo>
                  <a:pt x="f1848" y="f1256"/>
                  <a:pt x="f1848" y="f1252"/>
                  <a:pt x="f1847" y="f1259"/>
                </a:cubicBezTo>
                <a:cubicBezTo>
                  <a:pt x="f1845" y="f1260"/>
                  <a:pt x="f1844" y="f1260"/>
                  <a:pt x="f1845" y="f1249"/>
                </a:cubicBezTo>
                <a:cubicBezTo>
                  <a:pt x="f1845" y="f1086"/>
                  <a:pt x="f1847" y="f1085"/>
                  <a:pt x="f1848" y="f1087"/>
                </a:cubicBezTo>
                <a:cubicBezTo>
                  <a:pt x="f1848" y="f1251"/>
                  <a:pt x="f1844" y="f1245"/>
                  <a:pt x="f1844" y="f1089"/>
                </a:cubicBezTo>
                <a:cubicBezTo>
                  <a:pt x="f1844" y="f1091"/>
                  <a:pt x="f1846" y="f1091"/>
                  <a:pt x="f2441" y="f1093"/>
                </a:cubicBezTo>
                <a:cubicBezTo>
                  <a:pt x="f1843" y="f1094"/>
                  <a:pt x="f1843" y="f766"/>
                  <a:pt x="f1843" y="f765"/>
                </a:cubicBezTo>
                <a:cubicBezTo>
                  <a:pt x="f1459" y="f763"/>
                  <a:pt x="f1456" y="f751"/>
                  <a:pt x="f1456" y="f755"/>
                </a:cubicBezTo>
                <a:cubicBezTo>
                  <a:pt x="f1456" y="f758"/>
                  <a:pt x="f1457" y="f1349"/>
                  <a:pt x="f1462" y="f1349"/>
                </a:cubicBezTo>
                <a:cubicBezTo>
                  <a:pt x="f1463" y="f1349"/>
                  <a:pt x="f1464" y="f1349"/>
                  <a:pt x="f1465" y="f1349"/>
                </a:cubicBezTo>
                <a:cubicBezTo>
                  <a:pt x="f1466" y="f1349"/>
                  <a:pt x="f1466" y="f2335"/>
                  <a:pt x="f1467" y="f2335"/>
                </a:cubicBezTo>
                <a:cubicBezTo>
                  <a:pt x="f1470" y="f1348"/>
                  <a:pt x="f1469" y="f2335"/>
                  <a:pt x="f1472" y="f2335"/>
                </a:cubicBezTo>
                <a:cubicBezTo>
                  <a:pt x="f1473" y="f2335"/>
                  <a:pt x="f1474" y="f1348"/>
                  <a:pt x="f1841" y="f2336"/>
                </a:cubicBezTo>
                <a:cubicBezTo>
                  <a:pt x="f1475" y="f1349"/>
                  <a:pt x="f1472" y="f1350"/>
                  <a:pt x="f1473" y="f756"/>
                </a:cubicBezTo>
                <a:cubicBezTo>
                  <a:pt x="f1473" y="f760"/>
                  <a:pt x="f1474" y="f759"/>
                  <a:pt x="f1475" y="f760"/>
                </a:cubicBezTo>
                <a:cubicBezTo>
                  <a:pt x="f1475" y="f760"/>
                  <a:pt x="f1507" y="f755"/>
                  <a:pt x="f1507" y="f755"/>
                </a:cubicBezTo>
                <a:cubicBezTo>
                  <a:pt x="f1476" y="f755"/>
                  <a:pt x="f1506" y="f760"/>
                  <a:pt x="f1506" y="f759"/>
                </a:cubicBezTo>
                <a:cubicBezTo>
                  <a:pt x="f1476" y="f759"/>
                  <a:pt x="f1506" y="f754"/>
                  <a:pt x="f1476" y="f754"/>
                </a:cubicBezTo>
                <a:cubicBezTo>
                  <a:pt x="f1505" y="f753"/>
                  <a:pt x="f1477" y="f759"/>
                  <a:pt x="f1477" y="f759"/>
                </a:cubicBezTo>
                <a:cubicBezTo>
                  <a:pt x="f1478" y="f760"/>
                  <a:pt x="f1477" y="f760"/>
                  <a:pt x="f1478" y="f755"/>
                </a:cubicBezTo>
                <a:cubicBezTo>
                  <a:pt x="f1479" y="f756"/>
                  <a:pt x="f1479" y="f755"/>
                  <a:pt x="f1480" y="f755"/>
                </a:cubicBezTo>
                <a:cubicBezTo>
                  <a:pt x="f1482" y="f755"/>
                  <a:pt x="f1482" y="f756"/>
                  <a:pt x="f1481" y="f758"/>
                </a:cubicBezTo>
                <a:cubicBezTo>
                  <a:pt x="f1481" y="f2334"/>
                  <a:pt x="f1481" y="f1349"/>
                  <a:pt x="f1482" y="f1348"/>
                </a:cubicBezTo>
                <a:cubicBezTo>
                  <a:pt x="f1483" y="f2337"/>
                  <a:pt x="f1504" y="f1346"/>
                  <a:pt x="f1482" y="f1344"/>
                </a:cubicBezTo>
                <a:cubicBezTo>
                  <a:pt x="f1481" y="f832"/>
                  <a:pt x="f1480" y="f831"/>
                  <a:pt x="f1479" y="f830"/>
                </a:cubicBezTo>
                <a:cubicBezTo>
                  <a:pt x="f1478" y="f829"/>
                  <a:pt x="f1478" y="f828"/>
                  <a:pt x="f1480" y="f828"/>
                </a:cubicBezTo>
                <a:cubicBezTo>
                  <a:pt x="f1504" y="f829"/>
                  <a:pt x="f1483" y="f831"/>
                  <a:pt x="f2447" y="f1344"/>
                </a:cubicBezTo>
                <a:cubicBezTo>
                  <a:pt x="f2447" y="f2338"/>
                  <a:pt x="f1483" y="f2337"/>
                  <a:pt x="f1484" y="f1347"/>
                </a:cubicBezTo>
                <a:cubicBezTo>
                  <a:pt x="f1487" y="f1347"/>
                  <a:pt x="f1503" y="f2337"/>
                  <a:pt x="f1840" y="f1346"/>
                </a:cubicBezTo>
                <a:cubicBezTo>
                  <a:pt x="f1489" y="f1346"/>
                  <a:pt x="f1502" y="f2337"/>
                  <a:pt x="f1501" y="f2337"/>
                </a:cubicBezTo>
                <a:cubicBezTo>
                  <a:pt x="f1491" y="f2337"/>
                  <a:pt x="f1832" y="f1346"/>
                  <a:pt x="f1831" y="f1346"/>
                </a:cubicBezTo>
                <a:cubicBezTo>
                  <a:pt x="f1497" y="f1345"/>
                  <a:pt x="f1493" y="f1346"/>
                  <a:pt x="f1834" y="f1346"/>
                </a:cubicBezTo>
                <a:cubicBezTo>
                  <a:pt x="f1829" y="f1346"/>
                  <a:pt x="f1836" y="f2338"/>
                  <a:pt x="f1839" y="f1345"/>
                </a:cubicBezTo>
                <a:cubicBezTo>
                  <a:pt x="f1837" y="f1343"/>
                  <a:pt x="f1837" y="f830"/>
                  <a:pt x="f1839" y="f833"/>
                </a:cubicBezTo>
                <a:cubicBezTo>
                  <a:pt x="f1829" y="f837"/>
                  <a:pt x="f1834" y="f829"/>
                  <a:pt x="f1493" y="f829"/>
                </a:cubicBezTo>
                <a:cubicBezTo>
                  <a:pt x="f1495" y="f828"/>
                  <a:pt x="f1496" y="f834"/>
                  <a:pt x="f1497" y="f835"/>
                </a:cubicBezTo>
                <a:cubicBezTo>
                  <a:pt x="f1492" y="f836"/>
                  <a:pt x="f1499" y="f835"/>
                  <a:pt x="f1832" y="f835"/>
                </a:cubicBezTo>
                <a:cubicBezTo>
                  <a:pt x="f1502" y="f833"/>
                  <a:pt x="f1489" y="f833"/>
                  <a:pt x="f1840" y="f837"/>
                </a:cubicBezTo>
                <a:cubicBezTo>
                  <a:pt x="f1488" y="f842"/>
                  <a:pt x="f1490" y="f842"/>
                  <a:pt x="f1500" y="f844"/>
                </a:cubicBezTo>
                <a:cubicBezTo>
                  <a:pt x="f1499" y="f846"/>
                  <a:pt x="f1492" y="f844"/>
                  <a:pt x="f1492" y="f840"/>
                </a:cubicBezTo>
                <a:cubicBezTo>
                  <a:pt x="f1492" y="f838"/>
                  <a:pt x="f1497" y="f837"/>
                  <a:pt x="f1495" y="f839"/>
                </a:cubicBezTo>
                <a:cubicBezTo>
                  <a:pt x="f1493" y="f841"/>
                  <a:pt x="f1493" y="f841"/>
                  <a:pt x="f1830" y="f841"/>
                </a:cubicBezTo>
                <a:cubicBezTo>
                  <a:pt x="f1834" y="f841"/>
                  <a:pt x="f1829" y="f840"/>
                  <a:pt x="f1836" y="f842"/>
                </a:cubicBezTo>
                <a:cubicBezTo>
                  <a:pt x="f1839" y="f844"/>
                  <a:pt x="f1835" y="f845"/>
                  <a:pt x="f1834" y="f845"/>
                </a:cubicBezTo>
                <a:cubicBezTo>
                  <a:pt x="f1833" y="f859"/>
                  <a:pt x="f1493" y="f859"/>
                  <a:pt x="f1830" y="f858"/>
                </a:cubicBezTo>
                <a:cubicBezTo>
                  <a:pt x="f1834" y="f847"/>
                  <a:pt x="f1829" y="f846"/>
                  <a:pt x="f1835" y="f859"/>
                </a:cubicBezTo>
                <a:cubicBezTo>
                  <a:pt x="f1836" y="f845"/>
                  <a:pt x="f1828" y="f859"/>
                  <a:pt x="f1837" y="f845"/>
                </a:cubicBezTo>
                <a:cubicBezTo>
                  <a:pt x="f1827" y="f843"/>
                  <a:pt x="f1828" y="f841"/>
                  <a:pt x="f1828" y="f840"/>
                </a:cubicBezTo>
                <a:cubicBezTo>
                  <a:pt x="f1837" y="f837"/>
                  <a:pt x="f1824" y="f836"/>
                  <a:pt x="f1822" y="f836"/>
                </a:cubicBezTo>
                <a:cubicBezTo>
                  <a:pt x="f1820" y="f836"/>
                  <a:pt x="f2597" y="f836"/>
                  <a:pt x="f2489" y="f838"/>
                </a:cubicBezTo>
                <a:cubicBezTo>
                  <a:pt x="f1818" y="f839"/>
                  <a:pt x="f1817" y="f841"/>
                  <a:pt x="f2598" y="f841"/>
                </a:cubicBezTo>
                <a:cubicBezTo>
                  <a:pt x="f1816" y="f838"/>
                  <a:pt x="f1817" y="f838"/>
                  <a:pt x="f1818" y="f836"/>
                </a:cubicBezTo>
                <a:close/>
                <a:moveTo>
                  <a:pt x="f1648" y="f1311"/>
                </a:moveTo>
                <a:cubicBezTo>
                  <a:pt x="f1648" y="f1311"/>
                  <a:pt x="f1648" y="f1311"/>
                  <a:pt x="f1648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50" y="f1311"/>
                  <a:pt x="f2407" y="f6"/>
                  <a:pt x="f1648" y="f1311"/>
                </a:cubicBezTo>
                <a:close/>
              </a:path>
            </a:pathLst>
          </a:custGeom>
          <a:gradFill>
            <a:gsLst>
              <a:gs pos="0">
                <a:srgbClr val="F2F2F2"/>
              </a:gs>
              <a:gs pos="100000">
                <a:srgbClr val="D9D9D9"/>
              </a:gs>
            </a:gsLst>
            <a:lin ang="0"/>
          </a:gradFill>
          <a:ln>
            <a:noFill/>
            <a:prstDash val="solid"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E2FF72D-45B2-483B-8597-8E2C9F0EBCD5}" type="datetime1">
              <a:rPr lang="en-US"/>
              <a:pPr lvl="0"/>
              <a:t>4/28/2017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 dirty="0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B3F4773-2174-42A0-BBC9-1692CD92D556}" type="slidenum">
              <a:t>‹N°›</a:t>
            </a:fld>
            <a:endParaRPr lang="fr-FR"/>
          </a:p>
        </p:txBody>
      </p:sp>
      <p:sp>
        <p:nvSpPr>
          <p:cNvPr id="7" name="ZoneTexte 6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8655786"/>
      </p:ext>
    </p:extLst>
  </p:cSld>
  <p:clrMapOvr>
    <a:masterClrMapping/>
  </p:clrMapOvr>
  <p:transition spd="med">
    <p:fade/>
  </p:transition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E2FF72D-45B2-483B-8597-8E2C9F0EBCD5}" type="datetime1">
              <a:rPr lang="en-US"/>
              <a:pPr lvl="0"/>
              <a:t>4/28/2017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 dirty="0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B3F4773-2174-42A0-BBC9-1692CD92D556}" type="slidenum">
              <a:t>‹N°›</a:t>
            </a:fld>
            <a:endParaRPr lang="fr-FR"/>
          </a:p>
        </p:txBody>
      </p:sp>
      <p:sp>
        <p:nvSpPr>
          <p:cNvPr id="7" name="ZoneTexte 6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723405"/>
      </p:ext>
    </p:extLst>
  </p:cSld>
  <p:clrMapOvr>
    <a:masterClrMapping/>
  </p:clrMapOvr>
  <p:transition spd="med">
    <p:fade/>
  </p:transition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1217615" y="3429000"/>
            <a:ext cx="9753603" cy="2362196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1213152" y="685800"/>
            <a:ext cx="7853059" cy="1143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F48BBEC-C977-4C97-94CA-8FF4A3B701F2}" type="datetime1">
              <a:rPr lang="en-US"/>
              <a:pPr lvl="0"/>
              <a:t>4/28/2017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 dirty="0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263D622-DB6C-4881-B6B7-A0C7FBEC9384}" type="slidenum">
              <a:t>‹N°›</a:t>
            </a:fld>
            <a:endParaRPr lang="fr-FR"/>
          </a:p>
        </p:txBody>
      </p:sp>
      <p:sp>
        <p:nvSpPr>
          <p:cNvPr id="7" name="ZoneTexte 6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557282"/>
      </p:ext>
    </p:extLst>
  </p:cSld>
  <p:clrMapOvr>
    <a:masterClrMapping/>
  </p:clrMapOvr>
  <p:transition spd="med">
    <p:fade/>
  </p:transition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1233278" y="1828800"/>
            <a:ext cx="4708730" cy="43434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262478" y="1828800"/>
            <a:ext cx="4708730" cy="43434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9E9756C-4774-46FD-B292-E37BD3FFE417}" type="datetime1">
              <a:rPr lang="en-US"/>
              <a:pPr lvl="0"/>
              <a:t>4/28/2017</a:t>
            </a:fld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99ECE5C-10BE-4DE4-A694-9CA01AD5F812}" type="slidenum">
              <a:t>‹N°›</a:t>
            </a:fld>
            <a:endParaRPr lang="fr-FR"/>
          </a:p>
        </p:txBody>
      </p:sp>
      <p:sp>
        <p:nvSpPr>
          <p:cNvPr id="8" name="ZoneTexte 7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194453"/>
      </p:ext>
    </p:extLst>
  </p:cSld>
  <p:clrMapOvr>
    <a:masterClrMapping/>
  </p:clrMapOvr>
  <p:transition spd="med">
    <p:fade/>
  </p:transition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1217615" y="1828800"/>
            <a:ext cx="4709159" cy="838203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cap="all">
                <a:solidFill>
                  <a:srgbClr val="2A2A2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1217615" y="2743200"/>
            <a:ext cx="4709159" cy="34290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6262058" y="1828800"/>
            <a:ext cx="4709159" cy="838203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cap="all">
                <a:solidFill>
                  <a:srgbClr val="2A2A2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6262058" y="2743200"/>
            <a:ext cx="4709159" cy="34290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15F50DE-11C8-4E74-A7B8-53E090ACD22F}" type="datetime1">
              <a:rPr lang="en-US"/>
              <a:pPr lvl="0"/>
              <a:t>4/28/2017</a:t>
            </a:fld>
            <a:endParaRPr lang="en-US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23BFCCE-A0C9-4A29-B8B7-134BF85AB2CF}" type="slidenum">
              <a:t>‹N°›</a:t>
            </a:fld>
            <a:endParaRPr lang="fr-FR"/>
          </a:p>
        </p:txBody>
      </p:sp>
      <p:sp>
        <p:nvSpPr>
          <p:cNvPr id="10" name="ZoneTexte 9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589349"/>
      </p:ext>
    </p:extLst>
  </p:cSld>
  <p:clrMapOvr>
    <a:masterClrMapping/>
  </p:clrMapOvr>
  <p:transition spd="med">
    <p:fade/>
  </p:transition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B41D96C-945A-4E57-AB57-E319F6846580}" type="datetime1">
              <a:rPr lang="en-US"/>
              <a:pPr lvl="0"/>
              <a:t>4/28/2017</a:t>
            </a:fld>
            <a:endParaRPr lang="en-US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5755C5D-C378-4096-8E88-3A79733E0A35}" type="slidenum">
              <a:t>‹N°›</a:t>
            </a:fld>
            <a:endParaRPr lang="fr-FR"/>
          </a:p>
        </p:txBody>
      </p:sp>
      <p:sp>
        <p:nvSpPr>
          <p:cNvPr id="6" name="ZoneTexte 5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382954"/>
      </p:ext>
    </p:extLst>
  </p:cSld>
  <p:clrMapOvr>
    <a:masterClrMapping/>
  </p:clrMapOvr>
  <p:transition spd="med">
    <p:fade/>
  </p:transition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8A32104-8EBF-480A-AAF3-D792BD7662F0}" type="datetime1">
              <a:rPr lang="en-US"/>
              <a:pPr lvl="0"/>
              <a:t>4/28/2017</a:t>
            </a:fld>
            <a:endParaRPr lang="en-US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B1CF53E-06CF-4510-B30E-59F31ACAB91C}" type="slidenum">
              <a:t>‹N°›</a:t>
            </a:fld>
            <a:endParaRPr lang="fr-FR"/>
          </a:p>
        </p:txBody>
      </p:sp>
      <p:sp>
        <p:nvSpPr>
          <p:cNvPr id="5" name="ZoneTexte 4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6" name="Imag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016859"/>
      </p:ext>
    </p:extLst>
  </p:cSld>
  <p:clrMapOvr>
    <a:masterClrMapping/>
  </p:clrMapOvr>
  <p:transition spd="med">
    <p:fade/>
  </p:transition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4"/>
          <p:cNvSpPr/>
          <p:nvPr userDrawn="1"/>
        </p:nvSpPr>
        <p:spPr>
          <a:xfrm>
            <a:off x="3805239" y="0"/>
            <a:ext cx="8380411" cy="6858000"/>
          </a:xfrm>
          <a:custGeom>
            <a:avLst/>
            <a:gdLst>
              <a:gd name="f0" fmla="val 10800000"/>
              <a:gd name="f1" fmla="val 5400000"/>
              <a:gd name="f2" fmla="val 360"/>
              <a:gd name="f3" fmla="val 180"/>
              <a:gd name="f4" fmla="val w"/>
              <a:gd name="f5" fmla="val h"/>
              <a:gd name="f6" fmla="val 0"/>
              <a:gd name="f7" fmla="val 2647"/>
              <a:gd name="f8" fmla="val 2166"/>
              <a:gd name="f9" fmla="val 423"/>
              <a:gd name="f10" fmla="val 573"/>
              <a:gd name="f11" fmla="val 425"/>
              <a:gd name="f12" fmla="val 426"/>
              <a:gd name="f13" fmla="val 427"/>
              <a:gd name="f14" fmla="val 428"/>
              <a:gd name="f15" fmla="val 574"/>
              <a:gd name="f16" fmla="val 429"/>
              <a:gd name="f17" fmla="val 431"/>
              <a:gd name="f18" fmla="val 575"/>
              <a:gd name="f19" fmla="val 432"/>
              <a:gd name="f20" fmla="val 434"/>
              <a:gd name="f21" fmla="val 576"/>
              <a:gd name="f22" fmla="val 436"/>
              <a:gd name="f23" fmla="val 578"/>
              <a:gd name="f24" fmla="val 438"/>
              <a:gd name="f25" fmla="val 579"/>
              <a:gd name="f26" fmla="val 439"/>
              <a:gd name="f27" fmla="val 440"/>
              <a:gd name="f28" fmla="val 441"/>
              <a:gd name="f29" fmla="val 437"/>
              <a:gd name="f30" fmla="val 435"/>
              <a:gd name="f31" fmla="val 572"/>
              <a:gd name="f32" fmla="val 571"/>
              <a:gd name="f33" fmla="val 433"/>
              <a:gd name="f34" fmla="val 430"/>
              <a:gd name="f35" fmla="val 570"/>
              <a:gd name="f36" fmla="val 568"/>
              <a:gd name="f37" fmla="val 569"/>
              <a:gd name="f38" fmla="val 567"/>
              <a:gd name="f39" fmla="val 566"/>
              <a:gd name="f40" fmla="val 565"/>
              <a:gd name="f41" fmla="val 564"/>
              <a:gd name="f42" fmla="val 563"/>
              <a:gd name="f43" fmla="val 562"/>
              <a:gd name="f44" fmla="val 561"/>
              <a:gd name="f45" fmla="val 560"/>
              <a:gd name="f46" fmla="val 424"/>
              <a:gd name="f47" fmla="val 422"/>
              <a:gd name="f48" fmla="val 421"/>
              <a:gd name="f49" fmla="val 581"/>
              <a:gd name="f50" fmla="val 582"/>
              <a:gd name="f51" fmla="val 580"/>
              <a:gd name="f52" fmla="val 419"/>
              <a:gd name="f53" fmla="val 420"/>
              <a:gd name="f54" fmla="val 577"/>
              <a:gd name="f55" fmla="val 392"/>
              <a:gd name="f56" fmla="val 768"/>
              <a:gd name="f57" fmla="val 391"/>
              <a:gd name="f58" fmla="val 767"/>
              <a:gd name="f59" fmla="val 763"/>
              <a:gd name="f60" fmla="val 390"/>
              <a:gd name="f61" fmla="val 766"/>
              <a:gd name="f62" fmla="val 389"/>
              <a:gd name="f63" fmla="val 388"/>
              <a:gd name="f64" fmla="val 387"/>
              <a:gd name="f65" fmla="val 386"/>
              <a:gd name="f66" fmla="val 769"/>
              <a:gd name="f67" fmla="val 385"/>
              <a:gd name="f68" fmla="val 770"/>
              <a:gd name="f69" fmla="val 771"/>
              <a:gd name="f70" fmla="val 384"/>
              <a:gd name="f71" fmla="val 772"/>
              <a:gd name="f72" fmla="val 383"/>
              <a:gd name="f73" fmla="val 382"/>
              <a:gd name="f74" fmla="val 773"/>
              <a:gd name="f75" fmla="val 381"/>
              <a:gd name="f76" fmla="val 774"/>
              <a:gd name="f77" fmla="val 378"/>
              <a:gd name="f78" fmla="val 778"/>
              <a:gd name="f79" fmla="val 380"/>
              <a:gd name="f80" fmla="val 779"/>
              <a:gd name="f81" fmla="val 780"/>
              <a:gd name="f82" fmla="val 777"/>
              <a:gd name="f83" fmla="val 776"/>
              <a:gd name="f84" fmla="val 775"/>
              <a:gd name="f85" fmla="val 394"/>
              <a:gd name="f86" fmla="val 393"/>
              <a:gd name="f87" fmla="val 350"/>
              <a:gd name="f88" fmla="val 639"/>
              <a:gd name="f89" fmla="val 351"/>
              <a:gd name="f90" fmla="val 640"/>
              <a:gd name="f91" fmla="val 352"/>
              <a:gd name="f92" fmla="val 641"/>
              <a:gd name="f93" fmla="val 353"/>
              <a:gd name="f94" fmla="val 354"/>
              <a:gd name="f95" fmla="val 643"/>
              <a:gd name="f96" fmla="val 642"/>
              <a:gd name="f97" fmla="val 349"/>
              <a:gd name="f98" fmla="val 644"/>
              <a:gd name="f99" fmla="val 645"/>
              <a:gd name="f100" fmla="val 646"/>
              <a:gd name="f101" fmla="val 647"/>
              <a:gd name="f102" fmla="val 355"/>
              <a:gd name="f103" fmla="val 648"/>
              <a:gd name="f104" fmla="val 649"/>
              <a:gd name="f105" fmla="val 348"/>
              <a:gd name="f106" fmla="val 651"/>
              <a:gd name="f107" fmla="val 653"/>
              <a:gd name="f108" fmla="val 652"/>
              <a:gd name="f109" fmla="val 654"/>
              <a:gd name="f110" fmla="val 655"/>
              <a:gd name="f111" fmla="val 656"/>
              <a:gd name="f112" fmla="val 657"/>
              <a:gd name="f113" fmla="val 658"/>
              <a:gd name="f114" fmla="val 660"/>
              <a:gd name="f115" fmla="val 346"/>
              <a:gd name="f116" fmla="val 345"/>
              <a:gd name="f117" fmla="val 659"/>
              <a:gd name="f118" fmla="val 661"/>
              <a:gd name="f119" fmla="val 662"/>
              <a:gd name="f120" fmla="val 347"/>
              <a:gd name="f121" fmla="val 663"/>
              <a:gd name="f122" fmla="val 664"/>
              <a:gd name="f123" fmla="val 344"/>
              <a:gd name="f124" fmla="val 343"/>
              <a:gd name="f125" fmla="val 665"/>
              <a:gd name="f126" fmla="val 666"/>
              <a:gd name="f127" fmla="val 667"/>
              <a:gd name="f128" fmla="val 668"/>
              <a:gd name="f129" fmla="val 342"/>
              <a:gd name="f130" fmla="val 341"/>
              <a:gd name="f131" fmla="val 340"/>
              <a:gd name="f132" fmla="val 339"/>
              <a:gd name="f133" fmla="val 338"/>
              <a:gd name="f134" fmla="val 335"/>
              <a:gd name="f135" fmla="val 670"/>
              <a:gd name="f136" fmla="val 337"/>
              <a:gd name="f137" fmla="val 671"/>
              <a:gd name="f138" fmla="val 672"/>
              <a:gd name="f139" fmla="val 673"/>
              <a:gd name="f140" fmla="val 674"/>
              <a:gd name="f141" fmla="val 675"/>
              <a:gd name="f142" fmla="val 677"/>
              <a:gd name="f143" fmla="val 678"/>
              <a:gd name="f144" fmla="val 356"/>
              <a:gd name="f145" fmla="val 357"/>
              <a:gd name="f146" fmla="val 676"/>
              <a:gd name="f147" fmla="val 358"/>
              <a:gd name="f148" fmla="val 359"/>
              <a:gd name="f149" fmla="val 362"/>
              <a:gd name="f150" fmla="val 363"/>
              <a:gd name="f151" fmla="val 365"/>
              <a:gd name="f152" fmla="val 366"/>
              <a:gd name="f153" fmla="val 669"/>
              <a:gd name="f154" fmla="val 367"/>
              <a:gd name="f155" fmla="val 369"/>
              <a:gd name="f156" fmla="val 368"/>
              <a:gd name="f157" fmla="val 371"/>
              <a:gd name="f158" fmla="val 370"/>
              <a:gd name="f159" fmla="val 361"/>
              <a:gd name="f160" fmla="val 679"/>
              <a:gd name="f161" fmla="val 680"/>
              <a:gd name="f162" fmla="val 682"/>
              <a:gd name="f163" fmla="val 684"/>
              <a:gd name="f164" fmla="val 685"/>
              <a:gd name="f165" fmla="val 687"/>
              <a:gd name="f166" fmla="val 688"/>
              <a:gd name="f167" fmla="val 690"/>
              <a:gd name="f168" fmla="val 692"/>
              <a:gd name="f169" fmla="val 694"/>
              <a:gd name="f170" fmla="val 695"/>
              <a:gd name="f171" fmla="val 696"/>
              <a:gd name="f172" fmla="val 697"/>
              <a:gd name="f173" fmla="val 698"/>
              <a:gd name="f174" fmla="val 699"/>
              <a:gd name="f175" fmla="val 700"/>
              <a:gd name="f176" fmla="val 701"/>
              <a:gd name="f177" fmla="val 703"/>
              <a:gd name="f178" fmla="val 702"/>
              <a:gd name="f179" fmla="val 705"/>
              <a:gd name="f180" fmla="val 707"/>
              <a:gd name="f181" fmla="val 708"/>
              <a:gd name="f182" fmla="val 710"/>
              <a:gd name="f183" fmla="val 709"/>
              <a:gd name="f184" fmla="val 711"/>
              <a:gd name="f185" fmla="val 713"/>
              <a:gd name="f186" fmla="val 715"/>
              <a:gd name="f187" fmla="val 717"/>
              <a:gd name="f188" fmla="val 719"/>
              <a:gd name="f189" fmla="val 721"/>
              <a:gd name="f190" fmla="val 723"/>
              <a:gd name="f191" fmla="val 725"/>
              <a:gd name="f192" fmla="val 728"/>
              <a:gd name="f193" fmla="val 729"/>
              <a:gd name="f194" fmla="val 726"/>
              <a:gd name="f195" fmla="val 724"/>
              <a:gd name="f196" fmla="val 722"/>
              <a:gd name="f197" fmla="val 720"/>
              <a:gd name="f198" fmla="val 718"/>
              <a:gd name="f199" fmla="val 716"/>
              <a:gd name="f200" fmla="val 714"/>
              <a:gd name="f201" fmla="val 712"/>
              <a:gd name="f202" fmla="val 364"/>
              <a:gd name="f203" fmla="val 706"/>
              <a:gd name="f204" fmla="val 704"/>
              <a:gd name="f205" fmla="val 372"/>
              <a:gd name="f206" fmla="val 373"/>
              <a:gd name="f207" fmla="val 374"/>
              <a:gd name="f208" fmla="val 375"/>
              <a:gd name="f209" fmla="val 377"/>
              <a:gd name="f210" fmla="val 376"/>
              <a:gd name="f211" fmla="val 693"/>
              <a:gd name="f212" fmla="val 379"/>
              <a:gd name="f213" fmla="val 727"/>
              <a:gd name="f214" fmla="val 730"/>
              <a:gd name="f215" fmla="val 731"/>
              <a:gd name="f216" fmla="val 733"/>
              <a:gd name="f217" fmla="val 735"/>
              <a:gd name="f218" fmla="val 738"/>
              <a:gd name="f219" fmla="val 739"/>
              <a:gd name="f220" fmla="val 742"/>
              <a:gd name="f221" fmla="val 743"/>
              <a:gd name="f222" fmla="val 744"/>
              <a:gd name="f223" fmla="val 741"/>
              <a:gd name="f224" fmla="val 745"/>
              <a:gd name="f225" fmla="val 746"/>
              <a:gd name="f226" fmla="val 748"/>
              <a:gd name="f227" fmla="val 749"/>
              <a:gd name="f228" fmla="val 751"/>
              <a:gd name="f229" fmla="val 752"/>
              <a:gd name="f230" fmla="val 753"/>
              <a:gd name="f231" fmla="val 756"/>
              <a:gd name="f232" fmla="val 757"/>
              <a:gd name="f233" fmla="val 750"/>
              <a:gd name="f234" fmla="val 755"/>
              <a:gd name="f235" fmla="val 754"/>
              <a:gd name="f236" fmla="val 747"/>
              <a:gd name="f237" fmla="val 395"/>
              <a:gd name="f238" fmla="val 396"/>
              <a:gd name="f239" fmla="val 397"/>
              <a:gd name="f240" fmla="val 398"/>
              <a:gd name="f241" fmla="val 399"/>
              <a:gd name="f242" fmla="val 400"/>
              <a:gd name="f243" fmla="val 401"/>
              <a:gd name="f244" fmla="val 402"/>
              <a:gd name="f245" fmla="val 403"/>
              <a:gd name="f246" fmla="val 404"/>
              <a:gd name="f247" fmla="val 405"/>
              <a:gd name="f248" fmla="val 406"/>
              <a:gd name="f249" fmla="val 407"/>
              <a:gd name="f250" fmla="val 408"/>
              <a:gd name="f251" fmla="val 410"/>
              <a:gd name="f252" fmla="val 411"/>
              <a:gd name="f253" fmla="val 413"/>
              <a:gd name="f254" fmla="val 414"/>
              <a:gd name="f255" fmla="val 415"/>
              <a:gd name="f256" fmla="val 418"/>
              <a:gd name="f257" fmla="val 740"/>
              <a:gd name="f258" fmla="val 417"/>
              <a:gd name="f259" fmla="val 416"/>
              <a:gd name="f260" fmla="val 758"/>
              <a:gd name="f261" fmla="val 760"/>
              <a:gd name="f262" fmla="val 762"/>
              <a:gd name="f263" fmla="val 764"/>
              <a:gd name="f264" fmla="val 765"/>
              <a:gd name="f265" fmla="val 781"/>
              <a:gd name="f266" fmla="val 782"/>
              <a:gd name="f267" fmla="val 783"/>
              <a:gd name="f268" fmla="val 784"/>
              <a:gd name="f269" fmla="val 786"/>
              <a:gd name="f270" fmla="val 787"/>
              <a:gd name="f271" fmla="val 789"/>
              <a:gd name="f272" fmla="val 791"/>
              <a:gd name="f273" fmla="val 794"/>
              <a:gd name="f274" fmla="val 796"/>
              <a:gd name="f275" fmla="val 797"/>
              <a:gd name="f276" fmla="val 798"/>
              <a:gd name="f277" fmla="val 802"/>
              <a:gd name="f278" fmla="val 806"/>
              <a:gd name="f279" fmla="val 808"/>
              <a:gd name="f280" fmla="val 809"/>
              <a:gd name="f281" fmla="val 810"/>
              <a:gd name="f282" fmla="val 807"/>
              <a:gd name="f283" fmla="val 811"/>
              <a:gd name="f284" fmla="val 812"/>
              <a:gd name="f285" fmla="val 412"/>
              <a:gd name="f286" fmla="val 409"/>
              <a:gd name="f287" fmla="val 813"/>
              <a:gd name="f288" fmla="val 814"/>
              <a:gd name="f289" fmla="val 815"/>
              <a:gd name="f290" fmla="val 816"/>
              <a:gd name="f291" fmla="val 817"/>
              <a:gd name="f292" fmla="val 819"/>
              <a:gd name="f293" fmla="val 821"/>
              <a:gd name="f294" fmla="val 825"/>
              <a:gd name="f295" fmla="val 826"/>
              <a:gd name="f296" fmla="val 827"/>
              <a:gd name="f297" fmla="val 828"/>
              <a:gd name="f298" fmla="val 830"/>
              <a:gd name="f299" fmla="val 832"/>
              <a:gd name="f300" fmla="val 831"/>
              <a:gd name="f301" fmla="val 829"/>
              <a:gd name="f302" fmla="val 824"/>
              <a:gd name="f303" fmla="val 833"/>
              <a:gd name="f304" fmla="val 839"/>
              <a:gd name="f305" fmla="val 838"/>
              <a:gd name="f306" fmla="val 840"/>
              <a:gd name="f307" fmla="val 842"/>
              <a:gd name="f308" fmla="val 844"/>
              <a:gd name="f309" fmla="val 846"/>
              <a:gd name="f310" fmla="val 847"/>
              <a:gd name="f311" fmla="val 849"/>
              <a:gd name="f312" fmla="val 851"/>
              <a:gd name="f313" fmla="val 853"/>
              <a:gd name="f314" fmla="val 854"/>
              <a:gd name="f315" fmla="val 855"/>
              <a:gd name="f316" fmla="val 856"/>
              <a:gd name="f317" fmla="val 858"/>
              <a:gd name="f318" fmla="val 859"/>
              <a:gd name="f319" fmla="val 860"/>
              <a:gd name="f320" fmla="val 862"/>
              <a:gd name="f321" fmla="val 861"/>
              <a:gd name="f322" fmla="val 863"/>
              <a:gd name="f323" fmla="val 865"/>
              <a:gd name="f324" fmla="val 864"/>
              <a:gd name="f325" fmla="val 866"/>
              <a:gd name="f326" fmla="val 867"/>
              <a:gd name="f327" fmla="val 868"/>
              <a:gd name="f328" fmla="val 869"/>
              <a:gd name="f329" fmla="val 870"/>
              <a:gd name="f330" fmla="val 871"/>
              <a:gd name="f331" fmla="val 872"/>
              <a:gd name="f332" fmla="val 873"/>
              <a:gd name="f333" fmla="val 875"/>
              <a:gd name="f334" fmla="val 876"/>
              <a:gd name="f335" fmla="val 874"/>
              <a:gd name="f336" fmla="val 878"/>
              <a:gd name="f337" fmla="val 877"/>
              <a:gd name="f338" fmla="val 879"/>
              <a:gd name="f339" fmla="val 881"/>
              <a:gd name="f340" fmla="val 880"/>
              <a:gd name="f341" fmla="val 883"/>
              <a:gd name="f342" fmla="val 884"/>
              <a:gd name="f343" fmla="val 885"/>
              <a:gd name="f344" fmla="val 886"/>
              <a:gd name="f345" fmla="val 882"/>
              <a:gd name="f346" fmla="val 442"/>
              <a:gd name="f347" fmla="val 445"/>
              <a:gd name="f348" fmla="val 448"/>
              <a:gd name="f349" fmla="val 447"/>
              <a:gd name="f350" fmla="val 444"/>
              <a:gd name="f351" fmla="val 443"/>
              <a:gd name="f352" fmla="val 887"/>
              <a:gd name="f353" fmla="val 891"/>
              <a:gd name="f354" fmla="val 894"/>
              <a:gd name="f355" fmla="val 893"/>
              <a:gd name="f356" fmla="val 892"/>
              <a:gd name="f357" fmla="val 895"/>
              <a:gd name="f358" fmla="val 897"/>
              <a:gd name="f359" fmla="val 898"/>
              <a:gd name="f360" fmla="val 899"/>
              <a:gd name="f361" fmla="val 900"/>
              <a:gd name="f362" fmla="val 901"/>
              <a:gd name="f363" fmla="val 903"/>
              <a:gd name="f364" fmla="val 906"/>
              <a:gd name="f365" fmla="val 908"/>
              <a:gd name="f366" fmla="val 909"/>
              <a:gd name="f367" fmla="val 910"/>
              <a:gd name="f368" fmla="val 911"/>
              <a:gd name="f369" fmla="val 912"/>
              <a:gd name="f370" fmla="val 913"/>
              <a:gd name="f371" fmla="val 915"/>
              <a:gd name="f372" fmla="val 916"/>
              <a:gd name="f373" fmla="val 917"/>
              <a:gd name="f374" fmla="val 918"/>
              <a:gd name="f375" fmla="val 919"/>
              <a:gd name="f376" fmla="val 920"/>
              <a:gd name="f377" fmla="val 921"/>
              <a:gd name="f378" fmla="val 922"/>
              <a:gd name="f379" fmla="val 923"/>
              <a:gd name="f380" fmla="val 925"/>
              <a:gd name="f381" fmla="val 927"/>
              <a:gd name="f382" fmla="val 929"/>
              <a:gd name="f383" fmla="val 930"/>
              <a:gd name="f384" fmla="val 931"/>
              <a:gd name="f385" fmla="val 932"/>
              <a:gd name="f386" fmla="val 933"/>
              <a:gd name="f387" fmla="val 934"/>
              <a:gd name="f388" fmla="val 935"/>
              <a:gd name="f389" fmla="val 936"/>
              <a:gd name="f390" fmla="val 938"/>
              <a:gd name="f391" fmla="val 940"/>
              <a:gd name="f392" fmla="val 939"/>
              <a:gd name="f393" fmla="val 942"/>
              <a:gd name="f394" fmla="val 944"/>
              <a:gd name="f395" fmla="val 945"/>
              <a:gd name="f396" fmla="val 943"/>
              <a:gd name="f397" fmla="val 941"/>
              <a:gd name="f398" fmla="val 928"/>
              <a:gd name="f399" fmla="val 926"/>
              <a:gd name="f400" fmla="val 924"/>
              <a:gd name="f401" fmla="val 914"/>
              <a:gd name="f402" fmla="val 446"/>
              <a:gd name="f403" fmla="val 450"/>
              <a:gd name="f404" fmla="val 449"/>
              <a:gd name="f405" fmla="val 452"/>
              <a:gd name="f406" fmla="val 454"/>
              <a:gd name="f407" fmla="val 456"/>
              <a:gd name="f408" fmla="val 458"/>
              <a:gd name="f409" fmla="val 460"/>
              <a:gd name="f410" fmla="val 461"/>
              <a:gd name="f411" fmla="val 463"/>
              <a:gd name="f412" fmla="val 464"/>
              <a:gd name="f413" fmla="val 465"/>
              <a:gd name="f414" fmla="val 462"/>
              <a:gd name="f415" fmla="val 459"/>
              <a:gd name="f416" fmla="val 466"/>
              <a:gd name="f417" fmla="val 468"/>
              <a:gd name="f418" fmla="val 470"/>
              <a:gd name="f419" fmla="val 472"/>
              <a:gd name="f420" fmla="val 473"/>
              <a:gd name="f421" fmla="val 474"/>
              <a:gd name="f422" fmla="val 475"/>
              <a:gd name="f423" fmla="val 477"/>
              <a:gd name="f424" fmla="val 478"/>
              <a:gd name="f425" fmla="val 907"/>
              <a:gd name="f426" fmla="val 480"/>
              <a:gd name="f427" fmla="val 482"/>
              <a:gd name="f428" fmla="val 483"/>
              <a:gd name="f429" fmla="val 485"/>
              <a:gd name="f430" fmla="val 487"/>
              <a:gd name="f431" fmla="val 488"/>
              <a:gd name="f432" fmla="val 489"/>
              <a:gd name="f433" fmla="val 491"/>
              <a:gd name="f434" fmla="val 490"/>
              <a:gd name="f435" fmla="val 492"/>
              <a:gd name="f436" fmla="val 494"/>
              <a:gd name="f437" fmla="val 495"/>
              <a:gd name="f438" fmla="val 496"/>
              <a:gd name="f439" fmla="val 497"/>
              <a:gd name="f440" fmla="val 498"/>
              <a:gd name="f441" fmla="val 499"/>
              <a:gd name="f442" fmla="val 500"/>
              <a:gd name="f443" fmla="val 501"/>
              <a:gd name="f444" fmla="val 503"/>
              <a:gd name="f445" fmla="val 504"/>
              <a:gd name="f446" fmla="val 505"/>
              <a:gd name="f447" fmla="val 506"/>
              <a:gd name="f448" fmla="val 507"/>
              <a:gd name="f449" fmla="val 508"/>
              <a:gd name="f450" fmla="val 509"/>
              <a:gd name="f451" fmla="val 512"/>
              <a:gd name="f452" fmla="val 516"/>
              <a:gd name="f453" fmla="val 519"/>
              <a:gd name="f454" fmla="val 520"/>
              <a:gd name="f455" fmla="val 521"/>
              <a:gd name="f456" fmla="val 523"/>
              <a:gd name="f457" fmla="val 524"/>
              <a:gd name="f458" fmla="val 526"/>
              <a:gd name="f459" fmla="val 527"/>
              <a:gd name="f460" fmla="val 530"/>
              <a:gd name="f461" fmla="val 532"/>
              <a:gd name="f462" fmla="val 535"/>
              <a:gd name="f463" fmla="val 537"/>
              <a:gd name="f464" fmla="val 538"/>
              <a:gd name="f465" fmla="val 540"/>
              <a:gd name="f466" fmla="val 542"/>
              <a:gd name="f467" fmla="val 544"/>
              <a:gd name="f468" fmla="val 546"/>
              <a:gd name="f469" fmla="val 548"/>
              <a:gd name="f470" fmla="val 550"/>
              <a:gd name="f471" fmla="val 904"/>
              <a:gd name="f472" fmla="val 552"/>
              <a:gd name="f473" fmla="val 554"/>
              <a:gd name="f474" fmla="val 555"/>
              <a:gd name="f475" fmla="val 557"/>
              <a:gd name="f476" fmla="val 558"/>
              <a:gd name="f477" fmla="val 559"/>
              <a:gd name="f478" fmla="val 890"/>
              <a:gd name="f479" fmla="val 889"/>
              <a:gd name="f480" fmla="val 888"/>
              <a:gd name="f481" fmla="val 556"/>
              <a:gd name="f482" fmla="val 553"/>
              <a:gd name="f483" fmla="val 549"/>
              <a:gd name="f484" fmla="val 547"/>
              <a:gd name="f485" fmla="val 543"/>
              <a:gd name="f486" fmla="val 536"/>
              <a:gd name="f487" fmla="val 534"/>
              <a:gd name="f488" fmla="val 545"/>
              <a:gd name="f489" fmla="val 857"/>
              <a:gd name="f490" fmla="val 852"/>
              <a:gd name="f491" fmla="val 850"/>
              <a:gd name="f492" fmla="val 845"/>
              <a:gd name="f493" fmla="val 843"/>
              <a:gd name="f494" fmla="val 841"/>
              <a:gd name="f495" fmla="val 837"/>
              <a:gd name="f496" fmla="val 835"/>
              <a:gd name="f497" fmla="val 823"/>
              <a:gd name="f498" fmla="val 551"/>
              <a:gd name="f499" fmla="val 822"/>
              <a:gd name="f500" fmla="val 541"/>
              <a:gd name="f501" fmla="val 539"/>
              <a:gd name="f502" fmla="val 533"/>
              <a:gd name="f503" fmla="val 531"/>
              <a:gd name="f504" fmla="val 529"/>
              <a:gd name="f505" fmla="val 528"/>
              <a:gd name="f506" fmla="val 525"/>
              <a:gd name="f507" fmla="val 820"/>
              <a:gd name="f508" fmla="val 805"/>
              <a:gd name="f509" fmla="val 522"/>
              <a:gd name="f510" fmla="val 804"/>
              <a:gd name="f511" fmla="val 801"/>
              <a:gd name="f512" fmla="val 517"/>
              <a:gd name="f513" fmla="val 800"/>
              <a:gd name="f514" fmla="val 515"/>
              <a:gd name="f515" fmla="val 514"/>
              <a:gd name="f516" fmla="val 513"/>
              <a:gd name="f517" fmla="val 795"/>
              <a:gd name="f518" fmla="val 511"/>
              <a:gd name="f519" fmla="val 510"/>
              <a:gd name="f520" fmla="val 793"/>
              <a:gd name="f521" fmla="val 792"/>
              <a:gd name="f522" fmla="val 518"/>
              <a:gd name="f523" fmla="val 790"/>
              <a:gd name="f524" fmla="val 788"/>
              <a:gd name="f525" fmla="val 502"/>
              <a:gd name="f526" fmla="val 761"/>
              <a:gd name="f527" fmla="val 759"/>
              <a:gd name="f528" fmla="val 493"/>
              <a:gd name="f529" fmla="val 486"/>
              <a:gd name="f530" fmla="val 484"/>
              <a:gd name="f531" fmla="val 481"/>
              <a:gd name="f532" fmla="val 479"/>
              <a:gd name="f533" fmla="val 737"/>
              <a:gd name="f534" fmla="val 476"/>
              <a:gd name="f535" fmla="val 469"/>
              <a:gd name="f536" fmla="val 453"/>
              <a:gd name="f537" fmla="val 451"/>
              <a:gd name="f538" fmla="val 691"/>
              <a:gd name="f539" fmla="val 689"/>
              <a:gd name="f540" fmla="val 686"/>
              <a:gd name="f541" fmla="val 683"/>
              <a:gd name="f542" fmla="val 681"/>
              <a:gd name="f543" fmla="val 455"/>
              <a:gd name="f544" fmla="val 457"/>
              <a:gd name="f545" fmla="val 650"/>
              <a:gd name="f546" fmla="val 638"/>
              <a:gd name="f547" fmla="val 637"/>
              <a:gd name="f548" fmla="val 634"/>
              <a:gd name="f549" fmla="val 467"/>
              <a:gd name="f550" fmla="val 632"/>
              <a:gd name="f551" fmla="val 631"/>
              <a:gd name="f552" fmla="val 630"/>
              <a:gd name="f553" fmla="val 629"/>
              <a:gd name="f554" fmla="val 628"/>
              <a:gd name="f555" fmla="val 626"/>
              <a:gd name="f556" fmla="val 627"/>
              <a:gd name="f557" fmla="val 633"/>
              <a:gd name="f558" fmla="val 635"/>
              <a:gd name="f559" fmla="val 636"/>
              <a:gd name="f560" fmla="val 624"/>
              <a:gd name="f561" fmla="val 623"/>
              <a:gd name="f562" fmla="val 622"/>
              <a:gd name="f563" fmla="val 621"/>
              <a:gd name="f564" fmla="val 620"/>
              <a:gd name="f565" fmla="val 619"/>
              <a:gd name="f566" fmla="val 618"/>
              <a:gd name="f567" fmla="val 617"/>
              <a:gd name="f568" fmla="val 616"/>
              <a:gd name="f569" fmla="val 615"/>
              <a:gd name="f570" fmla="val 614"/>
              <a:gd name="f571" fmla="val 613"/>
              <a:gd name="f572" fmla="val 612"/>
              <a:gd name="f573" fmla="val 611"/>
              <a:gd name="f574" fmla="val 609"/>
              <a:gd name="f575" fmla="val 608"/>
              <a:gd name="f576" fmla="val 607"/>
              <a:gd name="f577" fmla="val 606"/>
              <a:gd name="f578" fmla="val 605"/>
              <a:gd name="f579" fmla="val 603"/>
              <a:gd name="f580" fmla="val 602"/>
              <a:gd name="f581" fmla="val 601"/>
              <a:gd name="f582" fmla="val 599"/>
              <a:gd name="f583" fmla="val 597"/>
              <a:gd name="f584" fmla="val 596"/>
              <a:gd name="f585" fmla="val 595"/>
              <a:gd name="f586" fmla="val 593"/>
              <a:gd name="f587" fmla="val 592"/>
              <a:gd name="f588" fmla="val 591"/>
              <a:gd name="f589" fmla="val 590"/>
              <a:gd name="f590" fmla="val 589"/>
              <a:gd name="f591" fmla="val 586"/>
              <a:gd name="f592" fmla="val 587"/>
              <a:gd name="f593" fmla="val 588"/>
              <a:gd name="f594" fmla="val 584"/>
              <a:gd name="f595" fmla="val 585"/>
              <a:gd name="f596" fmla="val 594"/>
              <a:gd name="f597" fmla="val 598"/>
              <a:gd name="f598" fmla="val 600"/>
              <a:gd name="f599" fmla="val 604"/>
              <a:gd name="f600" fmla="val 610"/>
              <a:gd name="f601" fmla="val 818"/>
              <a:gd name="f602" fmla="val 336"/>
              <a:gd name="f603" fmla="val 334"/>
              <a:gd name="f604" fmla="val 333"/>
              <a:gd name="f605" fmla="val 332"/>
              <a:gd name="f606" fmla="val 329"/>
              <a:gd name="f607" fmla="val 330"/>
              <a:gd name="f608" fmla="val 331"/>
              <a:gd name="f609" fmla="val 970"/>
              <a:gd name="f610" fmla="val 972"/>
              <a:gd name="f611" fmla="val 973"/>
              <a:gd name="f612" fmla="val 975"/>
              <a:gd name="f613" fmla="val 974"/>
              <a:gd name="f614" fmla="val 971"/>
              <a:gd name="f615" fmla="val 969"/>
              <a:gd name="f616" fmla="val 963"/>
              <a:gd name="f617" fmla="val 960"/>
              <a:gd name="f618" fmla="val 312"/>
              <a:gd name="f619" fmla="val 313"/>
              <a:gd name="f620" fmla="val 625"/>
              <a:gd name="f621" fmla="val 314"/>
              <a:gd name="f622" fmla="val 315"/>
              <a:gd name="f623" fmla="val 316"/>
              <a:gd name="f624" fmla="val 317"/>
              <a:gd name="f625" fmla="val 318"/>
              <a:gd name="f626" fmla="val 319"/>
              <a:gd name="f627" fmla="val 320"/>
              <a:gd name="f628" fmla="val 323"/>
              <a:gd name="f629" fmla="val 322"/>
              <a:gd name="f630" fmla="val 321"/>
              <a:gd name="f631" fmla="val 324"/>
              <a:gd name="f632" fmla="val 326"/>
              <a:gd name="f633" fmla="val 325"/>
              <a:gd name="f634" fmla="val 327"/>
              <a:gd name="f635" fmla="val 328"/>
              <a:gd name="f636" fmla="val 311"/>
              <a:gd name="f637" fmla="val 310"/>
              <a:gd name="f638" fmla="val 309"/>
              <a:gd name="f639" fmla="val 306"/>
              <a:gd name="f640" fmla="val 304"/>
              <a:gd name="f641" fmla="val 303"/>
              <a:gd name="f642" fmla="val 302"/>
              <a:gd name="f643" fmla="val 300"/>
              <a:gd name="f644" fmla="val 301"/>
              <a:gd name="f645" fmla="val 305"/>
              <a:gd name="f646" fmla="val 307"/>
              <a:gd name="f647" fmla="val 308"/>
              <a:gd name="f648" fmla="val 299"/>
              <a:gd name="f649" fmla="val 298"/>
              <a:gd name="f650" fmla="val 297"/>
              <a:gd name="f651" fmla="val 219"/>
              <a:gd name="f652" fmla="val 221"/>
              <a:gd name="f653" fmla="val 223"/>
              <a:gd name="f654" fmla="val 226"/>
              <a:gd name="f655" fmla="val 227"/>
              <a:gd name="f656" fmla="val 228"/>
              <a:gd name="f657" fmla="val 229"/>
              <a:gd name="f658" fmla="val 230"/>
              <a:gd name="f659" fmla="val 231"/>
              <a:gd name="f660" fmla="val 225"/>
              <a:gd name="f661" fmla="val 218"/>
              <a:gd name="f662" fmla="val 217"/>
              <a:gd name="f663" fmla="val 216"/>
              <a:gd name="f664" fmla="val 215"/>
              <a:gd name="f665" fmla="val 214"/>
              <a:gd name="f666" fmla="val 220"/>
              <a:gd name="f667" fmla="val 222"/>
              <a:gd name="f668" fmla="val 224"/>
              <a:gd name="f669" fmla="val 232"/>
              <a:gd name="f670" fmla="val 234"/>
              <a:gd name="f671" fmla="val 237"/>
              <a:gd name="f672" fmla="val 235"/>
              <a:gd name="f673" fmla="val 233"/>
              <a:gd name="f674" fmla="val 236"/>
              <a:gd name="f675" fmla="val 238"/>
              <a:gd name="f676" fmla="val 239"/>
              <a:gd name="f677" fmla="val 240"/>
              <a:gd name="f678" fmla="val 241"/>
              <a:gd name="f679" fmla="val 242"/>
              <a:gd name="f680" fmla="val 244"/>
              <a:gd name="f681" fmla="val 246"/>
              <a:gd name="f682" fmla="val 248"/>
              <a:gd name="f683" fmla="val 249"/>
              <a:gd name="f684" fmla="val 250"/>
              <a:gd name="f685" fmla="val 252"/>
              <a:gd name="f686" fmla="val 254"/>
              <a:gd name="f687" fmla="val 257"/>
              <a:gd name="f688" fmla="val 262"/>
              <a:gd name="f689" fmla="val 266"/>
              <a:gd name="f690" fmla="val 267"/>
              <a:gd name="f691" fmla="val 268"/>
              <a:gd name="f692" fmla="val 270"/>
              <a:gd name="f693" fmla="val 272"/>
              <a:gd name="f694" fmla="val 273"/>
              <a:gd name="f695" fmla="val 271"/>
              <a:gd name="f696" fmla="val 274"/>
              <a:gd name="f697" fmla="val 275"/>
              <a:gd name="f698" fmla="val 277"/>
              <a:gd name="f699" fmla="val 279"/>
              <a:gd name="f700" fmla="val 280"/>
              <a:gd name="f701" fmla="val 281"/>
              <a:gd name="f702" fmla="val 282"/>
              <a:gd name="f703" fmla="val 283"/>
              <a:gd name="f704" fmla="val 284"/>
              <a:gd name="f705" fmla="val 285"/>
              <a:gd name="f706" fmla="val 286"/>
              <a:gd name="f707" fmla="val 287"/>
              <a:gd name="f708" fmla="val 288"/>
              <a:gd name="f709" fmla="val 289"/>
              <a:gd name="f710" fmla="val 290"/>
              <a:gd name="f711" fmla="val 291"/>
              <a:gd name="f712" fmla="val 292"/>
              <a:gd name="f713" fmla="val 293"/>
              <a:gd name="f714" fmla="val 294"/>
              <a:gd name="f715" fmla="val 295"/>
              <a:gd name="f716" fmla="val 296"/>
              <a:gd name="f717" fmla="val 848"/>
              <a:gd name="f718" fmla="val 799"/>
              <a:gd name="f719" fmla="val 736"/>
              <a:gd name="f720" fmla="val 734"/>
              <a:gd name="f721" fmla="val 732"/>
              <a:gd name="f722" fmla="val 278"/>
              <a:gd name="f723" fmla="val 276"/>
              <a:gd name="f724" fmla="val 269"/>
              <a:gd name="f725" fmla="val 265"/>
              <a:gd name="f726" fmla="val 263"/>
              <a:gd name="f727" fmla="val 261"/>
              <a:gd name="f728" fmla="val 260"/>
              <a:gd name="f729" fmla="val 259"/>
              <a:gd name="f730" fmla="val 264"/>
              <a:gd name="f731" fmla="val 258"/>
              <a:gd name="f732" fmla="val 256"/>
              <a:gd name="f733" fmla="val 255"/>
              <a:gd name="f734" fmla="val 253"/>
              <a:gd name="f735" fmla="val 251"/>
              <a:gd name="f736" fmla="val 247"/>
              <a:gd name="f737" fmla="val 243"/>
              <a:gd name="f738" fmla="val 785"/>
              <a:gd name="f739" fmla="val 803"/>
              <a:gd name="f740" fmla="val 245"/>
              <a:gd name="f741" fmla="val 834"/>
              <a:gd name="f742" fmla="val 836"/>
              <a:gd name="f743" fmla="val 211"/>
              <a:gd name="f744" fmla="val 213"/>
              <a:gd name="f745" fmla="val 1121"/>
              <a:gd name="f746" fmla="val 1120"/>
              <a:gd name="f747" fmla="val 1119"/>
              <a:gd name="f748" fmla="val 1117"/>
              <a:gd name="f749" fmla="val 1115"/>
              <a:gd name="f750" fmla="val 1113"/>
              <a:gd name="f751" fmla="val 1112"/>
              <a:gd name="f752" fmla="val 1110"/>
              <a:gd name="f753" fmla="val 1109"/>
              <a:gd name="f754" fmla="val 1108"/>
              <a:gd name="f755" fmla="val 1105"/>
              <a:gd name="f756" fmla="val 1104"/>
              <a:gd name="f757" fmla="val 1103"/>
              <a:gd name="f758" fmla="val 1102"/>
              <a:gd name="f759" fmla="val 1107"/>
              <a:gd name="f760" fmla="val 1106"/>
              <a:gd name="f761" fmla="val 1111"/>
              <a:gd name="f762" fmla="val 1114"/>
              <a:gd name="f763" fmla="val 1116"/>
              <a:gd name="f764" fmla="val 1118"/>
              <a:gd name="f765" fmla="val 1122"/>
              <a:gd name="f766" fmla="val 1123"/>
              <a:gd name="f767" fmla="val 1168"/>
              <a:gd name="f768" fmla="val 1172"/>
              <a:gd name="f769" fmla="val 1173"/>
              <a:gd name="f770" fmla="val 1170"/>
              <a:gd name="f771" fmla="val 1169"/>
              <a:gd name="f772" fmla="val 1171"/>
              <a:gd name="f773" fmla="val 1174"/>
              <a:gd name="f774" fmla="val 1175"/>
              <a:gd name="f775" fmla="val 1176"/>
              <a:gd name="f776" fmla="val 1177"/>
              <a:gd name="f777" fmla="val 1179"/>
              <a:gd name="f778" fmla="val 1178"/>
              <a:gd name="f779" fmla="val 1180"/>
              <a:gd name="f780" fmla="val 1182"/>
              <a:gd name="f781" fmla="val 1183"/>
              <a:gd name="f782" fmla="val 1186"/>
              <a:gd name="f783" fmla="val 1188"/>
              <a:gd name="f784" fmla="val 1191"/>
              <a:gd name="f785" fmla="val 1193"/>
              <a:gd name="f786" fmla="val 1195"/>
              <a:gd name="f787" fmla="val 1198"/>
              <a:gd name="f788" fmla="val 1199"/>
              <a:gd name="f789" fmla="val 1201"/>
              <a:gd name="f790" fmla="val 1202"/>
              <a:gd name="f791" fmla="val 1203"/>
              <a:gd name="f792" fmla="val 1205"/>
              <a:gd name="f793" fmla="val 1207"/>
              <a:gd name="f794" fmla="val 1208"/>
              <a:gd name="f795" fmla="val 1210"/>
              <a:gd name="f796" fmla="val 1213"/>
              <a:gd name="f797" fmla="val 1212"/>
              <a:gd name="f798" fmla="val 1211"/>
              <a:gd name="f799" fmla="val 1209"/>
              <a:gd name="f800" fmla="val 1215"/>
              <a:gd name="f801" fmla="val 1214"/>
              <a:gd name="f802" fmla="val 1206"/>
              <a:gd name="f803" fmla="val 1204"/>
              <a:gd name="f804" fmla="val 1200"/>
              <a:gd name="f805" fmla="val 1196"/>
              <a:gd name="f806" fmla="val 1194"/>
              <a:gd name="f807" fmla="val 1190"/>
              <a:gd name="f808" fmla="val 1162"/>
              <a:gd name="f809" fmla="val 1161"/>
              <a:gd name="f810" fmla="val 1160"/>
              <a:gd name="f811" fmla="val 1181"/>
              <a:gd name="f812" fmla="val 1184"/>
              <a:gd name="f813" fmla="val 1187"/>
              <a:gd name="f814" fmla="val 583"/>
              <a:gd name="f815" fmla="val 1189"/>
              <a:gd name="f816" fmla="val 1197"/>
              <a:gd name="f817" fmla="val 1192"/>
              <a:gd name="f818" fmla="val 959"/>
              <a:gd name="f819" fmla="val 961"/>
              <a:gd name="f820" fmla="val 964"/>
              <a:gd name="f821" fmla="val 965"/>
              <a:gd name="f822" fmla="val 968"/>
              <a:gd name="f823" fmla="val 967"/>
              <a:gd name="f824" fmla="val 966"/>
              <a:gd name="f825" fmla="val 958"/>
              <a:gd name="f826" fmla="val 957"/>
              <a:gd name="f827" fmla="val 956"/>
              <a:gd name="f828" fmla="val 1084"/>
              <a:gd name="f829" fmla="val 1085"/>
              <a:gd name="f830" fmla="val 1086"/>
              <a:gd name="f831" fmla="val 1087"/>
              <a:gd name="f832" fmla="val 1088"/>
              <a:gd name="f833" fmla="val 1083"/>
              <a:gd name="f834" fmla="val 1082"/>
              <a:gd name="f835" fmla="val 1081"/>
              <a:gd name="f836" fmla="val 1080"/>
              <a:gd name="f837" fmla="val 1079"/>
              <a:gd name="f838" fmla="val 1078"/>
              <a:gd name="f839" fmla="val 1077"/>
              <a:gd name="f840" fmla="val 1076"/>
              <a:gd name="f841" fmla="val 1075"/>
              <a:gd name="f842" fmla="val 1074"/>
              <a:gd name="f843" fmla="val 1073"/>
              <a:gd name="f844" fmla="val 1072"/>
              <a:gd name="f845" fmla="val 1071"/>
              <a:gd name="f846" fmla="val 1069"/>
              <a:gd name="f847" fmla="val 1067"/>
              <a:gd name="f848" fmla="val 1066"/>
              <a:gd name="f849" fmla="val 1065"/>
              <a:gd name="f850" fmla="val 1063"/>
              <a:gd name="f851" fmla="val 1062"/>
              <a:gd name="f852" fmla="val 1060"/>
              <a:gd name="f853" fmla="val 1059"/>
              <a:gd name="f854" fmla="val 1058"/>
              <a:gd name="f855" fmla="val 1057"/>
              <a:gd name="f856" fmla="val 1061"/>
              <a:gd name="f857" fmla="val 1064"/>
              <a:gd name="f858" fmla="val 1068"/>
              <a:gd name="f859" fmla="val 1070"/>
              <a:gd name="f860" fmla="val 1012"/>
              <a:gd name="f861" fmla="val 1013"/>
              <a:gd name="f862" fmla="val 1014"/>
              <a:gd name="f863" fmla="val 1015"/>
              <a:gd name="f864" fmla="val 1016"/>
              <a:gd name="f865" fmla="val 1018"/>
              <a:gd name="f866" fmla="val 1019"/>
              <a:gd name="f867" fmla="val 1020"/>
              <a:gd name="f868" fmla="val 1021"/>
              <a:gd name="f869" fmla="val 1022"/>
              <a:gd name="f870" fmla="val 1023"/>
              <a:gd name="f871" fmla="val 1025"/>
              <a:gd name="f872" fmla="val 1026"/>
              <a:gd name="f873" fmla="val 1027"/>
              <a:gd name="f874" fmla="val 1028"/>
              <a:gd name="f875" fmla="val 1029"/>
              <a:gd name="f876" fmla="val 1010"/>
              <a:gd name="f877" fmla="val 1009"/>
              <a:gd name="f878" fmla="val 1008"/>
              <a:gd name="f879" fmla="val 1007"/>
              <a:gd name="f880" fmla="val 1185"/>
              <a:gd name="f881" fmla="val 1167"/>
              <a:gd name="f882" fmla="val 1166"/>
              <a:gd name="f883" fmla="val 1387"/>
              <a:gd name="f884" fmla="val 1386"/>
              <a:gd name="f885" fmla="val 1385"/>
              <a:gd name="f886" fmla="val 1384"/>
              <a:gd name="f887" fmla="val 976"/>
              <a:gd name="f888" fmla="val 1382"/>
              <a:gd name="f889" fmla="val 1380"/>
              <a:gd name="f890" fmla="val 978"/>
              <a:gd name="f891" fmla="val 1379"/>
              <a:gd name="f892" fmla="val 980"/>
              <a:gd name="f893" fmla="val 1378"/>
              <a:gd name="f894" fmla="val 1376"/>
              <a:gd name="f895" fmla="val 981"/>
              <a:gd name="f896" fmla="val 1374"/>
              <a:gd name="f897" fmla="val 1373"/>
              <a:gd name="f898" fmla="val 982"/>
              <a:gd name="f899" fmla="val 1372"/>
              <a:gd name="f900" fmla="val 983"/>
              <a:gd name="f901" fmla="val 984"/>
              <a:gd name="f902" fmla="val 1371"/>
              <a:gd name="f903" fmla="val 986"/>
              <a:gd name="f904" fmla="val 985"/>
              <a:gd name="f905" fmla="val 1370"/>
              <a:gd name="f906" fmla="val 979"/>
              <a:gd name="f907" fmla="val 977"/>
              <a:gd name="f908" fmla="val 1375"/>
              <a:gd name="f909" fmla="val 955"/>
              <a:gd name="f910" fmla="val 954"/>
              <a:gd name="f911" fmla="val 953"/>
              <a:gd name="f912" fmla="val 952"/>
              <a:gd name="f913" fmla="val 1377"/>
              <a:gd name="f914" fmla="val 951"/>
              <a:gd name="f915" fmla="val 949"/>
              <a:gd name="f916" fmla="val 947"/>
              <a:gd name="f917" fmla="val 905"/>
              <a:gd name="f918" fmla="val 896"/>
              <a:gd name="f919" fmla="val 1381"/>
              <a:gd name="f920" fmla="val 1388"/>
              <a:gd name="f921" fmla="val 1389"/>
              <a:gd name="f922" fmla="val 1390"/>
              <a:gd name="f923" fmla="val 1391"/>
              <a:gd name="f924" fmla="val 1392"/>
              <a:gd name="f925" fmla="val 1393"/>
              <a:gd name="f926" fmla="val 1394"/>
              <a:gd name="f927" fmla="val 1395"/>
              <a:gd name="f928" fmla="val 1396"/>
              <a:gd name="f929" fmla="val 1397"/>
              <a:gd name="f930" fmla="val 1398"/>
              <a:gd name="f931" fmla="val 1399"/>
              <a:gd name="f932" fmla="val 1400"/>
              <a:gd name="f933" fmla="val 1401"/>
              <a:gd name="f934" fmla="val 1402"/>
              <a:gd name="f935" fmla="val 1404"/>
              <a:gd name="f936" fmla="val 1405"/>
              <a:gd name="f937" fmla="val 1406"/>
              <a:gd name="f938" fmla="val 1407"/>
              <a:gd name="f939" fmla="val 1408"/>
              <a:gd name="f940" fmla="val 1409"/>
              <a:gd name="f941" fmla="val 1410"/>
              <a:gd name="f942" fmla="val 1411"/>
              <a:gd name="f943" fmla="val 946"/>
              <a:gd name="f944" fmla="val 1414"/>
              <a:gd name="f945" fmla="val 948"/>
              <a:gd name="f946" fmla="val 1415"/>
              <a:gd name="f947" fmla="val 1417"/>
              <a:gd name="f948" fmla="val 1418"/>
              <a:gd name="f949" fmla="val 950"/>
              <a:gd name="f950" fmla="val 1419"/>
              <a:gd name="f951" fmla="val 1420"/>
              <a:gd name="f952" fmla="val 1421"/>
              <a:gd name="f953" fmla="val 1422"/>
              <a:gd name="f954" fmla="val 1423"/>
              <a:gd name="f955" fmla="val 962"/>
              <a:gd name="f956" fmla="val 1424"/>
              <a:gd name="f957" fmla="val 1425"/>
              <a:gd name="f958" fmla="val 1426"/>
              <a:gd name="f959" fmla="val 1416"/>
              <a:gd name="f960" fmla="val 1413"/>
              <a:gd name="f961" fmla="val 1412"/>
              <a:gd name="f962" fmla="val 1403"/>
              <a:gd name="f963" fmla="val 1310"/>
              <a:gd name="f964" fmla="val 1311"/>
              <a:gd name="f965" fmla="val 1312"/>
              <a:gd name="f966" fmla="val 1313"/>
              <a:gd name="f967" fmla="val 1315"/>
              <a:gd name="f968" fmla="val 1317"/>
              <a:gd name="f969" fmla="val 1318"/>
              <a:gd name="f970" fmla="val 1319"/>
              <a:gd name="f971" fmla="val 1321"/>
              <a:gd name="f972" fmla="val 1322"/>
              <a:gd name="f973" fmla="val 1324"/>
              <a:gd name="f974" fmla="val 1326"/>
              <a:gd name="f975" fmla="val 1325"/>
              <a:gd name="f976" fmla="val 1327"/>
              <a:gd name="f977" fmla="val 1330"/>
              <a:gd name="f978" fmla="val 1331"/>
              <a:gd name="f979" fmla="val 1332"/>
              <a:gd name="f980" fmla="val 1333"/>
              <a:gd name="f981" fmla="val 1334"/>
              <a:gd name="f982" fmla="val 1336"/>
              <a:gd name="f983" fmla="val 1329"/>
              <a:gd name="f984" fmla="val 1323"/>
              <a:gd name="f985" fmla="val 1320"/>
              <a:gd name="f986" fmla="val 1316"/>
              <a:gd name="f987" fmla="val 1314"/>
              <a:gd name="f988" fmla="val 1309"/>
              <a:gd name="f989" fmla="val 1308"/>
              <a:gd name="f990" fmla="val 1307"/>
              <a:gd name="f991" fmla="val 1306"/>
              <a:gd name="f992" fmla="val 1217"/>
              <a:gd name="f993" fmla="val 1219"/>
              <a:gd name="f994" fmla="val 1220"/>
              <a:gd name="f995" fmla="val 1221"/>
              <a:gd name="f996" fmla="val 1222"/>
              <a:gd name="f997" fmla="val 1223"/>
              <a:gd name="f998" fmla="val 1225"/>
              <a:gd name="f999" fmla="val 1227"/>
              <a:gd name="f1000" fmla="val 1229"/>
              <a:gd name="f1001" fmla="val 1231"/>
              <a:gd name="f1002" fmla="val 1233"/>
              <a:gd name="f1003" fmla="val 1235"/>
              <a:gd name="f1004" fmla="val 1237"/>
              <a:gd name="f1005" fmla="val 1239"/>
              <a:gd name="f1006" fmla="val 1242"/>
              <a:gd name="f1007" fmla="val 1240"/>
              <a:gd name="f1008" fmla="val 1245"/>
              <a:gd name="f1009" fmla="val 1246"/>
              <a:gd name="f1010" fmla="val 1249"/>
              <a:gd name="f1011" fmla="val 1248"/>
              <a:gd name="f1012" fmla="val 1250"/>
              <a:gd name="f1013" fmla="val 1252"/>
              <a:gd name="f1014" fmla="val 1254"/>
              <a:gd name="f1015" fmla="val 1256"/>
              <a:gd name="f1016" fmla="val 1257"/>
              <a:gd name="f1017" fmla="val 1258"/>
              <a:gd name="f1018" fmla="val 1259"/>
              <a:gd name="f1019" fmla="val 1260"/>
              <a:gd name="f1020" fmla="val 1261"/>
              <a:gd name="f1021" fmla="val 1262"/>
              <a:gd name="f1022" fmla="val 1263"/>
              <a:gd name="f1023" fmla="val 1247"/>
              <a:gd name="f1024" fmla="val 1243"/>
              <a:gd name="f1025" fmla="val 1241"/>
              <a:gd name="f1026" fmla="val 1238"/>
              <a:gd name="f1027" fmla="val 1232"/>
              <a:gd name="f1028" fmla="val 1288"/>
              <a:gd name="f1029" fmla="val 1290"/>
              <a:gd name="f1030" fmla="val 1289"/>
              <a:gd name="f1031" fmla="val 1291"/>
              <a:gd name="f1032" fmla="val 1293"/>
              <a:gd name="f1033" fmla="val 1294"/>
              <a:gd name="f1034" fmla="val 1296"/>
              <a:gd name="f1035" fmla="val 1297"/>
              <a:gd name="f1036" fmla="val 1298"/>
              <a:gd name="f1037" fmla="val 1301"/>
              <a:gd name="f1038" fmla="val 1303"/>
              <a:gd name="f1039" fmla="val 1328"/>
              <a:gd name="f1040" fmla="val 1337"/>
              <a:gd name="f1041" fmla="val 1340"/>
              <a:gd name="f1042" fmla="val 1342"/>
              <a:gd name="f1043" fmla="val 1344"/>
              <a:gd name="f1044" fmla="val 1346"/>
              <a:gd name="f1045" fmla="val 1347"/>
              <a:gd name="f1046" fmla="val 1351"/>
              <a:gd name="f1047" fmla="val 1343"/>
              <a:gd name="f1048" fmla="val 1341"/>
              <a:gd name="f1049" fmla="val 1339"/>
              <a:gd name="f1050" fmla="val 1335"/>
              <a:gd name="f1051" fmla="val 1338"/>
              <a:gd name="f1052" fmla="val 1305"/>
              <a:gd name="f1053" fmla="val 1300"/>
              <a:gd name="f1054" fmla="val 1295"/>
              <a:gd name="f1055" fmla="val 1285"/>
              <a:gd name="f1056" fmla="val 1282"/>
              <a:gd name="f1057" fmla="val 1280"/>
              <a:gd name="f1058" fmla="val 1278"/>
              <a:gd name="f1059" fmla="val 1276"/>
              <a:gd name="f1060" fmla="val 1274"/>
              <a:gd name="f1061" fmla="val 1273"/>
              <a:gd name="f1062" fmla="val 1272"/>
              <a:gd name="f1063" fmla="val 1267"/>
              <a:gd name="f1064" fmla="val 1270"/>
              <a:gd name="f1065" fmla="val 1268"/>
              <a:gd name="f1066" fmla="val 1266"/>
              <a:gd name="f1067" fmla="val 1265"/>
              <a:gd name="f1068" fmla="val 1271"/>
              <a:gd name="f1069" fmla="val 1275"/>
              <a:gd name="f1070" fmla="val 1279"/>
              <a:gd name="f1071" fmla="val 1281"/>
              <a:gd name="f1072" fmla="val 1284"/>
              <a:gd name="f1073" fmla="val 1286"/>
              <a:gd name="f1074" fmla="val 1349"/>
              <a:gd name="f1075" fmla="val 1352"/>
              <a:gd name="f1076" fmla="val 1348"/>
              <a:gd name="f1077" fmla="val 1165"/>
              <a:gd name="f1078" fmla="val 1164"/>
              <a:gd name="f1079" fmla="val 1163"/>
              <a:gd name="f1080" fmla="val 1159"/>
              <a:gd name="f1081" fmla="val 1156"/>
              <a:gd name="f1082" fmla="val 1157"/>
              <a:gd name="f1083" fmla="val 1158"/>
              <a:gd name="f1084" fmla="val 1140"/>
              <a:gd name="f1085" fmla="val 1141"/>
              <a:gd name="f1086" fmla="val 1142"/>
              <a:gd name="f1087" fmla="val 1139"/>
              <a:gd name="f1088" fmla="val 1138"/>
              <a:gd name="f1089" fmla="val 1130"/>
              <a:gd name="f1090" fmla="val 1129"/>
              <a:gd name="f1091" fmla="val 1128"/>
              <a:gd name="f1092" fmla="val 1127"/>
              <a:gd name="f1093" fmla="val 1126"/>
              <a:gd name="f1094" fmla="val 1125"/>
              <a:gd name="f1095" fmla="val 1124"/>
              <a:gd name="f1096" fmla="val 1131"/>
              <a:gd name="f1097" fmla="val 1132"/>
              <a:gd name="f1098" fmla="val 1035"/>
              <a:gd name="f1099" fmla="val 1031"/>
              <a:gd name="f1100" fmla="val 1032"/>
              <a:gd name="f1101" fmla="val 1033"/>
              <a:gd name="f1102" fmla="val 1037"/>
              <a:gd name="f1103" fmla="val 1038"/>
              <a:gd name="f1104" fmla="val 1040"/>
              <a:gd name="f1105" fmla="val 1043"/>
              <a:gd name="f1106" fmla="val 1044"/>
              <a:gd name="f1107" fmla="val 1045"/>
              <a:gd name="f1108" fmla="val 1039"/>
              <a:gd name="f1109" fmla="val 1024"/>
              <a:gd name="f1110" fmla="val 1017"/>
              <a:gd name="f1111" fmla="val 1011"/>
              <a:gd name="f1112" fmla="val 1036"/>
              <a:gd name="f1113" fmla="val 1030"/>
              <a:gd name="f1114" fmla="val 1034"/>
              <a:gd name="f1115" fmla="val 1006"/>
              <a:gd name="f1116" fmla="val 1005"/>
              <a:gd name="f1117" fmla="val 1004"/>
              <a:gd name="f1118" fmla="val 1444"/>
              <a:gd name="f1119" fmla="val 1445"/>
              <a:gd name="f1120" fmla="val 1446"/>
              <a:gd name="f1121" fmla="val 1345"/>
              <a:gd name="f1122" fmla="val 1447"/>
              <a:gd name="f1123" fmla="val 1448"/>
              <a:gd name="f1124" fmla="val 1450"/>
              <a:gd name="f1125" fmla="val 1451"/>
              <a:gd name="f1126" fmla="val 1353"/>
              <a:gd name="f1127" fmla="val 1354"/>
              <a:gd name="f1128" fmla="val 1355"/>
              <a:gd name="f1129" fmla="val 1443"/>
              <a:gd name="f1130" fmla="val 1442"/>
              <a:gd name="f1131" fmla="val 1441"/>
              <a:gd name="f1132" fmla="val 1440"/>
              <a:gd name="f1133" fmla="val 1439"/>
              <a:gd name="f1134" fmla="val 1356"/>
              <a:gd name="f1135" fmla="val 1438"/>
              <a:gd name="f1136" fmla="val 1357"/>
              <a:gd name="f1137" fmla="val 1437"/>
              <a:gd name="f1138" fmla="val 1436"/>
              <a:gd name="f1139" fmla="val 1435"/>
              <a:gd name="f1140" fmla="val 1358"/>
              <a:gd name="f1141" fmla="val 1359"/>
              <a:gd name="f1142" fmla="val 1434"/>
              <a:gd name="f1143" fmla="val 1433"/>
              <a:gd name="f1144" fmla="val 1432"/>
              <a:gd name="f1145" fmla="val 1350"/>
              <a:gd name="f1146" fmla="val 1429"/>
              <a:gd name="f1147" fmla="val 1428"/>
              <a:gd name="f1148" fmla="val 1427"/>
              <a:gd name="f1149" fmla="val 1224"/>
              <a:gd name="f1150" fmla="val 1491"/>
              <a:gd name="f1151" fmla="val 1473"/>
              <a:gd name="f1152" fmla="val 1474"/>
              <a:gd name="f1153" fmla="val 1490"/>
              <a:gd name="f1154" fmla="val 1475"/>
              <a:gd name="f1155" fmla="val 1489"/>
              <a:gd name="f1156" fmla="val 1488"/>
              <a:gd name="f1157" fmla="val 1487"/>
              <a:gd name="f1158" fmla="val 1486"/>
              <a:gd name="f1159" fmla="val 1485"/>
              <a:gd name="f1160" fmla="val 1476"/>
              <a:gd name="f1161" fmla="val 1484"/>
              <a:gd name="f1162" fmla="val 1477"/>
              <a:gd name="f1163" fmla="val 1483"/>
              <a:gd name="f1164" fmla="val 1480"/>
              <a:gd name="f1165" fmla="val 1479"/>
              <a:gd name="f1166" fmla="val 1478"/>
              <a:gd name="f1167" fmla="val 1481"/>
              <a:gd name="f1168" fmla="val 1482"/>
              <a:gd name="f1169" fmla="val 1493"/>
              <a:gd name="f1170" fmla="val 1492"/>
              <a:gd name="f1171" fmla="val 1495"/>
              <a:gd name="f1172" fmla="val 1497"/>
              <a:gd name="f1173" fmla="val 1494"/>
              <a:gd name="f1174" fmla="val 1499"/>
              <a:gd name="f1175" fmla="val 1501"/>
              <a:gd name="f1176" fmla="val 1503"/>
              <a:gd name="f1177" fmla="val 1504"/>
              <a:gd name="f1178" fmla="val 1505"/>
              <a:gd name="f1179" fmla="val 1506"/>
              <a:gd name="f1180" fmla="val 1507"/>
              <a:gd name="f1181" fmla="val 1508"/>
              <a:gd name="f1182" fmla="val 1509"/>
              <a:gd name="f1183" fmla="val 1510"/>
              <a:gd name="f1184" fmla="val 1511"/>
              <a:gd name="f1185" fmla="val 1513"/>
              <a:gd name="f1186" fmla="val 1514"/>
              <a:gd name="f1187" fmla="val 1515"/>
              <a:gd name="f1188" fmla="val 1516"/>
              <a:gd name="f1189" fmla="val 1517"/>
              <a:gd name="f1190" fmla="val 1518"/>
              <a:gd name="f1191" fmla="val 1519"/>
              <a:gd name="f1192" fmla="val 1521"/>
              <a:gd name="f1193" fmla="val 1522"/>
              <a:gd name="f1194" fmla="val 1523"/>
              <a:gd name="f1195" fmla="val 1524"/>
              <a:gd name="f1196" fmla="val 1526"/>
              <a:gd name="f1197" fmla="val 1527"/>
              <a:gd name="f1198" fmla="val 1529"/>
              <a:gd name="f1199" fmla="val 1530"/>
              <a:gd name="f1200" fmla="val 1533"/>
              <a:gd name="f1201" fmla="val 1531"/>
              <a:gd name="f1202" fmla="val 1528"/>
              <a:gd name="f1203" fmla="val 1472"/>
              <a:gd name="f1204" fmla="val 1471"/>
              <a:gd name="f1205" fmla="val 1470"/>
              <a:gd name="f1206" fmla="val 1532"/>
              <a:gd name="f1207" fmla="val 1469"/>
              <a:gd name="f1208" fmla="val 1468"/>
              <a:gd name="f1209" fmla="val 1535"/>
              <a:gd name="f1210" fmla="val 1466"/>
              <a:gd name="f1211" fmla="val 1537"/>
              <a:gd name="f1212" fmla="val 1467"/>
              <a:gd name="f1213" fmla="val 1539"/>
              <a:gd name="f1214" fmla="val 1465"/>
              <a:gd name="f1215" fmla="val 1540"/>
              <a:gd name="f1216" fmla="val 1464"/>
              <a:gd name="f1217" fmla="val 1463"/>
              <a:gd name="f1218" fmla="val 1541"/>
              <a:gd name="f1219" fmla="val 1462"/>
              <a:gd name="f1220" fmla="val 1542"/>
              <a:gd name="f1221" fmla="val 1461"/>
              <a:gd name="f1222" fmla="val 1543"/>
              <a:gd name="f1223" fmla="val 1544"/>
              <a:gd name="f1224" fmla="val 1545"/>
              <a:gd name="f1225" fmla="val 1460"/>
              <a:gd name="f1226" fmla="val 1549"/>
              <a:gd name="f1227" fmla="val 1457"/>
              <a:gd name="f1228" fmla="val 1546"/>
              <a:gd name="f1229" fmla="val 1458"/>
              <a:gd name="f1230" fmla="val 1459"/>
              <a:gd name="f1231" fmla="val 1525"/>
              <a:gd name="f1232" fmla="val 1520"/>
              <a:gd name="f1233" fmla="val 1502"/>
              <a:gd name="f1234" fmla="val 1500"/>
              <a:gd name="f1235" fmla="val 1498"/>
              <a:gd name="f1236" fmla="val 997"/>
              <a:gd name="f1237" fmla="val 996"/>
              <a:gd name="f1238" fmla="val 995"/>
              <a:gd name="f1239" fmla="val 994"/>
              <a:gd name="f1240" fmla="val 993"/>
              <a:gd name="f1241" fmla="val 998"/>
              <a:gd name="f1242" fmla="val 999"/>
              <a:gd name="f1243" fmla="val 1000"/>
              <a:gd name="f1244" fmla="val 1133"/>
              <a:gd name="f1245" fmla="val 1134"/>
              <a:gd name="f1246" fmla="val 1135"/>
              <a:gd name="f1247" fmla="val 1137"/>
              <a:gd name="f1248" fmla="val 1143"/>
              <a:gd name="f1249" fmla="val 1144"/>
              <a:gd name="f1250" fmla="val 1145"/>
              <a:gd name="f1251" fmla="val 1136"/>
              <a:gd name="f1252" fmla="val 1151"/>
              <a:gd name="f1253" fmla="val 1152"/>
              <a:gd name="f1254" fmla="val 1153"/>
              <a:gd name="f1255" fmla="val 1155"/>
              <a:gd name="f1256" fmla="val 1154"/>
              <a:gd name="f1257" fmla="val 1150"/>
              <a:gd name="f1258" fmla="val 1149"/>
              <a:gd name="f1259" fmla="val 1148"/>
              <a:gd name="f1260" fmla="val 1146"/>
              <a:gd name="f1261" fmla="val 1147"/>
              <a:gd name="f1262" fmla="val 1002"/>
              <a:gd name="f1263" fmla="val 1001"/>
              <a:gd name="f1264" fmla="val 1269"/>
              <a:gd name="f1265" fmla="val 1264"/>
              <a:gd name="f1266" fmla="val 1277"/>
              <a:gd name="f1267" fmla="val 1292"/>
              <a:gd name="f1268" fmla="val 1283"/>
              <a:gd name="f1269" fmla="val 1244"/>
              <a:gd name="f1270" fmla="val 1255"/>
              <a:gd name="f1271" fmla="val 1383"/>
              <a:gd name="f1272" fmla="val 1251"/>
              <a:gd name="f1273" fmla="val 1287"/>
              <a:gd name="f1274" fmla="val 1253"/>
              <a:gd name="f1275" fmla="val 1304"/>
              <a:gd name="f1276" fmla="val 1302"/>
              <a:gd name="f1277" fmla="val 1299"/>
              <a:gd name="f1278" fmla="val 1453"/>
              <a:gd name="f1279" fmla="val 1454"/>
              <a:gd name="f1280" fmla="val 1456"/>
              <a:gd name="f1281" fmla="val 1455"/>
              <a:gd name="f1282" fmla="val 1452"/>
              <a:gd name="f1283" fmla="val 1369"/>
              <a:gd name="f1284" fmla="val 1367"/>
              <a:gd name="f1285" fmla="val 1365"/>
              <a:gd name="f1286" fmla="val 1363"/>
              <a:gd name="f1287" fmla="val 1362"/>
              <a:gd name="f1288" fmla="val 1360"/>
              <a:gd name="f1289" fmla="val 1361"/>
              <a:gd name="f1290" fmla="val 1364"/>
              <a:gd name="f1291" fmla="val 1366"/>
              <a:gd name="f1292" fmla="val 1368"/>
              <a:gd name="f1293" fmla="val 1218"/>
              <a:gd name="f1294" fmla="val 1216"/>
              <a:gd name="f1295" fmla="val 1228"/>
              <a:gd name="f1296" fmla="val 1234"/>
              <a:gd name="f1297" fmla="val 1236"/>
              <a:gd name="f1298" fmla="val 1230"/>
              <a:gd name="f1299" fmla="val 1226"/>
              <a:gd name="f1300" fmla="val 12"/>
              <a:gd name="f1301" fmla="val 13"/>
              <a:gd name="f1302" fmla="val 14"/>
              <a:gd name="f1303" fmla="val 15"/>
              <a:gd name="f1304" fmla="val 11"/>
              <a:gd name="f1305" fmla="val 8"/>
              <a:gd name="f1306" fmla="val 7"/>
              <a:gd name="f1307" fmla="val 6"/>
              <a:gd name="f1308" fmla="val 5"/>
              <a:gd name="f1309" fmla="val 4"/>
              <a:gd name="f1310" fmla="val 3"/>
              <a:gd name="f1311" fmla="val 2"/>
              <a:gd name="f1312" fmla="val 9"/>
              <a:gd name="f1313" fmla="val 10"/>
              <a:gd name="f1314" fmla="val 16"/>
              <a:gd name="f1315" fmla="val 17"/>
              <a:gd name="f1316" fmla="val 18"/>
              <a:gd name="f1317" fmla="val 19"/>
              <a:gd name="f1318" fmla="val 20"/>
              <a:gd name="f1319" fmla="val 22"/>
              <a:gd name="f1320" fmla="val 23"/>
              <a:gd name="f1321" fmla="val 24"/>
              <a:gd name="f1322" fmla="val 25"/>
              <a:gd name="f1323" fmla="val 26"/>
              <a:gd name="f1324" fmla="val 27"/>
              <a:gd name="f1325" fmla="val 21"/>
              <a:gd name="f1326" fmla="val 65"/>
              <a:gd name="f1327" fmla="val 66"/>
              <a:gd name="f1328" fmla="val 64"/>
              <a:gd name="f1329" fmla="val 62"/>
              <a:gd name="f1330" fmla="val 63"/>
              <a:gd name="f1331" fmla="val 61"/>
              <a:gd name="f1332" fmla="val 58"/>
              <a:gd name="f1333" fmla="val 60"/>
              <a:gd name="f1334" fmla="val 56"/>
              <a:gd name="f1335" fmla="val 55"/>
              <a:gd name="f1336" fmla="val 54"/>
              <a:gd name="f1337" fmla="val 53"/>
              <a:gd name="f1338" fmla="val 52"/>
              <a:gd name="f1339" fmla="val 51"/>
              <a:gd name="f1340" fmla="val 50"/>
              <a:gd name="f1341" fmla="val 49"/>
              <a:gd name="f1342" fmla="val 48"/>
              <a:gd name="f1343" fmla="val 1089"/>
              <a:gd name="f1344" fmla="val 1090"/>
              <a:gd name="f1345" fmla="val 1091"/>
              <a:gd name="f1346" fmla="val 1093"/>
              <a:gd name="f1347" fmla="val 1095"/>
              <a:gd name="f1348" fmla="val 1097"/>
              <a:gd name="f1349" fmla="val 1099"/>
              <a:gd name="f1350" fmla="val 1101"/>
              <a:gd name="f1351" fmla="val 46"/>
              <a:gd name="f1352" fmla="val 45"/>
              <a:gd name="f1353" fmla="val 43"/>
              <a:gd name="f1354" fmla="val 41"/>
              <a:gd name="f1355" fmla="val 40"/>
              <a:gd name="f1356" fmla="val 39"/>
              <a:gd name="f1357" fmla="val 38"/>
              <a:gd name="f1358" fmla="val 36"/>
              <a:gd name="f1359" fmla="val 37"/>
              <a:gd name="f1360" fmla="val 42"/>
              <a:gd name="f1361" fmla="val 47"/>
              <a:gd name="f1362" fmla="val 57"/>
              <a:gd name="f1363" fmla="val 1056"/>
              <a:gd name="f1364" fmla="val 138"/>
              <a:gd name="f1365" fmla="val 136"/>
              <a:gd name="f1366" fmla="val 135"/>
              <a:gd name="f1367" fmla="val 134"/>
              <a:gd name="f1368" fmla="val 133"/>
              <a:gd name="f1369" fmla="val 132"/>
              <a:gd name="f1370" fmla="val 131"/>
              <a:gd name="f1371" fmla="val 129"/>
              <a:gd name="f1372" fmla="val 128"/>
              <a:gd name="f1373" fmla="val 127"/>
              <a:gd name="f1374" fmla="val 126"/>
              <a:gd name="f1375" fmla="val 125"/>
              <a:gd name="f1376" fmla="val 121"/>
              <a:gd name="f1377" fmla="val 122"/>
              <a:gd name="f1378" fmla="val 123"/>
              <a:gd name="f1379" fmla="val 124"/>
              <a:gd name="f1380" fmla="val 130"/>
              <a:gd name="f1381" fmla="val 113"/>
              <a:gd name="f1382" fmla="val 114"/>
              <a:gd name="f1383" fmla="val 115"/>
              <a:gd name="f1384" fmla="val 116"/>
              <a:gd name="f1385" fmla="val 117"/>
              <a:gd name="f1386" fmla="val 118"/>
              <a:gd name="f1387" fmla="val 120"/>
              <a:gd name="f1388" fmla="val 987"/>
              <a:gd name="f1389" fmla="val 989"/>
              <a:gd name="f1390" fmla="val 990"/>
              <a:gd name="f1391" fmla="val 991"/>
              <a:gd name="f1392" fmla="val 992"/>
              <a:gd name="f1393" fmla="val 119"/>
              <a:gd name="f1394" fmla="val 1003"/>
              <a:gd name="f1395" fmla="val 111"/>
              <a:gd name="f1396" fmla="val 109"/>
              <a:gd name="f1397" fmla="val 107"/>
              <a:gd name="f1398" fmla="val 104"/>
              <a:gd name="f1399" fmla="val 103"/>
              <a:gd name="f1400" fmla="val 102"/>
              <a:gd name="f1401" fmla="val 101"/>
              <a:gd name="f1402" fmla="val 100"/>
              <a:gd name="f1403" fmla="val 105"/>
              <a:gd name="f1404" fmla="val 106"/>
              <a:gd name="f1405" fmla="val 112"/>
              <a:gd name="f1406" fmla="val 110"/>
              <a:gd name="f1407" fmla="val 99"/>
              <a:gd name="f1408" fmla="val 96"/>
              <a:gd name="f1409" fmla="val 988"/>
              <a:gd name="f1410" fmla="val 97"/>
              <a:gd name="f1411" fmla="val 108"/>
              <a:gd name="f1412" fmla="val 98"/>
              <a:gd name="f1413" fmla="val 94"/>
              <a:gd name="f1414" fmla="val 93"/>
              <a:gd name="f1415" fmla="val 95"/>
              <a:gd name="f1416" fmla="val 92"/>
              <a:gd name="f1417" fmla="val 90"/>
              <a:gd name="f1418" fmla="val 88"/>
              <a:gd name="f1419" fmla="val 87"/>
              <a:gd name="f1420" fmla="val 86"/>
              <a:gd name="f1421" fmla="val 83"/>
              <a:gd name="f1422" fmla="val 82"/>
              <a:gd name="f1423" fmla="val 81"/>
              <a:gd name="f1424" fmla="val 84"/>
              <a:gd name="f1425" fmla="val 89"/>
              <a:gd name="f1426" fmla="val 142"/>
              <a:gd name="f1427" fmla="val 141"/>
              <a:gd name="f1428" fmla="val 139"/>
              <a:gd name="f1429" fmla="val 137"/>
              <a:gd name="f1430" fmla="val 937"/>
              <a:gd name="f1431" fmla="val 34"/>
              <a:gd name="f1432" fmla="val 35"/>
              <a:gd name="f1433" fmla="val 33"/>
              <a:gd name="f1434" fmla="val 32"/>
              <a:gd name="f1435" fmla="val 31"/>
              <a:gd name="f1436" fmla="val 30"/>
              <a:gd name="f1437" fmla="val 29"/>
              <a:gd name="f1438" fmla="val 28"/>
              <a:gd name="f1439" fmla="val 155"/>
              <a:gd name="f1440" fmla="val 153"/>
              <a:gd name="f1441" fmla="val 151"/>
              <a:gd name="f1442" fmla="val 150"/>
              <a:gd name="f1443" fmla="val 149"/>
              <a:gd name="f1444" fmla="val 148"/>
              <a:gd name="f1445" fmla="val 147"/>
              <a:gd name="f1446" fmla="val 146"/>
              <a:gd name="f1447" fmla="val 145"/>
              <a:gd name="f1448" fmla="val 144"/>
              <a:gd name="f1449" fmla="val 143"/>
              <a:gd name="f1450" fmla="val 140"/>
              <a:gd name="f1451" fmla="val 152"/>
              <a:gd name="f1452" fmla="val 156"/>
              <a:gd name="f1453" fmla="val 2257"/>
              <a:gd name="f1454" fmla="val 2258"/>
              <a:gd name="f1455" fmla="val 2259"/>
              <a:gd name="f1456" fmla="val 2260"/>
              <a:gd name="f1457" fmla="val 2262"/>
              <a:gd name="f1458" fmla="val 2256"/>
              <a:gd name="f1459" fmla="val 2255"/>
              <a:gd name="f1460" fmla="val 2261"/>
              <a:gd name="f1461" fmla="val 2263"/>
              <a:gd name="f1462" fmla="val 2265"/>
              <a:gd name="f1463" fmla="val 2266"/>
              <a:gd name="f1464" fmla="val 2267"/>
              <a:gd name="f1465" fmla="val 2268"/>
              <a:gd name="f1466" fmla="val 2269"/>
              <a:gd name="f1467" fmla="val 2270"/>
              <a:gd name="f1468" fmla="val 2271"/>
              <a:gd name="f1469" fmla="val 2273"/>
              <a:gd name="f1470" fmla="val 2272"/>
              <a:gd name="f1471" fmla="val 2274"/>
              <a:gd name="f1472" fmla="val 2275"/>
              <a:gd name="f1473" fmla="val 2276"/>
              <a:gd name="f1474" fmla="val 2277"/>
              <a:gd name="f1475" fmla="val 2279"/>
              <a:gd name="f1476" fmla="val 2282"/>
              <a:gd name="f1477" fmla="val 2284"/>
              <a:gd name="f1478" fmla="val 2285"/>
              <a:gd name="f1479" fmla="val 2286"/>
              <a:gd name="f1480" fmla="val 2287"/>
              <a:gd name="f1481" fmla="val 2288"/>
              <a:gd name="f1482" fmla="val 2289"/>
              <a:gd name="f1483" fmla="val 2292"/>
              <a:gd name="f1484" fmla="val 2294"/>
              <a:gd name="f1485" fmla="val 2295"/>
              <a:gd name="f1486" fmla="val 59"/>
              <a:gd name="f1487" fmla="val 2296"/>
              <a:gd name="f1488" fmla="val 2298"/>
              <a:gd name="f1489" fmla="val 2300"/>
              <a:gd name="f1490" fmla="val 2301"/>
              <a:gd name="f1491" fmla="val 2305"/>
              <a:gd name="f1492" fmla="val 2310"/>
              <a:gd name="f1493" fmla="val 2314"/>
              <a:gd name="f1494" fmla="val 2315"/>
              <a:gd name="f1495" fmla="val 2313"/>
              <a:gd name="f1496" fmla="val 2312"/>
              <a:gd name="f1497" fmla="val 2311"/>
              <a:gd name="f1498" fmla="val 2309"/>
              <a:gd name="f1499" fmla="val 2308"/>
              <a:gd name="f1500" fmla="val 2304"/>
              <a:gd name="f1501" fmla="val 2303"/>
              <a:gd name="f1502" fmla="val 2302"/>
              <a:gd name="f1503" fmla="val 2297"/>
              <a:gd name="f1504" fmla="val 2291"/>
              <a:gd name="f1505" fmla="val 2283"/>
              <a:gd name="f1506" fmla="val 2281"/>
              <a:gd name="f1507" fmla="val 2280"/>
              <a:gd name="f1508" fmla="val 2264"/>
              <a:gd name="f1509" fmla="val 1953"/>
              <a:gd name="f1510" fmla="val 1954"/>
              <a:gd name="f1511" fmla="val 1955"/>
              <a:gd name="f1512" fmla="val 1957"/>
              <a:gd name="f1513" fmla="val 1958"/>
              <a:gd name="f1514" fmla="val 1960"/>
              <a:gd name="f1515" fmla="val 1962"/>
              <a:gd name="f1516" fmla="val 1963"/>
              <a:gd name="f1517" fmla="val 1964"/>
              <a:gd name="f1518" fmla="val 1966"/>
              <a:gd name="f1519" fmla="val 1968"/>
              <a:gd name="f1520" fmla="val 1970"/>
              <a:gd name="f1521" fmla="val 1972"/>
              <a:gd name="f1522" fmla="val 1974"/>
              <a:gd name="f1523" fmla="val 1977"/>
              <a:gd name="f1524" fmla="val 1979"/>
              <a:gd name="f1525" fmla="val 1982"/>
              <a:gd name="f1526" fmla="val 1984"/>
              <a:gd name="f1527" fmla="val 1986"/>
              <a:gd name="f1528" fmla="val 1989"/>
              <a:gd name="f1529" fmla="val 1991"/>
              <a:gd name="f1530" fmla="val 1994"/>
              <a:gd name="f1531" fmla="val 1996"/>
              <a:gd name="f1532" fmla="val 1997"/>
              <a:gd name="f1533" fmla="val 1998"/>
              <a:gd name="f1534" fmla="val 2000"/>
              <a:gd name="f1535" fmla="val 2001"/>
              <a:gd name="f1536" fmla="val 2002"/>
              <a:gd name="f1537" fmla="val 2003"/>
              <a:gd name="f1538" fmla="val 2005"/>
              <a:gd name="f1539" fmla="val 91"/>
              <a:gd name="f1540" fmla="val 2006"/>
              <a:gd name="f1541" fmla="val 2007"/>
              <a:gd name="f1542" fmla="val 2009"/>
              <a:gd name="f1543" fmla="val 2010"/>
              <a:gd name="f1544" fmla="val 2011"/>
              <a:gd name="f1545" fmla="val 2008"/>
              <a:gd name="f1546" fmla="val 2012"/>
              <a:gd name="f1547" fmla="val 2013"/>
              <a:gd name="f1548" fmla="val 85"/>
              <a:gd name="f1549" fmla="val 2004"/>
              <a:gd name="f1550" fmla="val 80"/>
              <a:gd name="f1551" fmla="val 79"/>
              <a:gd name="f1552" fmla="val 78"/>
              <a:gd name="f1553" fmla="val 76"/>
              <a:gd name="f1554" fmla="val 75"/>
              <a:gd name="f1555" fmla="val 74"/>
              <a:gd name="f1556" fmla="val 73"/>
              <a:gd name="f1557" fmla="val 72"/>
              <a:gd name="f1558" fmla="val 1987"/>
              <a:gd name="f1559" fmla="val 71"/>
              <a:gd name="f1560" fmla="val 70"/>
              <a:gd name="f1561" fmla="val 1983"/>
              <a:gd name="f1562" fmla="val 69"/>
              <a:gd name="f1563" fmla="val 1980"/>
              <a:gd name="f1564" fmla="val 1978"/>
              <a:gd name="f1565" fmla="val 68"/>
              <a:gd name="f1566" fmla="val 1975"/>
              <a:gd name="f1567" fmla="val 1961"/>
              <a:gd name="f1568" fmla="val 77"/>
              <a:gd name="f1569" fmla="val 1956"/>
              <a:gd name="f1570" fmla="val 1952"/>
              <a:gd name="f1571" fmla="val 1951"/>
              <a:gd name="f1572" fmla="val 1950"/>
              <a:gd name="f1573" fmla="val 2144"/>
              <a:gd name="f1574" fmla="val 2145"/>
              <a:gd name="f1575" fmla="val 2146"/>
              <a:gd name="f1576" fmla="val 2147"/>
              <a:gd name="f1577" fmla="val 2148"/>
              <a:gd name="f1578" fmla="val 2151"/>
              <a:gd name="f1579" fmla="val 2152"/>
              <a:gd name="f1580" fmla="val 2153"/>
              <a:gd name="f1581" fmla="val 2154"/>
              <a:gd name="f1582" fmla="val 2155"/>
              <a:gd name="f1583" fmla="val 2156"/>
              <a:gd name="f1584" fmla="val 2157"/>
              <a:gd name="f1585" fmla="val 2159"/>
              <a:gd name="f1586" fmla="val 2158"/>
              <a:gd name="f1587" fmla="val 2161"/>
              <a:gd name="f1588" fmla="val 2163"/>
              <a:gd name="f1589" fmla="val 2165"/>
              <a:gd name="f1590" fmla="val 2167"/>
              <a:gd name="f1591" fmla="val 2170"/>
              <a:gd name="f1592" fmla="val 2172"/>
              <a:gd name="f1593" fmla="val 2173"/>
              <a:gd name="f1594" fmla="val 2174"/>
              <a:gd name="f1595" fmla="val 2177"/>
              <a:gd name="f1596" fmla="val 2179"/>
              <a:gd name="f1597" fmla="val 2180"/>
              <a:gd name="f1598" fmla="val 2181"/>
              <a:gd name="f1599" fmla="val 2182"/>
              <a:gd name="f1600" fmla="val 2178"/>
              <a:gd name="f1601" fmla="val 2184"/>
              <a:gd name="f1602" fmla="val 2187"/>
              <a:gd name="f1603" fmla="val 2190"/>
              <a:gd name="f1604" fmla="val 2191"/>
              <a:gd name="f1605" fmla="val 2192"/>
              <a:gd name="f1606" fmla="val 2193"/>
              <a:gd name="f1607" fmla="val 2194"/>
              <a:gd name="f1608" fmla="val 2195"/>
              <a:gd name="f1609" fmla="val 2196"/>
              <a:gd name="f1610" fmla="val 2199"/>
              <a:gd name="f1611" fmla="val 2189"/>
              <a:gd name="f1612" fmla="val 2188"/>
              <a:gd name="f1613" fmla="val 2197"/>
              <a:gd name="f1614" fmla="val 2203"/>
              <a:gd name="f1615" fmla="val 2205"/>
              <a:gd name="f1616" fmla="val 2206"/>
              <a:gd name="f1617" fmla="val 2207"/>
              <a:gd name="f1618" fmla="val 2208"/>
              <a:gd name="f1619" fmla="val 2209"/>
              <a:gd name="f1620" fmla="val 2210"/>
              <a:gd name="f1621" fmla="val 2212"/>
              <a:gd name="f1622" fmla="val 2213"/>
              <a:gd name="f1623" fmla="val 2215"/>
              <a:gd name="f1624" fmla="val 2216"/>
              <a:gd name="f1625" fmla="val 2220"/>
              <a:gd name="f1626" fmla="val 2218"/>
              <a:gd name="f1627" fmla="val 2217"/>
              <a:gd name="f1628" fmla="val 2214"/>
              <a:gd name="f1629" fmla="val 2219"/>
              <a:gd name="f1630" fmla="val 2224"/>
              <a:gd name="f1631" fmla="val 2223"/>
              <a:gd name="f1632" fmla="val 2225"/>
              <a:gd name="f1633" fmla="val 2227"/>
              <a:gd name="f1634" fmla="val 2228"/>
              <a:gd name="f1635" fmla="val 2229"/>
              <a:gd name="f1636" fmla="val 2231"/>
              <a:gd name="f1637" fmla="val 2230"/>
              <a:gd name="f1638" fmla="val 2142"/>
              <a:gd name="f1639" fmla="val 2143"/>
              <a:gd name="f1640" fmla="val 2126"/>
              <a:gd name="f1641" fmla="val 2127"/>
              <a:gd name="f1642" fmla="val 2128"/>
              <a:gd name="f1643" fmla="val 2129"/>
              <a:gd name="f1644" fmla="val 2131"/>
              <a:gd name="f1645" fmla="val 2133"/>
              <a:gd name="f1646" fmla="val 2135"/>
              <a:gd name="f1647" fmla="val 2137"/>
              <a:gd name="f1648" fmla="val 2138"/>
              <a:gd name="f1649" fmla="val 2139"/>
              <a:gd name="f1650" fmla="val 2140"/>
              <a:gd name="f1651" fmla="val 2125"/>
              <a:gd name="f1652" fmla="val 2581"/>
              <a:gd name="f1653" fmla="val 207"/>
              <a:gd name="f1654" fmla="val 2586"/>
              <a:gd name="f1655" fmla="val 206"/>
              <a:gd name="f1656" fmla="val 2591"/>
              <a:gd name="f1657" fmla="val 204"/>
              <a:gd name="f1658" fmla="val 2595"/>
              <a:gd name="f1659" fmla="val 2598"/>
              <a:gd name="f1660" fmla="val 2600"/>
              <a:gd name="f1661" fmla="val 208"/>
              <a:gd name="f1662" fmla="val 2602"/>
              <a:gd name="f1663" fmla="val 209"/>
              <a:gd name="f1664" fmla="val 2603"/>
              <a:gd name="f1665" fmla="val 2604"/>
              <a:gd name="f1666" fmla="val 2607"/>
              <a:gd name="f1667" fmla="val 2612"/>
              <a:gd name="f1668" fmla="val 2616"/>
              <a:gd name="f1669" fmla="val 210"/>
              <a:gd name="f1670" fmla="val 2620"/>
              <a:gd name="f1671" fmla="val 2623"/>
              <a:gd name="f1672" fmla="val 2625"/>
              <a:gd name="f1673" fmla="val 2628"/>
              <a:gd name="f1674" fmla="val 2631"/>
              <a:gd name="f1675" fmla="val 2633"/>
              <a:gd name="f1676" fmla="val 2636"/>
              <a:gd name="f1677" fmla="val 205"/>
              <a:gd name="f1678" fmla="val 2640"/>
              <a:gd name="f1679" fmla="val 2644"/>
              <a:gd name="f1680" fmla="val 203"/>
              <a:gd name="f1681" fmla="val 2518"/>
              <a:gd name="f1682" fmla="val 2516"/>
              <a:gd name="f1683" fmla="val 2515"/>
              <a:gd name="f1684" fmla="val 2513"/>
              <a:gd name="f1685" fmla="val 2514"/>
              <a:gd name="f1686" fmla="val 2512"/>
              <a:gd name="f1687" fmla="val 2510"/>
              <a:gd name="f1688" fmla="val 2517"/>
              <a:gd name="f1689" fmla="val 2511"/>
              <a:gd name="f1690" fmla="val 2509"/>
              <a:gd name="f1691" fmla="val 2508"/>
              <a:gd name="f1692" fmla="val 2505"/>
              <a:gd name="f1693" fmla="val 2506"/>
              <a:gd name="f1694" fmla="val 2503"/>
              <a:gd name="f1695" fmla="val 2502"/>
              <a:gd name="f1696" fmla="val 2501"/>
              <a:gd name="f1697" fmla="val 2507"/>
              <a:gd name="f1698" fmla="val 2520"/>
              <a:gd name="f1699" fmla="val 2522"/>
              <a:gd name="f1700" fmla="val 2524"/>
              <a:gd name="f1701" fmla="val 2527"/>
              <a:gd name="f1702" fmla="val 2529"/>
              <a:gd name="f1703" fmla="val 2531"/>
              <a:gd name="f1704" fmla="val 2533"/>
              <a:gd name="f1705" fmla="val 2535"/>
              <a:gd name="f1706" fmla="val 2536"/>
              <a:gd name="f1707" fmla="val 2537"/>
              <a:gd name="f1708" fmla="val 2538"/>
              <a:gd name="f1709" fmla="val 2539"/>
              <a:gd name="f1710" fmla="val 2540"/>
              <a:gd name="f1711" fmla="val 2542"/>
              <a:gd name="f1712" fmla="val 2541"/>
              <a:gd name="f1713" fmla="val 2543"/>
              <a:gd name="f1714" fmla="val 2544"/>
              <a:gd name="f1715" fmla="val 2545"/>
              <a:gd name="f1716" fmla="val 2546"/>
              <a:gd name="f1717" fmla="val 2547"/>
              <a:gd name="f1718" fmla="val 2548"/>
              <a:gd name="f1719" fmla="val 2549"/>
              <a:gd name="f1720" fmla="val 2551"/>
              <a:gd name="f1721" fmla="val 2552"/>
              <a:gd name="f1722" fmla="val 2554"/>
              <a:gd name="f1723" fmla="val 2555"/>
              <a:gd name="f1724" fmla="val 2556"/>
              <a:gd name="f1725" fmla="val 2557"/>
              <a:gd name="f1726" fmla="val 2558"/>
              <a:gd name="f1727" fmla="val 2560"/>
              <a:gd name="f1728" fmla="val 2562"/>
              <a:gd name="f1729" fmla="val 2564"/>
              <a:gd name="f1730" fmla="val 2565"/>
              <a:gd name="f1731" fmla="val 2569"/>
              <a:gd name="f1732" fmla="val 2570"/>
              <a:gd name="f1733" fmla="val 2568"/>
              <a:gd name="f1734" fmla="val 2566"/>
              <a:gd name="f1735" fmla="val 2567"/>
              <a:gd name="f1736" fmla="val 2561"/>
              <a:gd name="f1737" fmla="val 2550"/>
              <a:gd name="f1738" fmla="val 2534"/>
              <a:gd name="f1739" fmla="val 2532"/>
              <a:gd name="f1740" fmla="val 2530"/>
              <a:gd name="f1741" fmla="val 2528"/>
              <a:gd name="f1742" fmla="val 2526"/>
              <a:gd name="f1743" fmla="val 2525"/>
              <a:gd name="f1744" fmla="val 2523"/>
              <a:gd name="f1745" fmla="val 2521"/>
              <a:gd name="f1746" fmla="val 2519"/>
              <a:gd name="f1747" fmla="val 2499"/>
              <a:gd name="f1748" fmla="val 2496"/>
              <a:gd name="f1749" fmla="val 2494"/>
              <a:gd name="f1750" fmla="val 2492"/>
              <a:gd name="f1751" fmla="val 2489"/>
              <a:gd name="f1752" fmla="val 2487"/>
              <a:gd name="f1753" fmla="val 2484"/>
              <a:gd name="f1754" fmla="val 2483"/>
              <a:gd name="f1755" fmla="val 2482"/>
              <a:gd name="f1756" fmla="val 2480"/>
              <a:gd name="f1757" fmla="val 2478"/>
              <a:gd name="f1758" fmla="val 2476"/>
              <a:gd name="f1759" fmla="val 2474"/>
              <a:gd name="f1760" fmla="val 2473"/>
              <a:gd name="f1761" fmla="val 2472"/>
              <a:gd name="f1762" fmla="val 2470"/>
              <a:gd name="f1763" fmla="val 2469"/>
              <a:gd name="f1764" fmla="val 2466"/>
              <a:gd name="f1765" fmla="val 2464"/>
              <a:gd name="f1766" fmla="val 2462"/>
              <a:gd name="f1767" fmla="val 2460"/>
              <a:gd name="f1768" fmla="val 2458"/>
              <a:gd name="f1769" fmla="val 2455"/>
              <a:gd name="f1770" fmla="val 2454"/>
              <a:gd name="f1771" fmla="val 2452"/>
              <a:gd name="f1772" fmla="val 2450"/>
              <a:gd name="f1773" fmla="val 2449"/>
              <a:gd name="f1774" fmla="val 2447"/>
              <a:gd name="f1775" fmla="val 2446"/>
              <a:gd name="f1776" fmla="val 2444"/>
              <a:gd name="f1777" fmla="val 2445"/>
              <a:gd name="f1778" fmla="val 2448"/>
              <a:gd name="f1779" fmla="val 2443"/>
              <a:gd name="f1780" fmla="val 2441"/>
              <a:gd name="f1781" fmla="val 2439"/>
              <a:gd name="f1782" fmla="val 2436"/>
              <a:gd name="f1783" fmla="val 2434"/>
              <a:gd name="f1784" fmla="val 2430"/>
              <a:gd name="f1785" fmla="val 2424"/>
              <a:gd name="f1786" fmla="val 2419"/>
              <a:gd name="f1787" fmla="val 2416"/>
              <a:gd name="f1788" fmla="val 2413"/>
              <a:gd name="f1789" fmla="val 2410"/>
              <a:gd name="f1790" fmla="val 2407"/>
              <a:gd name="f1791" fmla="val 2405"/>
              <a:gd name="f1792" fmla="val 2402"/>
              <a:gd name="f1793" fmla="val 2401"/>
              <a:gd name="f1794" fmla="val 2400"/>
              <a:gd name="f1795" fmla="val 2399"/>
              <a:gd name="f1796" fmla="val 2397"/>
              <a:gd name="f1797" fmla="val 2394"/>
              <a:gd name="f1798" fmla="val 2391"/>
              <a:gd name="f1799" fmla="val 2389"/>
              <a:gd name="f1800" fmla="val 2386"/>
              <a:gd name="f1801" fmla="val 2383"/>
              <a:gd name="f1802" fmla="val 2381"/>
              <a:gd name="f1803" fmla="val 2379"/>
              <a:gd name="f1804" fmla="val 2377"/>
              <a:gd name="f1805" fmla="val 2374"/>
              <a:gd name="f1806" fmla="val 2371"/>
              <a:gd name="f1807" fmla="val 2369"/>
              <a:gd name="f1808" fmla="val 2366"/>
              <a:gd name="f1809" fmla="val 2364"/>
              <a:gd name="f1810" fmla="val 2361"/>
              <a:gd name="f1811" fmla="val 2357"/>
              <a:gd name="f1812" fmla="val 2352"/>
              <a:gd name="f1813" fmla="val 2347"/>
              <a:gd name="f1814" fmla="val 2345"/>
              <a:gd name="f1815" fmla="val 2343"/>
              <a:gd name="f1816" fmla="val 2341"/>
              <a:gd name="f1817" fmla="val 2339"/>
              <a:gd name="f1818" fmla="val 2337"/>
              <a:gd name="f1819" fmla="val 2334"/>
              <a:gd name="f1820" fmla="val 2333"/>
              <a:gd name="f1821" fmla="val 2332"/>
              <a:gd name="f1822" fmla="val 2331"/>
              <a:gd name="f1823" fmla="val 2330"/>
              <a:gd name="f1824" fmla="val 2329"/>
              <a:gd name="f1825" fmla="val 2328"/>
              <a:gd name="f1826" fmla="val 2326"/>
              <a:gd name="f1827" fmla="val 2325"/>
              <a:gd name="f1828" fmla="val 2323"/>
              <a:gd name="f1829" fmla="val 2319"/>
              <a:gd name="f1830" fmla="val 2316"/>
              <a:gd name="f1831" fmla="val 2307"/>
              <a:gd name="f1832" fmla="val 2306"/>
              <a:gd name="f1833" fmla="val 2317"/>
              <a:gd name="f1834" fmla="val 2318"/>
              <a:gd name="f1835" fmla="val 2320"/>
              <a:gd name="f1836" fmla="val 2321"/>
              <a:gd name="f1837" fmla="val 2324"/>
              <a:gd name="f1838" fmla="val 2327"/>
              <a:gd name="f1839" fmla="val 2322"/>
              <a:gd name="f1840" fmla="val 2299"/>
              <a:gd name="f1841" fmla="val 2278"/>
              <a:gd name="f1842" fmla="val 2253"/>
              <a:gd name="f1843" fmla="val 2252"/>
              <a:gd name="f1844" fmla="val 2249"/>
              <a:gd name="f1845" fmla="val 2248"/>
              <a:gd name="f1846" fmla="val 2250"/>
              <a:gd name="f1847" fmla="val 2247"/>
              <a:gd name="f1848" fmla="val 2246"/>
              <a:gd name="f1849" fmla="val 2245"/>
              <a:gd name="f1850" fmla="val 2244"/>
              <a:gd name="f1851" fmla="val 2243"/>
              <a:gd name="f1852" fmla="val 2242"/>
              <a:gd name="f1853" fmla="val 2239"/>
              <a:gd name="f1854" fmla="val 2237"/>
              <a:gd name="f1855" fmla="val 2235"/>
              <a:gd name="f1856" fmla="val 2233"/>
              <a:gd name="f1857" fmla="val 2232"/>
              <a:gd name="f1858" fmla="val 2226"/>
              <a:gd name="f1859" fmla="val 2222"/>
              <a:gd name="f1860" fmla="val 2221"/>
              <a:gd name="f1861" fmla="val 2201"/>
              <a:gd name="f1862" fmla="val 2186"/>
              <a:gd name="f1863" fmla="val 2175"/>
              <a:gd name="f1864" fmla="val 2169"/>
              <a:gd name="f1865" fmla="val 2164"/>
              <a:gd name="f1866" fmla="val 2162"/>
              <a:gd name="f1867" fmla="val 2150"/>
              <a:gd name="f1868" fmla="val 2149"/>
              <a:gd name="f1869" fmla="val 2141"/>
              <a:gd name="f1870" fmla="val 2134"/>
              <a:gd name="f1871" fmla="val 2132"/>
              <a:gd name="f1872" fmla="val 2130"/>
              <a:gd name="f1873" fmla="val 2124"/>
              <a:gd name="f1874" fmla="val 2123"/>
              <a:gd name="f1875" fmla="val 2121"/>
              <a:gd name="f1876" fmla="val 2118"/>
              <a:gd name="f1877" fmla="val 2116"/>
              <a:gd name="f1878" fmla="val 2115"/>
              <a:gd name="f1879" fmla="val 2113"/>
              <a:gd name="f1880" fmla="val 2111"/>
              <a:gd name="f1881" fmla="val 2110"/>
              <a:gd name="f1882" fmla="val 2109"/>
              <a:gd name="f1883" fmla="val 2108"/>
              <a:gd name="f1884" fmla="val 2106"/>
              <a:gd name="f1885" fmla="val 2105"/>
              <a:gd name="f1886" fmla="val 2112"/>
              <a:gd name="f1887" fmla="val 2114"/>
              <a:gd name="f1888" fmla="val 2119"/>
              <a:gd name="f1889" fmla="val 2117"/>
              <a:gd name="f1890" fmla="val 2120"/>
              <a:gd name="f1891" fmla="val 2103"/>
              <a:gd name="f1892" fmla="val 2101"/>
              <a:gd name="f1893" fmla="val 2098"/>
              <a:gd name="f1894" fmla="val 2096"/>
              <a:gd name="f1895" fmla="val 2094"/>
              <a:gd name="f1896" fmla="val 2091"/>
              <a:gd name="f1897" fmla="val 2088"/>
              <a:gd name="f1898" fmla="val 2085"/>
              <a:gd name="f1899" fmla="val 2083"/>
              <a:gd name="f1900" fmla="val 2081"/>
              <a:gd name="f1901" fmla="val 2078"/>
              <a:gd name="f1902" fmla="val 2076"/>
              <a:gd name="f1903" fmla="val 2072"/>
              <a:gd name="f1904" fmla="val 2073"/>
              <a:gd name="f1905" fmla="val 2074"/>
              <a:gd name="f1906" fmla="val 2075"/>
              <a:gd name="f1907" fmla="val 2077"/>
              <a:gd name="f1908" fmla="val 2080"/>
              <a:gd name="f1909" fmla="val 2082"/>
              <a:gd name="f1910" fmla="val 2084"/>
              <a:gd name="f1911" fmla="val 2079"/>
              <a:gd name="f1912" fmla="val 2071"/>
              <a:gd name="f1913" fmla="val 2069"/>
              <a:gd name="f1914" fmla="val 2068"/>
              <a:gd name="f1915" fmla="val 2070"/>
              <a:gd name="f1916" fmla="val 2067"/>
              <a:gd name="f1917" fmla="val 2066"/>
              <a:gd name="f1918" fmla="val 2064"/>
              <a:gd name="f1919" fmla="val 2063"/>
              <a:gd name="f1920" fmla="val 2062"/>
              <a:gd name="f1921" fmla="val 2060"/>
              <a:gd name="f1922" fmla="val 2058"/>
              <a:gd name="f1923" fmla="val 2056"/>
              <a:gd name="f1924" fmla="val 2054"/>
              <a:gd name="f1925" fmla="val 2052"/>
              <a:gd name="f1926" fmla="val 2051"/>
              <a:gd name="f1927" fmla="val 2050"/>
              <a:gd name="f1928" fmla="val 2049"/>
              <a:gd name="f1929" fmla="val 2048"/>
              <a:gd name="f1930" fmla="val 2047"/>
              <a:gd name="f1931" fmla="val 2046"/>
              <a:gd name="f1932" fmla="val 2043"/>
              <a:gd name="f1933" fmla="val 2041"/>
              <a:gd name="f1934" fmla="val 2038"/>
              <a:gd name="f1935" fmla="val 2036"/>
              <a:gd name="f1936" fmla="val 2033"/>
              <a:gd name="f1937" fmla="val 2031"/>
              <a:gd name="f1938" fmla="val 2028"/>
              <a:gd name="f1939" fmla="val 2027"/>
              <a:gd name="f1940" fmla="val 2024"/>
              <a:gd name="f1941" fmla="val 2023"/>
              <a:gd name="f1942" fmla="val 2021"/>
              <a:gd name="f1943" fmla="val 2020"/>
              <a:gd name="f1944" fmla="val 2018"/>
              <a:gd name="f1945" fmla="val 2017"/>
              <a:gd name="f1946" fmla="val 2015"/>
              <a:gd name="f1947" fmla="val 2014"/>
              <a:gd name="f1948" fmla="val 1992"/>
              <a:gd name="f1949" fmla="val 1988"/>
              <a:gd name="f1950" fmla="val 1985"/>
              <a:gd name="f1951" fmla="val 1976"/>
              <a:gd name="f1952" fmla="val 154"/>
              <a:gd name="f1953" fmla="val 1969"/>
              <a:gd name="f1954" fmla="val 157"/>
              <a:gd name="f1955" fmla="val 158"/>
              <a:gd name="f1956" fmla="val 159"/>
              <a:gd name="f1957" fmla="val 160"/>
              <a:gd name="f1958" fmla="val 161"/>
              <a:gd name="f1959" fmla="val 1971"/>
              <a:gd name="f1960" fmla="val 162"/>
              <a:gd name="f1961" fmla="val 163"/>
              <a:gd name="f1962" fmla="val 166"/>
              <a:gd name="f1963" fmla="val 165"/>
              <a:gd name="f1964" fmla="val 164"/>
              <a:gd name="f1965" fmla="val 1967"/>
              <a:gd name="f1966" fmla="val 1965"/>
              <a:gd name="f1967" fmla="val 1949"/>
              <a:gd name="f1968" fmla="val 1947"/>
              <a:gd name="f1969" fmla="val 1945"/>
              <a:gd name="f1970" fmla="val 167"/>
              <a:gd name="f1971" fmla="val 1944"/>
              <a:gd name="f1972" fmla="val 1942"/>
              <a:gd name="f1973" fmla="val 1941"/>
              <a:gd name="f1974" fmla="val 1940"/>
              <a:gd name="f1975" fmla="val 1939"/>
              <a:gd name="f1976" fmla="val 1938"/>
              <a:gd name="f1977" fmla="val 168"/>
              <a:gd name="f1978" fmla="val 169"/>
              <a:gd name="f1979" fmla="val 170"/>
              <a:gd name="f1980" fmla="val 171"/>
              <a:gd name="f1981" fmla="val 172"/>
              <a:gd name="f1982" fmla="val 173"/>
              <a:gd name="f1983" fmla="val 175"/>
              <a:gd name="f1984" fmla="val 176"/>
              <a:gd name="f1985" fmla="val 177"/>
              <a:gd name="f1986" fmla="val 178"/>
              <a:gd name="f1987" fmla="val 179"/>
              <a:gd name="f1988" fmla="val 1937"/>
              <a:gd name="f1989" fmla="val 181"/>
              <a:gd name="f1990" fmla="val 184"/>
              <a:gd name="f1991" fmla="val 186"/>
              <a:gd name="f1992" fmla="val 1936"/>
              <a:gd name="f1993" fmla="val 187"/>
              <a:gd name="f1994" fmla="val 188"/>
              <a:gd name="f1995" fmla="val 190"/>
              <a:gd name="f1996" fmla="val 192"/>
              <a:gd name="f1997" fmla="val 194"/>
              <a:gd name="f1998" fmla="val 195"/>
              <a:gd name="f1999" fmla="val 197"/>
              <a:gd name="f2000" fmla="val 1935"/>
              <a:gd name="f2001" fmla="val 198"/>
              <a:gd name="f2002" fmla="val 1934"/>
              <a:gd name="f2003" fmla="val 199"/>
              <a:gd name="f2004" fmla="val 1933"/>
              <a:gd name="f2005" fmla="val 1932"/>
              <a:gd name="f2006" fmla="val 200"/>
              <a:gd name="f2007" fmla="val 201"/>
              <a:gd name="f2008" fmla="val 1931"/>
              <a:gd name="f2009" fmla="val 202"/>
              <a:gd name="f2010" fmla="val 1930"/>
              <a:gd name="f2011" fmla="val 1928"/>
              <a:gd name="f2012" fmla="val 1927"/>
              <a:gd name="f2013" fmla="val 1924"/>
              <a:gd name="f2014" fmla="val 1921"/>
              <a:gd name="f2015" fmla="val 1918"/>
              <a:gd name="f2016" fmla="val 1916"/>
              <a:gd name="f2017" fmla="val 1913"/>
              <a:gd name="f2018" fmla="val 1911"/>
              <a:gd name="f2019" fmla="val 1909"/>
              <a:gd name="f2020" fmla="val 1906"/>
              <a:gd name="f2021" fmla="val 1904"/>
              <a:gd name="f2022" fmla="val 1903"/>
              <a:gd name="f2023" fmla="val 1902"/>
              <a:gd name="f2024" fmla="val 1901"/>
              <a:gd name="f2025" fmla="val 1900"/>
              <a:gd name="f2026" fmla="val 1899"/>
              <a:gd name="f2027" fmla="val 1897"/>
              <a:gd name="f2028" fmla="val 1895"/>
              <a:gd name="f2029" fmla="val 1892"/>
              <a:gd name="f2030" fmla="val 1891"/>
              <a:gd name="f2031" fmla="val 1889"/>
              <a:gd name="f2032" fmla="val 1887"/>
              <a:gd name="f2033" fmla="val 1885"/>
              <a:gd name="f2034" fmla="val 1882"/>
              <a:gd name="f2035" fmla="val 1880"/>
              <a:gd name="f2036" fmla="val 1877"/>
              <a:gd name="f2037" fmla="val 1875"/>
              <a:gd name="f2038" fmla="val 1872"/>
              <a:gd name="f2039" fmla="val 191"/>
              <a:gd name="f2040" fmla="val 1869"/>
              <a:gd name="f2041" fmla="val 1864"/>
              <a:gd name="f2042" fmla="val 185"/>
              <a:gd name="f2043" fmla="val 1860"/>
              <a:gd name="f2044" fmla="val 183"/>
              <a:gd name="f2045" fmla="val 1857"/>
              <a:gd name="f2046" fmla="val 182"/>
              <a:gd name="f2047" fmla="val 1851"/>
              <a:gd name="f2048" fmla="val 1855"/>
              <a:gd name="f2049" fmla="val 174"/>
              <a:gd name="f2050" fmla="val 1856"/>
              <a:gd name="f2051" fmla="val 1859"/>
              <a:gd name="f2052" fmla="val 1861"/>
              <a:gd name="f2053" fmla="val 1863"/>
              <a:gd name="f2054" fmla="val 1865"/>
              <a:gd name="f2055" fmla="val 1867"/>
              <a:gd name="f2056" fmla="val 1871"/>
              <a:gd name="f2057" fmla="val 1874"/>
              <a:gd name="f2058" fmla="val 1876"/>
              <a:gd name="f2059" fmla="val 1878"/>
              <a:gd name="f2060" fmla="val 1893"/>
              <a:gd name="f2061" fmla="val 1908"/>
              <a:gd name="f2062" fmla="val 1905"/>
              <a:gd name="f2063" fmla="val 1896"/>
              <a:gd name="f2064" fmla="val 1886"/>
              <a:gd name="f2065" fmla="val 1883"/>
              <a:gd name="f2066" fmla="val 1884"/>
              <a:gd name="f2067" fmla="val 1888"/>
              <a:gd name="f2068" fmla="val 1881"/>
              <a:gd name="f2069" fmla="val 1879"/>
              <a:gd name="f2070" fmla="val 1873"/>
              <a:gd name="f2071" fmla="val 1870"/>
              <a:gd name="f2072" fmla="val 1866"/>
              <a:gd name="f2073" fmla="val 1850"/>
              <a:gd name="f2074" fmla="val 1844"/>
              <a:gd name="f2075" fmla="val 1842"/>
              <a:gd name="f2076" fmla="val 1840"/>
              <a:gd name="f2077" fmla="val 1838"/>
              <a:gd name="f2078" fmla="val 1836"/>
              <a:gd name="f2079" fmla="val 1833"/>
              <a:gd name="f2080" fmla="val 1831"/>
              <a:gd name="f2081" fmla="val 1827"/>
              <a:gd name="f2082" fmla="val 1822"/>
              <a:gd name="f2083" fmla="val 1818"/>
              <a:gd name="f2084" fmla="val 1814"/>
              <a:gd name="f2085" fmla="val 1809"/>
              <a:gd name="f2086" fmla="val 1806"/>
              <a:gd name="f2087" fmla="val 1805"/>
              <a:gd name="f2088" fmla="val 1804"/>
              <a:gd name="f2089" fmla="val 1803"/>
              <a:gd name="f2090" fmla="val 1807"/>
              <a:gd name="f2091" fmla="val 1811"/>
              <a:gd name="f2092" fmla="val 1815"/>
              <a:gd name="f2093" fmla="val 1820"/>
              <a:gd name="f2094" fmla="val 1823"/>
              <a:gd name="f2095" fmla="val 1825"/>
              <a:gd name="f2096" fmla="val 1828"/>
              <a:gd name="f2097" fmla="val 1829"/>
              <a:gd name="f2098" fmla="val 1834"/>
              <a:gd name="f2099" fmla="val 1835"/>
              <a:gd name="f2100" fmla="val 1837"/>
              <a:gd name="f2101" fmla="val 1832"/>
              <a:gd name="f2102" fmla="val 1830"/>
              <a:gd name="f2103" fmla="val 1826"/>
              <a:gd name="f2104" fmla="val 1824"/>
              <a:gd name="f2105" fmla="val 1821"/>
              <a:gd name="f2106" fmla="val 1819"/>
              <a:gd name="f2107" fmla="val 189"/>
              <a:gd name="f2108" fmla="val 193"/>
              <a:gd name="f2109" fmla="val 1841"/>
              <a:gd name="f2110" fmla="val 212"/>
              <a:gd name="f2111" fmla="val 1839"/>
              <a:gd name="f2112" fmla="val 1817"/>
              <a:gd name="f2113" fmla="val 1816"/>
              <a:gd name="f2114" fmla="val 1813"/>
              <a:gd name="f2115" fmla="val 1812"/>
              <a:gd name="f2116" fmla="val 1810"/>
              <a:gd name="f2117" fmla="val 1808"/>
              <a:gd name="f2118" fmla="val 1802"/>
              <a:gd name="f2119" fmla="val 1796"/>
              <a:gd name="f2120" fmla="val 1792"/>
              <a:gd name="f2121" fmla="val 1791"/>
              <a:gd name="f2122" fmla="val 1790"/>
              <a:gd name="f2123" fmla="val 1789"/>
              <a:gd name="f2124" fmla="val 1788"/>
              <a:gd name="f2125" fmla="val 1787"/>
              <a:gd name="f2126" fmla="val 1786"/>
              <a:gd name="f2127" fmla="val 1784"/>
              <a:gd name="f2128" fmla="val 1783"/>
              <a:gd name="f2129" fmla="val 1781"/>
              <a:gd name="f2130" fmla="val 1779"/>
              <a:gd name="f2131" fmla="val 1777"/>
              <a:gd name="f2132" fmla="val 1775"/>
              <a:gd name="f2133" fmla="val 1773"/>
              <a:gd name="f2134" fmla="val 1771"/>
              <a:gd name="f2135" fmla="val 1769"/>
              <a:gd name="f2136" fmla="val 1767"/>
              <a:gd name="f2137" fmla="val 1764"/>
              <a:gd name="f2138" fmla="val 1763"/>
              <a:gd name="f2139" fmla="val 1760"/>
              <a:gd name="f2140" fmla="val 1757"/>
              <a:gd name="f2141" fmla="val 1753"/>
              <a:gd name="f2142" fmla="val 1751"/>
              <a:gd name="f2143" fmla="val 1749"/>
              <a:gd name="f2144" fmla="val 1747"/>
              <a:gd name="f2145" fmla="val 1745"/>
              <a:gd name="f2146" fmla="val 1743"/>
              <a:gd name="f2147" fmla="val 1741"/>
              <a:gd name="f2148" fmla="val 1738"/>
              <a:gd name="f2149" fmla="val 1736"/>
              <a:gd name="f2150" fmla="val 1734"/>
              <a:gd name="f2151" fmla="val 1732"/>
              <a:gd name="f2152" fmla="val 1730"/>
              <a:gd name="f2153" fmla="val 1728"/>
              <a:gd name="f2154" fmla="val 1725"/>
              <a:gd name="f2155" fmla="val 1723"/>
              <a:gd name="f2156" fmla="val 1721"/>
              <a:gd name="f2157" fmla="val 1717"/>
              <a:gd name="f2158" fmla="val 1713"/>
              <a:gd name="f2159" fmla="val 1709"/>
              <a:gd name="f2160" fmla="val 1707"/>
              <a:gd name="f2161" fmla="val 1705"/>
              <a:gd name="f2162" fmla="val 1704"/>
              <a:gd name="f2163" fmla="val 1702"/>
              <a:gd name="f2164" fmla="val 1700"/>
              <a:gd name="f2165" fmla="val 1699"/>
              <a:gd name="f2166" fmla="val 1698"/>
              <a:gd name="f2167" fmla="val 1697"/>
              <a:gd name="f2168" fmla="val 1701"/>
              <a:gd name="f2169" fmla="val 1703"/>
              <a:gd name="f2170" fmla="val 1708"/>
              <a:gd name="f2171" fmla="val 1710"/>
              <a:gd name="f2172" fmla="val 1716"/>
              <a:gd name="f2173" fmla="val 1718"/>
              <a:gd name="f2174" fmla="val 1720"/>
              <a:gd name="f2175" fmla="val 1722"/>
              <a:gd name="f2176" fmla="val 1724"/>
              <a:gd name="f2177" fmla="val 1715"/>
              <a:gd name="f2178" fmla="val 1706"/>
              <a:gd name="f2179" fmla="val 1695"/>
              <a:gd name="f2180" fmla="val 1693"/>
              <a:gd name="f2181" fmla="val 1691"/>
              <a:gd name="f2182" fmla="val 1688"/>
              <a:gd name="f2183" fmla="val 1687"/>
              <a:gd name="f2184" fmla="val 1685"/>
              <a:gd name="f2185" fmla="val 1683"/>
              <a:gd name="f2186" fmla="val 1681"/>
              <a:gd name="f2187" fmla="val 1678"/>
              <a:gd name="f2188" fmla="val 1676"/>
              <a:gd name="f2189" fmla="val 1671"/>
              <a:gd name="f2190" fmla="val 1666"/>
              <a:gd name="f2191" fmla="val 1662"/>
              <a:gd name="f2192" fmla="val 1660"/>
              <a:gd name="f2193" fmla="val 1658"/>
              <a:gd name="f2194" fmla="val 1656"/>
              <a:gd name="f2195" fmla="val 1654"/>
              <a:gd name="f2196" fmla="val 1653"/>
              <a:gd name="f2197" fmla="val 1652"/>
              <a:gd name="f2198" fmla="val 1651"/>
              <a:gd name="f2199" fmla="val 1649"/>
              <a:gd name="f2200" fmla="val 1648"/>
              <a:gd name="f2201" fmla="val 1650"/>
              <a:gd name="f2202" fmla="val 1655"/>
              <a:gd name="f2203" fmla="val 1657"/>
              <a:gd name="f2204" fmla="val 1661"/>
              <a:gd name="f2205" fmla="val 1646"/>
              <a:gd name="f2206" fmla="val 1644"/>
              <a:gd name="f2207" fmla="val 1641"/>
              <a:gd name="f2208" fmla="val 1637"/>
              <a:gd name="f2209" fmla="val 1633"/>
              <a:gd name="f2210" fmla="val 1631"/>
              <a:gd name="f2211" fmla="val 1629"/>
              <a:gd name="f2212" fmla="val 1627"/>
              <a:gd name="f2213" fmla="val 1625"/>
              <a:gd name="f2214" fmla="val 1623"/>
              <a:gd name="f2215" fmla="val 1621"/>
              <a:gd name="f2216" fmla="val 1619"/>
              <a:gd name="f2217" fmla="val 1616"/>
              <a:gd name="f2218" fmla="val 1615"/>
              <a:gd name="f2219" fmla="val 1613"/>
              <a:gd name="f2220" fmla="val 1612"/>
              <a:gd name="f2221" fmla="val 1610"/>
              <a:gd name="f2222" fmla="val 1608"/>
              <a:gd name="f2223" fmla="val 1607"/>
              <a:gd name="f2224" fmla="val 1605"/>
              <a:gd name="f2225" fmla="val 1603"/>
              <a:gd name="f2226" fmla="val 1602"/>
              <a:gd name="f2227" fmla="val 1601"/>
              <a:gd name="f2228" fmla="val 1604"/>
              <a:gd name="f2229" fmla="val 1606"/>
              <a:gd name="f2230" fmla="val 1609"/>
              <a:gd name="f2231" fmla="val 1614"/>
              <a:gd name="f2232" fmla="val 1618"/>
              <a:gd name="f2233" fmla="val 1620"/>
              <a:gd name="f2234" fmla="val 1622"/>
              <a:gd name="f2235" fmla="val 1624"/>
              <a:gd name="f2236" fmla="val 1630"/>
              <a:gd name="f2237" fmla="val 1632"/>
              <a:gd name="f2238" fmla="val 1634"/>
              <a:gd name="f2239" fmla="val 1636"/>
              <a:gd name="f2240" fmla="val 1638"/>
              <a:gd name="f2241" fmla="val 1640"/>
              <a:gd name="f2242" fmla="val 1643"/>
              <a:gd name="f2243" fmla="val 1642"/>
              <a:gd name="f2244" fmla="val 1645"/>
              <a:gd name="f2245" fmla="val 1647"/>
              <a:gd name="f2246" fmla="val 1639"/>
              <a:gd name="f2247" fmla="val 1635"/>
              <a:gd name="f2248" fmla="val 1599"/>
              <a:gd name="f2249" fmla="val 1597"/>
              <a:gd name="f2250" fmla="val 1596"/>
              <a:gd name="f2251" fmla="val 1594"/>
              <a:gd name="f2252" fmla="val 1592"/>
              <a:gd name="f2253" fmla="val 1591"/>
              <a:gd name="f2254" fmla="val 1589"/>
              <a:gd name="f2255" fmla="val 1586"/>
              <a:gd name="f2256" fmla="val 1583"/>
              <a:gd name="f2257" fmla="val 1580"/>
              <a:gd name="f2258" fmla="val 1577"/>
              <a:gd name="f2259" fmla="val 1575"/>
              <a:gd name="f2260" fmla="val 1573"/>
              <a:gd name="f2261" fmla="val 1570"/>
              <a:gd name="f2262" fmla="val 1568"/>
              <a:gd name="f2263" fmla="val 1566"/>
              <a:gd name="f2264" fmla="val 1564"/>
              <a:gd name="f2265" fmla="val 1563"/>
              <a:gd name="f2266" fmla="val 1560"/>
              <a:gd name="f2267" fmla="val 1558"/>
              <a:gd name="f2268" fmla="val 1557"/>
              <a:gd name="f2269" fmla="val 1555"/>
              <a:gd name="f2270" fmla="val 1553"/>
              <a:gd name="f2271" fmla="val 1552"/>
              <a:gd name="f2272" fmla="val 1554"/>
              <a:gd name="f2273" fmla="val 1556"/>
              <a:gd name="f2274" fmla="val 1559"/>
              <a:gd name="f2275" fmla="val 1551"/>
              <a:gd name="f2276" fmla="val 1550"/>
              <a:gd name="f2277" fmla="val 1547"/>
              <a:gd name="f2278" fmla="val 1548"/>
              <a:gd name="f2279" fmla="val 1538"/>
              <a:gd name="f2280" fmla="val 1536"/>
              <a:gd name="f2281" fmla="val 1534"/>
              <a:gd name="f2282" fmla="val 1512"/>
              <a:gd name="f2283" fmla="val 1496"/>
              <a:gd name="f2284" fmla="val 196"/>
              <a:gd name="f2285" fmla="val 1565"/>
              <a:gd name="f2286" fmla="val 1571"/>
              <a:gd name="f2287" fmla="val 1574"/>
              <a:gd name="f2288" fmla="val 1584"/>
              <a:gd name="f2289" fmla="val 1587"/>
              <a:gd name="f2290" fmla="val 1595"/>
              <a:gd name="f2291" fmla="val 1598"/>
              <a:gd name="f2292" fmla="val 1611"/>
              <a:gd name="f2293" fmla="val 1626"/>
              <a:gd name="f2294" fmla="val 1664"/>
              <a:gd name="f2295" fmla="val 1667"/>
              <a:gd name="f2296" fmla="val 1670"/>
              <a:gd name="f2297" fmla="val 1673"/>
              <a:gd name="f2298" fmla="val 1680"/>
              <a:gd name="f2299" fmla="val 1694"/>
              <a:gd name="f2300" fmla="val 1696"/>
              <a:gd name="f2301" fmla="val 1726"/>
              <a:gd name="f2302" fmla="val 1731"/>
              <a:gd name="f2303" fmla="val 1733"/>
              <a:gd name="f2304" fmla="val 1735"/>
              <a:gd name="f2305" fmla="val 1744"/>
              <a:gd name="f2306" fmla="val 1746"/>
              <a:gd name="f2307" fmla="val 1748"/>
              <a:gd name="f2308" fmla="val 1742"/>
              <a:gd name="f2309" fmla="val 1740"/>
              <a:gd name="f2310" fmla="val 1739"/>
              <a:gd name="f2311" fmla="val 1719"/>
              <a:gd name="f2312" fmla="val 1714"/>
              <a:gd name="f2313" fmla="val 1712"/>
              <a:gd name="f2314" fmla="val 1692"/>
              <a:gd name="f2315" fmla="val 1690"/>
              <a:gd name="f2316" fmla="val 1679"/>
              <a:gd name="f2317" fmla="val 1674"/>
              <a:gd name="f2318" fmla="val 1668"/>
              <a:gd name="f2319" fmla="val 1663"/>
              <a:gd name="f2320" fmla="val 1659"/>
              <a:gd name="f2321" fmla="val 1628"/>
              <a:gd name="f2322" fmla="val 1617"/>
              <a:gd name="f2323" fmla="val 1600"/>
              <a:gd name="f2324" fmla="val 1590"/>
              <a:gd name="f2325" fmla="val 1588"/>
              <a:gd name="f2326" fmla="val 1585"/>
              <a:gd name="f2327" fmla="val 1581"/>
              <a:gd name="f2328" fmla="val 1579"/>
              <a:gd name="f2329" fmla="val 1561"/>
              <a:gd name="f2330" fmla="val 67"/>
              <a:gd name="f2331" fmla="val 1431"/>
              <a:gd name="f2332" fmla="val 44"/>
              <a:gd name="f2333" fmla="val 1430"/>
              <a:gd name="f2334" fmla="val 1100"/>
              <a:gd name="f2335" fmla="val 1098"/>
              <a:gd name="f2336" fmla="val 1096"/>
              <a:gd name="f2337" fmla="val 1094"/>
              <a:gd name="f2338" fmla="val 1092"/>
              <a:gd name="f2339" fmla="val 1055"/>
              <a:gd name="f2340" fmla="val 1053"/>
              <a:gd name="f2341" fmla="val 1052"/>
              <a:gd name="f2342" fmla="val 1050"/>
              <a:gd name="f2343" fmla="val 1049"/>
              <a:gd name="f2344" fmla="val 1048"/>
              <a:gd name="f2345" fmla="val 1047"/>
              <a:gd name="f2346" fmla="val 1046"/>
              <a:gd name="f2347" fmla="val 1042"/>
              <a:gd name="f2348" fmla="val 1041"/>
              <a:gd name="f2349" fmla="val 1051"/>
              <a:gd name="f2350" fmla="val 1054"/>
              <a:gd name="f2351" fmla="val 902"/>
              <a:gd name="f2352" fmla="val 471"/>
              <a:gd name="f2353" fmla="val 1449"/>
              <a:gd name="f2354" fmla="val 1562"/>
              <a:gd name="f2355" fmla="val 1567"/>
              <a:gd name="f2356" fmla="val 1569"/>
              <a:gd name="f2357" fmla="val 1576"/>
              <a:gd name="f2358" fmla="val 1578"/>
              <a:gd name="f2359" fmla="val 1582"/>
              <a:gd name="f2360" fmla="val 1593"/>
              <a:gd name="f2361" fmla="val 1572"/>
              <a:gd name="f2362" fmla="val 1665"/>
              <a:gd name="f2363" fmla="val 1675"/>
              <a:gd name="f2364" fmla="val 1677"/>
              <a:gd name="f2365" fmla="val 1682"/>
              <a:gd name="f2366" fmla="val 1686"/>
              <a:gd name="f2367" fmla="val 1711"/>
              <a:gd name="f2368" fmla="val 1727"/>
              <a:gd name="f2369" fmla="val 1754"/>
              <a:gd name="f2370" fmla="val 1758"/>
              <a:gd name="f2371" fmla="val 1765"/>
              <a:gd name="f2372" fmla="val 1766"/>
              <a:gd name="f2373" fmla="val 1768"/>
              <a:gd name="f2374" fmla="val 1782"/>
              <a:gd name="f2375" fmla="val 1793"/>
              <a:gd name="f2376" fmla="val 1799"/>
              <a:gd name="f2377" fmla="val 1845"/>
              <a:gd name="f2378" fmla="val 1847"/>
              <a:gd name="f2379" fmla="val 1854"/>
              <a:gd name="f2380" fmla="val 1898"/>
              <a:gd name="f2381" fmla="val 1910"/>
              <a:gd name="f2382" fmla="val 1912"/>
              <a:gd name="f2383" fmla="val 1920"/>
              <a:gd name="f2384" fmla="val 1923"/>
              <a:gd name="f2385" fmla="val 1925"/>
              <a:gd name="f2386" fmla="val 1929"/>
              <a:gd name="f2387" fmla="val 1943"/>
              <a:gd name="f2388" fmla="val 1948"/>
              <a:gd name="f2389" fmla="val 1973"/>
              <a:gd name="f2390" fmla="val 1981"/>
              <a:gd name="f2391" fmla="val 1993"/>
              <a:gd name="f2392" fmla="val 1995"/>
              <a:gd name="f2393" fmla="val 2025"/>
              <a:gd name="f2394" fmla="val 2030"/>
              <a:gd name="f2395" fmla="val 2034"/>
              <a:gd name="f2396" fmla="val 2039"/>
              <a:gd name="f2397" fmla="val 2053"/>
              <a:gd name="f2398" fmla="val 2095"/>
              <a:gd name="f2399" fmla="val 2107"/>
              <a:gd name="f2400" fmla="val 2122"/>
              <a:gd name="f2401" fmla="val 1"/>
              <a:gd name="f2402" fmla="val 2160"/>
              <a:gd name="f2403" fmla="val 1915"/>
              <a:gd name="f2404" fmla="val 1917"/>
              <a:gd name="f2405" fmla="val 1922"/>
              <a:gd name="f2406" fmla="val 1946"/>
              <a:gd name="f2407" fmla="val 2136"/>
              <a:gd name="f2408" fmla="val 2037"/>
              <a:gd name="f2409" fmla="val 2042"/>
              <a:gd name="f2410" fmla="val 2055"/>
              <a:gd name="f2411" fmla="val 2104"/>
              <a:gd name="f2412" fmla="val 2057"/>
              <a:gd name="f2413" fmla="val 2102"/>
              <a:gd name="f2414" fmla="val 2100"/>
              <a:gd name="f2415" fmla="val 2099"/>
              <a:gd name="f2416" fmla="val 2092"/>
              <a:gd name="f2417" fmla="val 2086"/>
              <a:gd name="f2418" fmla="val 2090"/>
              <a:gd name="f2419" fmla="val 2097"/>
              <a:gd name="f2420" fmla="val 2065"/>
              <a:gd name="f2421" fmla="val 2061"/>
              <a:gd name="f2422" fmla="val 2059"/>
              <a:gd name="f2423" fmla="val 2045"/>
              <a:gd name="f2424" fmla="val 2035"/>
              <a:gd name="f2425" fmla="val 2168"/>
              <a:gd name="f2426" fmla="val 2029"/>
              <a:gd name="f2427" fmla="val 2183"/>
              <a:gd name="f2428" fmla="val 2026"/>
              <a:gd name="f2429" fmla="val 2198"/>
              <a:gd name="f2430" fmla="val 2019"/>
              <a:gd name="f2431" fmla="val 2016"/>
              <a:gd name="f2432" fmla="val 2200"/>
              <a:gd name="f2433" fmla="val 2202"/>
              <a:gd name="f2434" fmla="val 2204"/>
              <a:gd name="f2435" fmla="val 2211"/>
              <a:gd name="f2436" fmla="val 2236"/>
              <a:gd name="f2437" fmla="val 1990"/>
              <a:gd name="f2438" fmla="val 2234"/>
              <a:gd name="f2439" fmla="val 2238"/>
              <a:gd name="f2440" fmla="val 2241"/>
              <a:gd name="f2441" fmla="val 2251"/>
              <a:gd name="f2442" fmla="val 2254"/>
              <a:gd name="f2443" fmla="val 1926"/>
              <a:gd name="f2444" fmla="val 1919"/>
              <a:gd name="f2445" fmla="val 1907"/>
              <a:gd name="f2446" fmla="val 2290"/>
              <a:gd name="f2447" fmla="val 2293"/>
              <a:gd name="f2448" fmla="val 1862"/>
              <a:gd name="f2449" fmla="val 1858"/>
              <a:gd name="f2450" fmla="val 1853"/>
              <a:gd name="f2451" fmla="val 1849"/>
              <a:gd name="f2452" fmla="val 1846"/>
              <a:gd name="f2453" fmla="val 1843"/>
              <a:gd name="f2454" fmla="val 1795"/>
              <a:gd name="f2455" fmla="val 1785"/>
              <a:gd name="f2456" fmla="val 1780"/>
              <a:gd name="f2457" fmla="val 1778"/>
              <a:gd name="f2458" fmla="val 1776"/>
              <a:gd name="f2459" fmla="val 1774"/>
              <a:gd name="f2460" fmla="val 1770"/>
              <a:gd name="f2461" fmla="val 2185"/>
              <a:gd name="f2462" fmla="val 1772"/>
              <a:gd name="f2463" fmla="val 2176"/>
              <a:gd name="f2464" fmla="val 1794"/>
              <a:gd name="f2465" fmla="val 1801"/>
              <a:gd name="f2466" fmla="val 2044"/>
              <a:gd name="f2467" fmla="val 1800"/>
              <a:gd name="f2468" fmla="val 1798"/>
              <a:gd name="f2469" fmla="val 1797"/>
              <a:gd name="f2470" fmla="val 2032"/>
              <a:gd name="f2471" fmla="val 2022"/>
              <a:gd name="f2472" fmla="val 1762"/>
              <a:gd name="f2473" fmla="val 1761"/>
              <a:gd name="f2474" fmla="val 1759"/>
              <a:gd name="f2475" fmla="val 1756"/>
              <a:gd name="f2476" fmla="val 1755"/>
              <a:gd name="f2477" fmla="val 1752"/>
              <a:gd name="f2478" fmla="val 1750"/>
              <a:gd name="f2479" fmla="val 1999"/>
              <a:gd name="f2480" fmla="val 1737"/>
              <a:gd name="f2481" fmla="val 1729"/>
              <a:gd name="f2482" fmla="val 1959"/>
              <a:gd name="f2483" fmla="val 1689"/>
              <a:gd name="f2484" fmla="val 1684"/>
              <a:gd name="f2485" fmla="val 1672"/>
              <a:gd name="f2486" fmla="val 2087"/>
              <a:gd name="f2487" fmla="val 2093"/>
              <a:gd name="f2488" fmla="val 2171"/>
              <a:gd name="f2489" fmla="val 2336"/>
              <a:gd name="f2490" fmla="val 2338"/>
              <a:gd name="f2491" fmla="val 2348"/>
              <a:gd name="f2492" fmla="val 2350"/>
              <a:gd name="f2493" fmla="val 2353"/>
              <a:gd name="f2494" fmla="val 2355"/>
              <a:gd name="f2495" fmla="val 2356"/>
              <a:gd name="f2496" fmla="val 2359"/>
              <a:gd name="f2497" fmla="val 2363"/>
              <a:gd name="f2498" fmla="val 2367"/>
              <a:gd name="f2499" fmla="val 2368"/>
              <a:gd name="f2500" fmla="val 2370"/>
              <a:gd name="f2501" fmla="val 2372"/>
              <a:gd name="f2502" fmla="val 2375"/>
              <a:gd name="f2503" fmla="val 2376"/>
              <a:gd name="f2504" fmla="val 2378"/>
              <a:gd name="f2505" fmla="val 2380"/>
              <a:gd name="f2506" fmla="val 2388"/>
              <a:gd name="f2507" fmla="val 2392"/>
              <a:gd name="f2508" fmla="val 2396"/>
              <a:gd name="f2509" fmla="val 2398"/>
              <a:gd name="f2510" fmla="val 2403"/>
              <a:gd name="f2511" fmla="val 2404"/>
              <a:gd name="f2512" fmla="val 2406"/>
              <a:gd name="f2513" fmla="val 2408"/>
              <a:gd name="f2514" fmla="val 2409"/>
              <a:gd name="f2515" fmla="val 2411"/>
              <a:gd name="f2516" fmla="val 2414"/>
              <a:gd name="f2517" fmla="val 2415"/>
              <a:gd name="f2518" fmla="val 2421"/>
              <a:gd name="f2519" fmla="val 2426"/>
              <a:gd name="f2520" fmla="val 2428"/>
              <a:gd name="f2521" fmla="val 2433"/>
              <a:gd name="f2522" fmla="val 2437"/>
              <a:gd name="f2523" fmla="val 2438"/>
              <a:gd name="f2524" fmla="val 2440"/>
              <a:gd name="f2525" fmla="val 2451"/>
              <a:gd name="f2526" fmla="val 2463"/>
              <a:gd name="f2527" fmla="val 2467"/>
              <a:gd name="f2528" fmla="val 2471"/>
              <a:gd name="f2529" fmla="val 2477"/>
              <a:gd name="f2530" fmla="val 2479"/>
              <a:gd name="f2531" fmla="val 2486"/>
              <a:gd name="f2532" fmla="val 2488"/>
              <a:gd name="f2533" fmla="val 2490"/>
              <a:gd name="f2534" fmla="val 2495"/>
              <a:gd name="f2535" fmla="val 2493"/>
              <a:gd name="f2536" fmla="val 2491"/>
              <a:gd name="f2537" fmla="val 2497"/>
              <a:gd name="f2538" fmla="val 2500"/>
              <a:gd name="f2539" fmla="val 2498"/>
              <a:gd name="f2540" fmla="val 2504"/>
              <a:gd name="f2541" fmla="val 1848"/>
              <a:gd name="f2542" fmla="val 2553"/>
              <a:gd name="f2543" fmla="val 1852"/>
              <a:gd name="f2544" fmla="val 2563"/>
              <a:gd name="f2545" fmla="val 2573"/>
              <a:gd name="f2546" fmla="val 2577"/>
              <a:gd name="f2547" fmla="val 2580"/>
              <a:gd name="f2548" fmla="val 2582"/>
              <a:gd name="f2549" fmla="val 2584"/>
              <a:gd name="f2550" fmla="val 2587"/>
              <a:gd name="f2551" fmla="val 2589"/>
              <a:gd name="f2552" fmla="val 2593"/>
              <a:gd name="f2553" fmla="val 2594"/>
              <a:gd name="f2554" fmla="val 2596"/>
              <a:gd name="f2555" fmla="val 2597"/>
              <a:gd name="f2556" fmla="val 2599"/>
              <a:gd name="f2557" fmla="val 2601"/>
              <a:gd name="f2558" fmla="val 2605"/>
              <a:gd name="f2559" fmla="val 2606"/>
              <a:gd name="f2560" fmla="val 2608"/>
              <a:gd name="f2561" fmla="val 2592"/>
              <a:gd name="f2562" fmla="val 2588"/>
              <a:gd name="f2563" fmla="val 1890"/>
              <a:gd name="f2564" fmla="val 2578"/>
              <a:gd name="f2565" fmla="val 2576"/>
              <a:gd name="f2566" fmla="val 2574"/>
              <a:gd name="f2567" fmla="val 2572"/>
              <a:gd name="f2568" fmla="val 2575"/>
              <a:gd name="f2569" fmla="val 1894"/>
              <a:gd name="f2570" fmla="val 2571"/>
              <a:gd name="f2571" fmla="val 2579"/>
              <a:gd name="f2572" fmla="val 2609"/>
              <a:gd name="f2573" fmla="val 2610"/>
              <a:gd name="f2574" fmla="val 2614"/>
              <a:gd name="f2575" fmla="val 2618"/>
              <a:gd name="f2576" fmla="val 2619"/>
              <a:gd name="f2577" fmla="val 2621"/>
              <a:gd name="f2578" fmla="val 2622"/>
              <a:gd name="f2579" fmla="val 2624"/>
              <a:gd name="f2580" fmla="val 2627"/>
              <a:gd name="f2581" fmla="val 2629"/>
              <a:gd name="f2582" fmla="val 2635"/>
              <a:gd name="f2583" fmla="val 2638"/>
              <a:gd name="f2584" fmla="val 2642"/>
              <a:gd name="f2585" fmla="val 2645"/>
              <a:gd name="f2586" fmla="val 2646"/>
              <a:gd name="f2587" fmla="val 2643"/>
              <a:gd name="f2588" fmla="val 2641"/>
              <a:gd name="f2589" fmla="val 2630"/>
              <a:gd name="f2590" fmla="val 2617"/>
              <a:gd name="f2591" fmla="val 2590"/>
              <a:gd name="f2592" fmla="val 1669"/>
              <a:gd name="f2593" fmla="val 1914"/>
              <a:gd name="f2594" fmla="val 1868"/>
              <a:gd name="f2595" fmla="val 2089"/>
              <a:gd name="f2596" fmla="val 2040"/>
              <a:gd name="f2597" fmla="val 2335"/>
              <a:gd name="f2598" fmla="val 2340"/>
              <a:gd name="f2599" fmla="+- 0 0 -90"/>
              <a:gd name="f2600" fmla="*/ f4 1 2647"/>
              <a:gd name="f2601" fmla="*/ f5 1 2166"/>
              <a:gd name="f2602" fmla="val f6"/>
              <a:gd name="f2603" fmla="val f7"/>
              <a:gd name="f2604" fmla="val f8"/>
              <a:gd name="f2605" fmla="*/ f2599 f0 1"/>
              <a:gd name="f2606" fmla="+- f2604 0 f2602"/>
              <a:gd name="f2607" fmla="+- f2603 0 f2602"/>
              <a:gd name="f2608" fmla="*/ f2605 1 f3"/>
              <a:gd name="f2609" fmla="*/ f2607 1 2647"/>
              <a:gd name="f2610" fmla="*/ f2606 1 2166"/>
              <a:gd name="f2611" fmla="*/ 378 f2607 1"/>
              <a:gd name="f2612" fmla="*/ 714 f2606 1"/>
              <a:gd name="f2613" fmla="*/ 438 f2607 1"/>
              <a:gd name="f2614" fmla="*/ 879 f2606 1"/>
              <a:gd name="f2615" fmla="*/ 571 f2607 1"/>
              <a:gd name="f2616" fmla="*/ 835 f2606 1"/>
              <a:gd name="f2617" fmla="*/ 588 f2606 1"/>
              <a:gd name="f2618" fmla="*/ 335 f2607 1"/>
              <a:gd name="f2619" fmla="*/ 656 f2606 1"/>
              <a:gd name="f2620" fmla="*/ 221 f2607 1"/>
              <a:gd name="f2621" fmla="*/ 860 f2606 1"/>
              <a:gd name="f2622" fmla="*/ 292 f2607 1"/>
              <a:gd name="f2623" fmla="*/ 729 f2606 1"/>
              <a:gd name="f2624" fmla="*/ 299 f2607 1"/>
              <a:gd name="f2625" fmla="*/ 647 f2606 1"/>
              <a:gd name="f2626" fmla="*/ 882 f2607 1"/>
              <a:gd name="f2627" fmla="*/ 733 f2606 1"/>
              <a:gd name="f2628" fmla="*/ 1209 f2607 1"/>
              <a:gd name="f2629" fmla="*/ 586 f2606 1"/>
              <a:gd name="f2630" fmla="*/ 681 f2607 1"/>
              <a:gd name="f2631" fmla="*/ 530 f2606 1"/>
              <a:gd name="f2632" fmla="*/ 770 f2607 1"/>
              <a:gd name="f2633" fmla="*/ 1294 f2606 1"/>
              <a:gd name="f2634" fmla="*/ 1036 f2607 1"/>
              <a:gd name="f2635" fmla="*/ 1204 f2606 1"/>
              <a:gd name="f2636" fmla="*/ 967 f2607 1"/>
              <a:gd name="f2637" fmla="*/ 1151 f2606 1"/>
              <a:gd name="f2638" fmla="*/ 1321 f2607 1"/>
              <a:gd name="f2639" fmla="*/ 1411 f2606 1"/>
              <a:gd name="f2640" fmla="*/ 1135 f2607 1"/>
              <a:gd name="f2641" fmla="*/ 1382 f2606 1"/>
              <a:gd name="f2642" fmla="*/ 981 f2607 1"/>
              <a:gd name="f2643" fmla="*/ 113 f2606 1"/>
              <a:gd name="f2644" fmla="*/ 2289 f2607 1"/>
              <a:gd name="f2645" fmla="*/ 54 f2606 1"/>
              <a:gd name="f2646" fmla="*/ 2505 f2607 1"/>
              <a:gd name="f2647" fmla="*/ 66 f2606 1"/>
              <a:gd name="f2648" fmla="*/ 2142 f2607 1"/>
              <a:gd name="f2649" fmla="*/ 134 f2606 1"/>
              <a:gd name="f2650" fmla="*/ 1827 f2607 1"/>
              <a:gd name="f2651" fmla="*/ 158 f2606 1"/>
              <a:gd name="f2652" fmla="*/ 1542 f2607 1"/>
              <a:gd name="f2653" fmla="*/ 279 f2606 1"/>
              <a:gd name="f2654" fmla="*/ 1507 f2607 1"/>
              <a:gd name="f2655" fmla="*/ 90 f2606 1"/>
              <a:gd name="f2656" fmla="*/ 1361 f2607 1"/>
              <a:gd name="f2657" fmla="*/ 7 f2606 1"/>
              <a:gd name="f2658" fmla="*/ 1130 f2607 1"/>
              <a:gd name="f2659" fmla="*/ 53 f2606 1"/>
              <a:gd name="f2660" fmla="*/ 1040 f2607 1"/>
              <a:gd name="f2661" fmla="*/ 131 f2606 1"/>
              <a:gd name="f2662" fmla="*/ 922 f2607 1"/>
              <a:gd name="f2663" fmla="*/ 218 f2606 1"/>
              <a:gd name="f2664" fmla="*/ 848 f2607 1"/>
              <a:gd name="f2665" fmla="*/ 345 f2606 1"/>
              <a:gd name="f2666" fmla="*/ 687 f2607 1"/>
              <a:gd name="f2667" fmla="*/ 427 f2606 1"/>
              <a:gd name="f2668" fmla="*/ 678 f2607 1"/>
              <a:gd name="f2669" fmla="*/ 545 f2606 1"/>
              <a:gd name="f2670" fmla="*/ 870 f2607 1"/>
              <a:gd name="f2671" fmla="*/ 618 f2606 1"/>
              <a:gd name="f2672" fmla="*/ 1082 f2607 1"/>
              <a:gd name="f2673" fmla="*/ 526 f2606 1"/>
              <a:gd name="f2674" fmla="*/ 1250 f2607 1"/>
              <a:gd name="f2675" fmla="*/ 262 f2606 1"/>
              <a:gd name="f2676" fmla="*/ 1370 f2607 1"/>
              <a:gd name="f2677" fmla="*/ 505 f2606 1"/>
              <a:gd name="f2678" fmla="*/ 1078 f2607 1"/>
              <a:gd name="f2679" fmla="*/ 755 f2606 1"/>
              <a:gd name="f2680" fmla="*/ 808 f2607 1"/>
              <a:gd name="f2681" fmla="*/ 713 f2606 1"/>
              <a:gd name="f2682" fmla="*/ 778 f2607 1"/>
              <a:gd name="f2683" fmla="*/ 731 f2606 1"/>
              <a:gd name="f2684" fmla="*/ 606 f2607 1"/>
              <a:gd name="f2685" fmla="*/ 894 f2606 1"/>
              <a:gd name="f2686" fmla="*/ 486 f2607 1"/>
              <a:gd name="f2687" fmla="*/ 1089 f2606 1"/>
              <a:gd name="f2688" fmla="*/ 257 f2607 1"/>
              <a:gd name="f2689" fmla="*/ 1362 f2606 1"/>
              <a:gd name="f2690" fmla="*/ 679 f2607 1"/>
              <a:gd name="f2691" fmla="*/ 1193 f2606 1"/>
              <a:gd name="f2692" fmla="*/ 1008 f2607 1"/>
              <a:gd name="f2693" fmla="*/ 1369 f2606 1"/>
              <a:gd name="f2694" fmla="*/ 963 f2607 1"/>
              <a:gd name="f2695" fmla="*/ 1136 f2606 1"/>
              <a:gd name="f2696" fmla="*/ 1154 f2607 1"/>
              <a:gd name="f2697" fmla="*/ 1364 f2606 1"/>
              <a:gd name="f2698" fmla="*/ 1202 f2607 1"/>
              <a:gd name="f2699" fmla="*/ 1347 f2606 1"/>
              <a:gd name="f2700" fmla="*/ 1384 f2607 1"/>
              <a:gd name="f2701" fmla="*/ 1276 f2606 1"/>
              <a:gd name="f2702" fmla="*/ 1420 f2606 1"/>
              <a:gd name="f2703" fmla="*/ 1267 f2607 1"/>
              <a:gd name="f2704" fmla="*/ 1593 f2606 1"/>
              <a:gd name="f2705" fmla="*/ 287 f2607 1"/>
              <a:gd name="f2706" fmla="*/ 1531 f2606 1"/>
              <a:gd name="f2707" fmla="*/ 2008 f2607 1"/>
              <a:gd name="f2708" fmla="*/ 2120 f2606 1"/>
              <a:gd name="f2709" fmla="*/ 2071 f2607 1"/>
              <a:gd name="f2710" fmla="*/ 1839 f2606 1"/>
              <a:gd name="f2711" fmla="*/ 2016 f2607 1"/>
              <a:gd name="f2712" fmla="*/ 1657 f2606 1"/>
              <a:gd name="f2713" fmla="*/ 2502 f2607 1"/>
              <a:gd name="f2714" fmla="*/ 1811 f2606 1"/>
              <a:gd name="f2715" fmla="*/ 756 f2607 1"/>
              <a:gd name="f2716" fmla="*/ 404 f2606 1"/>
              <a:gd name="f2717" fmla="*/ 1554 f2607 1"/>
              <a:gd name="f2718" fmla="*/ 1469 f2607 1"/>
              <a:gd name="f2719" fmla="*/ 468 f2606 1"/>
              <a:gd name="f2720" fmla="*/ 1444 f2607 1"/>
              <a:gd name="f2721" fmla="*/ 1071 f2606 1"/>
              <a:gd name="f2722" fmla="*/ 1676 f2607 1"/>
              <a:gd name="f2723" fmla="*/ 1048 f2606 1"/>
              <a:gd name="f2724" fmla="*/ 1710 f2607 1"/>
              <a:gd name="f2725" fmla="*/ 2113 f2606 1"/>
              <a:gd name="f2726" fmla="*/ 1640 f2607 1"/>
              <a:gd name="f2727" fmla="*/ 1831 f2606 1"/>
              <a:gd name="f2728" fmla="*/ 2058 f2607 1"/>
              <a:gd name="f2729" fmla="*/ 1426 f2606 1"/>
              <a:gd name="f2730" fmla="*/ 2073 f2607 1"/>
              <a:gd name="f2731" fmla="*/ 1061 f2606 1"/>
              <a:gd name="f2732" fmla="*/ 2295 f2607 1"/>
              <a:gd name="f2733" fmla="*/ 1098 f2606 1"/>
              <a:gd name="f2734" fmla="+- f2608 0 f1"/>
              <a:gd name="f2735" fmla="*/ f2611 1 2647"/>
              <a:gd name="f2736" fmla="*/ f2612 1 2166"/>
              <a:gd name="f2737" fmla="*/ f2613 1 2647"/>
              <a:gd name="f2738" fmla="*/ f2614 1 2166"/>
              <a:gd name="f2739" fmla="*/ f2615 1 2647"/>
              <a:gd name="f2740" fmla="*/ f2616 1 2166"/>
              <a:gd name="f2741" fmla="*/ f2617 1 2166"/>
              <a:gd name="f2742" fmla="*/ f2618 1 2647"/>
              <a:gd name="f2743" fmla="*/ f2619 1 2166"/>
              <a:gd name="f2744" fmla="*/ f2620 1 2647"/>
              <a:gd name="f2745" fmla="*/ f2621 1 2166"/>
              <a:gd name="f2746" fmla="*/ f2622 1 2647"/>
              <a:gd name="f2747" fmla="*/ f2623 1 2166"/>
              <a:gd name="f2748" fmla="*/ f2624 1 2647"/>
              <a:gd name="f2749" fmla="*/ f2625 1 2166"/>
              <a:gd name="f2750" fmla="*/ f2626 1 2647"/>
              <a:gd name="f2751" fmla="*/ f2627 1 2166"/>
              <a:gd name="f2752" fmla="*/ f2628 1 2647"/>
              <a:gd name="f2753" fmla="*/ f2629 1 2166"/>
              <a:gd name="f2754" fmla="*/ f2630 1 2647"/>
              <a:gd name="f2755" fmla="*/ f2631 1 2166"/>
              <a:gd name="f2756" fmla="*/ f2632 1 2647"/>
              <a:gd name="f2757" fmla="*/ f2633 1 2166"/>
              <a:gd name="f2758" fmla="*/ f2634 1 2647"/>
              <a:gd name="f2759" fmla="*/ f2635 1 2166"/>
              <a:gd name="f2760" fmla="*/ f2636 1 2647"/>
              <a:gd name="f2761" fmla="*/ f2637 1 2166"/>
              <a:gd name="f2762" fmla="*/ f2638 1 2647"/>
              <a:gd name="f2763" fmla="*/ f2639 1 2166"/>
              <a:gd name="f2764" fmla="*/ f2640 1 2647"/>
              <a:gd name="f2765" fmla="*/ f2641 1 2166"/>
              <a:gd name="f2766" fmla="*/ f2642 1 2647"/>
              <a:gd name="f2767" fmla="*/ f2643 1 2166"/>
              <a:gd name="f2768" fmla="*/ f2644 1 2647"/>
              <a:gd name="f2769" fmla="*/ f2645 1 2166"/>
              <a:gd name="f2770" fmla="*/ f2646 1 2647"/>
              <a:gd name="f2771" fmla="*/ f2647 1 2166"/>
              <a:gd name="f2772" fmla="*/ f2648 1 2647"/>
              <a:gd name="f2773" fmla="*/ f2649 1 2166"/>
              <a:gd name="f2774" fmla="*/ f2650 1 2647"/>
              <a:gd name="f2775" fmla="*/ f2651 1 2166"/>
              <a:gd name="f2776" fmla="*/ f2652 1 2647"/>
              <a:gd name="f2777" fmla="*/ f2653 1 2166"/>
              <a:gd name="f2778" fmla="*/ f2654 1 2647"/>
              <a:gd name="f2779" fmla="*/ f2655 1 2166"/>
              <a:gd name="f2780" fmla="*/ f2656 1 2647"/>
              <a:gd name="f2781" fmla="*/ f2657 1 2166"/>
              <a:gd name="f2782" fmla="*/ f2658 1 2647"/>
              <a:gd name="f2783" fmla="*/ f2659 1 2166"/>
              <a:gd name="f2784" fmla="*/ f2660 1 2647"/>
              <a:gd name="f2785" fmla="*/ f2661 1 2166"/>
              <a:gd name="f2786" fmla="*/ f2662 1 2647"/>
              <a:gd name="f2787" fmla="*/ f2663 1 2166"/>
              <a:gd name="f2788" fmla="*/ f2664 1 2647"/>
              <a:gd name="f2789" fmla="*/ f2665 1 2166"/>
              <a:gd name="f2790" fmla="*/ f2666 1 2647"/>
              <a:gd name="f2791" fmla="*/ f2667 1 2166"/>
              <a:gd name="f2792" fmla="*/ f2668 1 2647"/>
              <a:gd name="f2793" fmla="*/ f2669 1 2166"/>
              <a:gd name="f2794" fmla="*/ f2670 1 2647"/>
              <a:gd name="f2795" fmla="*/ f2671 1 2166"/>
              <a:gd name="f2796" fmla="*/ f2672 1 2647"/>
              <a:gd name="f2797" fmla="*/ f2673 1 2166"/>
              <a:gd name="f2798" fmla="*/ f2674 1 2647"/>
              <a:gd name="f2799" fmla="*/ f2675 1 2166"/>
              <a:gd name="f2800" fmla="*/ f2676 1 2647"/>
              <a:gd name="f2801" fmla="*/ f2677 1 2166"/>
              <a:gd name="f2802" fmla="*/ f2678 1 2647"/>
              <a:gd name="f2803" fmla="*/ f2679 1 2166"/>
              <a:gd name="f2804" fmla="*/ f2680 1 2647"/>
              <a:gd name="f2805" fmla="*/ f2681 1 2166"/>
              <a:gd name="f2806" fmla="*/ f2682 1 2647"/>
              <a:gd name="f2807" fmla="*/ f2683 1 2166"/>
              <a:gd name="f2808" fmla="*/ f2684 1 2647"/>
              <a:gd name="f2809" fmla="*/ f2685 1 2166"/>
              <a:gd name="f2810" fmla="*/ f2686 1 2647"/>
              <a:gd name="f2811" fmla="*/ f2687 1 2166"/>
              <a:gd name="f2812" fmla="*/ f2688 1 2647"/>
              <a:gd name="f2813" fmla="*/ f2689 1 2166"/>
              <a:gd name="f2814" fmla="*/ f2690 1 2647"/>
              <a:gd name="f2815" fmla="*/ f2691 1 2166"/>
              <a:gd name="f2816" fmla="*/ f2692 1 2647"/>
              <a:gd name="f2817" fmla="*/ f2693 1 2166"/>
              <a:gd name="f2818" fmla="*/ f2694 1 2647"/>
              <a:gd name="f2819" fmla="*/ f2695 1 2166"/>
              <a:gd name="f2820" fmla="*/ f2696 1 2647"/>
              <a:gd name="f2821" fmla="*/ f2697 1 2166"/>
              <a:gd name="f2822" fmla="*/ f2698 1 2647"/>
              <a:gd name="f2823" fmla="*/ f2699 1 2166"/>
              <a:gd name="f2824" fmla="*/ f2700 1 2647"/>
              <a:gd name="f2825" fmla="*/ f2701 1 2166"/>
              <a:gd name="f2826" fmla="*/ f2702 1 2166"/>
              <a:gd name="f2827" fmla="*/ f2703 1 2647"/>
              <a:gd name="f2828" fmla="*/ f2704 1 2166"/>
              <a:gd name="f2829" fmla="*/ f2705 1 2647"/>
              <a:gd name="f2830" fmla="*/ f2706 1 2166"/>
              <a:gd name="f2831" fmla="*/ f2707 1 2647"/>
              <a:gd name="f2832" fmla="*/ f2708 1 2166"/>
              <a:gd name="f2833" fmla="*/ f2709 1 2647"/>
              <a:gd name="f2834" fmla="*/ f2710 1 2166"/>
              <a:gd name="f2835" fmla="*/ f2711 1 2647"/>
              <a:gd name="f2836" fmla="*/ f2712 1 2166"/>
              <a:gd name="f2837" fmla="*/ f2713 1 2647"/>
              <a:gd name="f2838" fmla="*/ f2714 1 2166"/>
              <a:gd name="f2839" fmla="*/ f2715 1 2647"/>
              <a:gd name="f2840" fmla="*/ f2716 1 2166"/>
              <a:gd name="f2841" fmla="*/ f2717 1 2647"/>
              <a:gd name="f2842" fmla="*/ f2718 1 2647"/>
              <a:gd name="f2843" fmla="*/ f2719 1 2166"/>
              <a:gd name="f2844" fmla="*/ f2720 1 2647"/>
              <a:gd name="f2845" fmla="*/ f2721 1 2166"/>
              <a:gd name="f2846" fmla="*/ f2722 1 2647"/>
              <a:gd name="f2847" fmla="*/ f2723 1 2166"/>
              <a:gd name="f2848" fmla="*/ f2724 1 2647"/>
              <a:gd name="f2849" fmla="*/ f2725 1 2166"/>
              <a:gd name="f2850" fmla="*/ f2726 1 2647"/>
              <a:gd name="f2851" fmla="*/ f2727 1 2166"/>
              <a:gd name="f2852" fmla="*/ f2728 1 2647"/>
              <a:gd name="f2853" fmla="*/ f2729 1 2166"/>
              <a:gd name="f2854" fmla="*/ f2730 1 2647"/>
              <a:gd name="f2855" fmla="*/ f2731 1 2166"/>
              <a:gd name="f2856" fmla="*/ f2732 1 2647"/>
              <a:gd name="f2857" fmla="*/ f2733 1 2166"/>
              <a:gd name="f2858" fmla="*/ 0 1 f2609"/>
              <a:gd name="f2859" fmla="*/ f2603 1 f2609"/>
              <a:gd name="f2860" fmla="*/ 0 1 f2610"/>
              <a:gd name="f2861" fmla="*/ f2604 1 f2610"/>
              <a:gd name="f2862" fmla="*/ f2735 1 f2609"/>
              <a:gd name="f2863" fmla="*/ f2736 1 f2610"/>
              <a:gd name="f2864" fmla="*/ f2737 1 f2609"/>
              <a:gd name="f2865" fmla="*/ f2738 1 f2610"/>
              <a:gd name="f2866" fmla="*/ f2739 1 f2609"/>
              <a:gd name="f2867" fmla="*/ f2740 1 f2610"/>
              <a:gd name="f2868" fmla="*/ f2741 1 f2610"/>
              <a:gd name="f2869" fmla="*/ f2742 1 f2609"/>
              <a:gd name="f2870" fmla="*/ f2743 1 f2610"/>
              <a:gd name="f2871" fmla="*/ f2744 1 f2609"/>
              <a:gd name="f2872" fmla="*/ f2745 1 f2610"/>
              <a:gd name="f2873" fmla="*/ f2746 1 f2609"/>
              <a:gd name="f2874" fmla="*/ f2747 1 f2610"/>
              <a:gd name="f2875" fmla="*/ f2748 1 f2609"/>
              <a:gd name="f2876" fmla="*/ f2749 1 f2610"/>
              <a:gd name="f2877" fmla="*/ f2750 1 f2609"/>
              <a:gd name="f2878" fmla="*/ f2751 1 f2610"/>
              <a:gd name="f2879" fmla="*/ f2752 1 f2609"/>
              <a:gd name="f2880" fmla="*/ f2753 1 f2610"/>
              <a:gd name="f2881" fmla="*/ f2754 1 f2609"/>
              <a:gd name="f2882" fmla="*/ f2755 1 f2610"/>
              <a:gd name="f2883" fmla="*/ f2756 1 f2609"/>
              <a:gd name="f2884" fmla="*/ f2757 1 f2610"/>
              <a:gd name="f2885" fmla="*/ f2758 1 f2609"/>
              <a:gd name="f2886" fmla="*/ f2759 1 f2610"/>
              <a:gd name="f2887" fmla="*/ f2760 1 f2609"/>
              <a:gd name="f2888" fmla="*/ f2761 1 f2610"/>
              <a:gd name="f2889" fmla="*/ f2762 1 f2609"/>
              <a:gd name="f2890" fmla="*/ f2763 1 f2610"/>
              <a:gd name="f2891" fmla="*/ f2764 1 f2609"/>
              <a:gd name="f2892" fmla="*/ f2765 1 f2610"/>
              <a:gd name="f2893" fmla="*/ f2766 1 f2609"/>
              <a:gd name="f2894" fmla="*/ f2767 1 f2610"/>
              <a:gd name="f2895" fmla="*/ f2768 1 f2609"/>
              <a:gd name="f2896" fmla="*/ f2769 1 f2610"/>
              <a:gd name="f2897" fmla="*/ f2770 1 f2609"/>
              <a:gd name="f2898" fmla="*/ f2771 1 f2610"/>
              <a:gd name="f2899" fmla="*/ f2772 1 f2609"/>
              <a:gd name="f2900" fmla="*/ f2773 1 f2610"/>
              <a:gd name="f2901" fmla="*/ f2774 1 f2609"/>
              <a:gd name="f2902" fmla="*/ f2775 1 f2610"/>
              <a:gd name="f2903" fmla="*/ f2776 1 f2609"/>
              <a:gd name="f2904" fmla="*/ f2777 1 f2610"/>
              <a:gd name="f2905" fmla="*/ f2778 1 f2609"/>
              <a:gd name="f2906" fmla="*/ f2779 1 f2610"/>
              <a:gd name="f2907" fmla="*/ f2780 1 f2609"/>
              <a:gd name="f2908" fmla="*/ f2781 1 f2610"/>
              <a:gd name="f2909" fmla="*/ f2782 1 f2609"/>
              <a:gd name="f2910" fmla="*/ f2783 1 f2610"/>
              <a:gd name="f2911" fmla="*/ f2784 1 f2609"/>
              <a:gd name="f2912" fmla="*/ f2785 1 f2610"/>
              <a:gd name="f2913" fmla="*/ f2786 1 f2609"/>
              <a:gd name="f2914" fmla="*/ f2787 1 f2610"/>
              <a:gd name="f2915" fmla="*/ f2788 1 f2609"/>
              <a:gd name="f2916" fmla="*/ f2789 1 f2610"/>
              <a:gd name="f2917" fmla="*/ f2790 1 f2609"/>
              <a:gd name="f2918" fmla="*/ f2791 1 f2610"/>
              <a:gd name="f2919" fmla="*/ f2792 1 f2609"/>
              <a:gd name="f2920" fmla="*/ f2793 1 f2610"/>
              <a:gd name="f2921" fmla="*/ f2794 1 f2609"/>
              <a:gd name="f2922" fmla="*/ f2795 1 f2610"/>
              <a:gd name="f2923" fmla="*/ f2796 1 f2609"/>
              <a:gd name="f2924" fmla="*/ f2797 1 f2610"/>
              <a:gd name="f2925" fmla="*/ f2798 1 f2609"/>
              <a:gd name="f2926" fmla="*/ f2799 1 f2610"/>
              <a:gd name="f2927" fmla="*/ f2800 1 f2609"/>
              <a:gd name="f2928" fmla="*/ f2801 1 f2610"/>
              <a:gd name="f2929" fmla="*/ f2802 1 f2609"/>
              <a:gd name="f2930" fmla="*/ f2803 1 f2610"/>
              <a:gd name="f2931" fmla="*/ f2804 1 f2609"/>
              <a:gd name="f2932" fmla="*/ f2805 1 f2610"/>
              <a:gd name="f2933" fmla="*/ f2806 1 f2609"/>
              <a:gd name="f2934" fmla="*/ f2807 1 f2610"/>
              <a:gd name="f2935" fmla="*/ f2808 1 f2609"/>
              <a:gd name="f2936" fmla="*/ f2809 1 f2610"/>
              <a:gd name="f2937" fmla="*/ f2810 1 f2609"/>
              <a:gd name="f2938" fmla="*/ f2811 1 f2610"/>
              <a:gd name="f2939" fmla="*/ f2812 1 f2609"/>
              <a:gd name="f2940" fmla="*/ f2813 1 f2610"/>
              <a:gd name="f2941" fmla="*/ f2814 1 f2609"/>
              <a:gd name="f2942" fmla="*/ f2815 1 f2610"/>
              <a:gd name="f2943" fmla="*/ f2816 1 f2609"/>
              <a:gd name="f2944" fmla="*/ f2817 1 f2610"/>
              <a:gd name="f2945" fmla="*/ f2818 1 f2609"/>
              <a:gd name="f2946" fmla="*/ f2819 1 f2610"/>
              <a:gd name="f2947" fmla="*/ f2820 1 f2609"/>
              <a:gd name="f2948" fmla="*/ f2821 1 f2610"/>
              <a:gd name="f2949" fmla="*/ f2822 1 f2609"/>
              <a:gd name="f2950" fmla="*/ f2823 1 f2610"/>
              <a:gd name="f2951" fmla="*/ f2824 1 f2609"/>
              <a:gd name="f2952" fmla="*/ f2825 1 f2610"/>
              <a:gd name="f2953" fmla="*/ f2826 1 f2610"/>
              <a:gd name="f2954" fmla="*/ f2827 1 f2609"/>
              <a:gd name="f2955" fmla="*/ f2828 1 f2610"/>
              <a:gd name="f2956" fmla="*/ f2829 1 f2609"/>
              <a:gd name="f2957" fmla="*/ f2830 1 f2610"/>
              <a:gd name="f2958" fmla="*/ f2831 1 f2609"/>
              <a:gd name="f2959" fmla="*/ f2832 1 f2610"/>
              <a:gd name="f2960" fmla="*/ f2833 1 f2609"/>
              <a:gd name="f2961" fmla="*/ f2834 1 f2610"/>
              <a:gd name="f2962" fmla="*/ f2835 1 f2609"/>
              <a:gd name="f2963" fmla="*/ f2836 1 f2610"/>
              <a:gd name="f2964" fmla="*/ f2837 1 f2609"/>
              <a:gd name="f2965" fmla="*/ f2838 1 f2610"/>
              <a:gd name="f2966" fmla="*/ f2839 1 f2609"/>
              <a:gd name="f2967" fmla="*/ f2840 1 f2610"/>
              <a:gd name="f2968" fmla="*/ f2841 1 f2609"/>
              <a:gd name="f2969" fmla="*/ f2842 1 f2609"/>
              <a:gd name="f2970" fmla="*/ f2843 1 f2610"/>
              <a:gd name="f2971" fmla="*/ f2844 1 f2609"/>
              <a:gd name="f2972" fmla="*/ f2845 1 f2610"/>
              <a:gd name="f2973" fmla="*/ f2846 1 f2609"/>
              <a:gd name="f2974" fmla="*/ f2847 1 f2610"/>
              <a:gd name="f2975" fmla="*/ f2848 1 f2609"/>
              <a:gd name="f2976" fmla="*/ f2849 1 f2610"/>
              <a:gd name="f2977" fmla="*/ f2850 1 f2609"/>
              <a:gd name="f2978" fmla="*/ f2851 1 f2610"/>
              <a:gd name="f2979" fmla="*/ f2852 1 f2609"/>
              <a:gd name="f2980" fmla="*/ f2853 1 f2610"/>
              <a:gd name="f2981" fmla="*/ f2854 1 f2609"/>
              <a:gd name="f2982" fmla="*/ f2855 1 f2610"/>
              <a:gd name="f2983" fmla="*/ f2856 1 f2609"/>
              <a:gd name="f2984" fmla="*/ f2857 1 f2610"/>
              <a:gd name="f2985" fmla="*/ f2858 f2600 1"/>
              <a:gd name="f2986" fmla="*/ f2859 f2600 1"/>
              <a:gd name="f2987" fmla="*/ f2861 f2601 1"/>
              <a:gd name="f2988" fmla="*/ f2860 f2601 1"/>
              <a:gd name="f2989" fmla="*/ f2862 f2600 1"/>
              <a:gd name="f2990" fmla="*/ f2863 f2601 1"/>
              <a:gd name="f2991" fmla="*/ f2864 f2600 1"/>
              <a:gd name="f2992" fmla="*/ f2865 f2601 1"/>
              <a:gd name="f2993" fmla="*/ f2866 f2600 1"/>
              <a:gd name="f2994" fmla="*/ f2867 f2601 1"/>
              <a:gd name="f2995" fmla="*/ f2868 f2601 1"/>
              <a:gd name="f2996" fmla="*/ f2869 f2600 1"/>
              <a:gd name="f2997" fmla="*/ f2870 f2601 1"/>
              <a:gd name="f2998" fmla="*/ f2871 f2600 1"/>
              <a:gd name="f2999" fmla="*/ f2872 f2601 1"/>
              <a:gd name="f3000" fmla="*/ f2873 f2600 1"/>
              <a:gd name="f3001" fmla="*/ f2874 f2601 1"/>
              <a:gd name="f3002" fmla="*/ f2875 f2600 1"/>
              <a:gd name="f3003" fmla="*/ f2876 f2601 1"/>
              <a:gd name="f3004" fmla="*/ f2877 f2600 1"/>
              <a:gd name="f3005" fmla="*/ f2878 f2601 1"/>
              <a:gd name="f3006" fmla="*/ f2879 f2600 1"/>
              <a:gd name="f3007" fmla="*/ f2880 f2601 1"/>
              <a:gd name="f3008" fmla="*/ f2881 f2600 1"/>
              <a:gd name="f3009" fmla="*/ f2882 f2601 1"/>
              <a:gd name="f3010" fmla="*/ f2883 f2600 1"/>
              <a:gd name="f3011" fmla="*/ f2884 f2601 1"/>
              <a:gd name="f3012" fmla="*/ f2885 f2600 1"/>
              <a:gd name="f3013" fmla="*/ f2886 f2601 1"/>
              <a:gd name="f3014" fmla="*/ f2887 f2600 1"/>
              <a:gd name="f3015" fmla="*/ f2888 f2601 1"/>
              <a:gd name="f3016" fmla="*/ f2889 f2600 1"/>
              <a:gd name="f3017" fmla="*/ f2890 f2601 1"/>
              <a:gd name="f3018" fmla="*/ f2891 f2600 1"/>
              <a:gd name="f3019" fmla="*/ f2892 f2601 1"/>
              <a:gd name="f3020" fmla="*/ f2893 f2600 1"/>
              <a:gd name="f3021" fmla="*/ f2894 f2601 1"/>
              <a:gd name="f3022" fmla="*/ f2895 f2600 1"/>
              <a:gd name="f3023" fmla="*/ f2896 f2601 1"/>
              <a:gd name="f3024" fmla="*/ f2897 f2600 1"/>
              <a:gd name="f3025" fmla="*/ f2898 f2601 1"/>
              <a:gd name="f3026" fmla="*/ f2899 f2600 1"/>
              <a:gd name="f3027" fmla="*/ f2900 f2601 1"/>
              <a:gd name="f3028" fmla="*/ f2901 f2600 1"/>
              <a:gd name="f3029" fmla="*/ f2902 f2601 1"/>
              <a:gd name="f3030" fmla="*/ f2903 f2600 1"/>
              <a:gd name="f3031" fmla="*/ f2904 f2601 1"/>
              <a:gd name="f3032" fmla="*/ f2905 f2600 1"/>
              <a:gd name="f3033" fmla="*/ f2906 f2601 1"/>
              <a:gd name="f3034" fmla="*/ f2907 f2600 1"/>
              <a:gd name="f3035" fmla="*/ f2908 f2601 1"/>
              <a:gd name="f3036" fmla="*/ f2909 f2600 1"/>
              <a:gd name="f3037" fmla="*/ f2910 f2601 1"/>
              <a:gd name="f3038" fmla="*/ f2911 f2600 1"/>
              <a:gd name="f3039" fmla="*/ f2912 f2601 1"/>
              <a:gd name="f3040" fmla="*/ f2913 f2600 1"/>
              <a:gd name="f3041" fmla="*/ f2914 f2601 1"/>
              <a:gd name="f3042" fmla="*/ f2915 f2600 1"/>
              <a:gd name="f3043" fmla="*/ f2916 f2601 1"/>
              <a:gd name="f3044" fmla="*/ f2917 f2600 1"/>
              <a:gd name="f3045" fmla="*/ f2918 f2601 1"/>
              <a:gd name="f3046" fmla="*/ f2919 f2600 1"/>
              <a:gd name="f3047" fmla="*/ f2920 f2601 1"/>
              <a:gd name="f3048" fmla="*/ f2921 f2600 1"/>
              <a:gd name="f3049" fmla="*/ f2922 f2601 1"/>
              <a:gd name="f3050" fmla="*/ f2923 f2600 1"/>
              <a:gd name="f3051" fmla="*/ f2924 f2601 1"/>
              <a:gd name="f3052" fmla="*/ f2925 f2600 1"/>
              <a:gd name="f3053" fmla="*/ f2926 f2601 1"/>
              <a:gd name="f3054" fmla="*/ f2927 f2600 1"/>
              <a:gd name="f3055" fmla="*/ f2928 f2601 1"/>
              <a:gd name="f3056" fmla="*/ f2929 f2600 1"/>
              <a:gd name="f3057" fmla="*/ f2930 f2601 1"/>
              <a:gd name="f3058" fmla="*/ f2931 f2600 1"/>
              <a:gd name="f3059" fmla="*/ f2932 f2601 1"/>
              <a:gd name="f3060" fmla="*/ f2933 f2600 1"/>
              <a:gd name="f3061" fmla="*/ f2934 f2601 1"/>
              <a:gd name="f3062" fmla="*/ f2935 f2600 1"/>
              <a:gd name="f3063" fmla="*/ f2936 f2601 1"/>
              <a:gd name="f3064" fmla="*/ f2937 f2600 1"/>
              <a:gd name="f3065" fmla="*/ f2938 f2601 1"/>
              <a:gd name="f3066" fmla="*/ f2939 f2600 1"/>
              <a:gd name="f3067" fmla="*/ f2940 f2601 1"/>
              <a:gd name="f3068" fmla="*/ f2941 f2600 1"/>
              <a:gd name="f3069" fmla="*/ f2942 f2601 1"/>
              <a:gd name="f3070" fmla="*/ f2943 f2600 1"/>
              <a:gd name="f3071" fmla="*/ f2944 f2601 1"/>
              <a:gd name="f3072" fmla="*/ f2945 f2600 1"/>
              <a:gd name="f3073" fmla="*/ f2946 f2601 1"/>
              <a:gd name="f3074" fmla="*/ f2947 f2600 1"/>
              <a:gd name="f3075" fmla="*/ f2948 f2601 1"/>
              <a:gd name="f3076" fmla="*/ f2949 f2600 1"/>
              <a:gd name="f3077" fmla="*/ f2950 f2601 1"/>
              <a:gd name="f3078" fmla="*/ f2951 f2600 1"/>
              <a:gd name="f3079" fmla="*/ f2952 f2601 1"/>
              <a:gd name="f3080" fmla="*/ f2953 f2601 1"/>
              <a:gd name="f3081" fmla="*/ f2954 f2600 1"/>
              <a:gd name="f3082" fmla="*/ f2955 f2601 1"/>
              <a:gd name="f3083" fmla="*/ f2956 f2600 1"/>
              <a:gd name="f3084" fmla="*/ f2957 f2601 1"/>
              <a:gd name="f3085" fmla="*/ f2958 f2600 1"/>
              <a:gd name="f3086" fmla="*/ f2959 f2601 1"/>
              <a:gd name="f3087" fmla="*/ f2960 f2600 1"/>
              <a:gd name="f3088" fmla="*/ f2961 f2601 1"/>
              <a:gd name="f3089" fmla="*/ f2962 f2600 1"/>
              <a:gd name="f3090" fmla="*/ f2963 f2601 1"/>
              <a:gd name="f3091" fmla="*/ f2964 f2600 1"/>
              <a:gd name="f3092" fmla="*/ f2965 f2601 1"/>
              <a:gd name="f3093" fmla="*/ f2966 f2600 1"/>
              <a:gd name="f3094" fmla="*/ f2967 f2601 1"/>
              <a:gd name="f3095" fmla="*/ f2968 f2600 1"/>
              <a:gd name="f3096" fmla="*/ f2969 f2600 1"/>
              <a:gd name="f3097" fmla="*/ f2970 f2601 1"/>
              <a:gd name="f3098" fmla="*/ f2971 f2600 1"/>
              <a:gd name="f3099" fmla="*/ f2972 f2601 1"/>
              <a:gd name="f3100" fmla="*/ f2973 f2600 1"/>
              <a:gd name="f3101" fmla="*/ f2974 f2601 1"/>
              <a:gd name="f3102" fmla="*/ f2975 f2600 1"/>
              <a:gd name="f3103" fmla="*/ f2976 f2601 1"/>
              <a:gd name="f3104" fmla="*/ f2977 f2600 1"/>
              <a:gd name="f3105" fmla="*/ f2978 f2601 1"/>
              <a:gd name="f3106" fmla="*/ f2979 f2600 1"/>
              <a:gd name="f3107" fmla="*/ f2980 f2601 1"/>
              <a:gd name="f3108" fmla="*/ f2981 f2600 1"/>
              <a:gd name="f3109" fmla="*/ f2982 f2601 1"/>
              <a:gd name="f3110" fmla="*/ f2983 f2600 1"/>
              <a:gd name="f3111" fmla="*/ f2984 f260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34">
                <a:pos x="f2989" y="f2990"/>
              </a:cxn>
              <a:cxn ang="f2734">
                <a:pos x="f2991" y="f2992"/>
              </a:cxn>
              <a:cxn ang="f2734">
                <a:pos x="f2993" y="f2994"/>
              </a:cxn>
              <a:cxn ang="f2734">
                <a:pos x="f2989" y="f2995"/>
              </a:cxn>
              <a:cxn ang="f2734">
                <a:pos x="f2996" y="f2997"/>
              </a:cxn>
              <a:cxn ang="f2734">
                <a:pos x="f2998" y="f2999"/>
              </a:cxn>
              <a:cxn ang="f2734">
                <a:pos x="f3000" y="f3001"/>
              </a:cxn>
              <a:cxn ang="f2734">
                <a:pos x="f3002" y="f3003"/>
              </a:cxn>
              <a:cxn ang="f2734">
                <a:pos x="f3004" y="f3005"/>
              </a:cxn>
              <a:cxn ang="f2734">
                <a:pos x="f3006" y="f3007"/>
              </a:cxn>
              <a:cxn ang="f2734">
                <a:pos x="f3008" y="f3009"/>
              </a:cxn>
              <a:cxn ang="f2734">
                <a:pos x="f3010" y="f3011"/>
              </a:cxn>
              <a:cxn ang="f2734">
                <a:pos x="f3012" y="f3013"/>
              </a:cxn>
              <a:cxn ang="f2734">
                <a:pos x="f3014" y="f3015"/>
              </a:cxn>
              <a:cxn ang="f2734">
                <a:pos x="f3016" y="f3017"/>
              </a:cxn>
              <a:cxn ang="f2734">
                <a:pos x="f3018" y="f3019"/>
              </a:cxn>
              <a:cxn ang="f2734">
                <a:pos x="f3020" y="f3021"/>
              </a:cxn>
              <a:cxn ang="f2734">
                <a:pos x="f3022" y="f3023"/>
              </a:cxn>
              <a:cxn ang="f2734">
                <a:pos x="f3024" y="f3025"/>
              </a:cxn>
              <a:cxn ang="f2734">
                <a:pos x="f3026" y="f3027"/>
              </a:cxn>
              <a:cxn ang="f2734">
                <a:pos x="f3028" y="f3029"/>
              </a:cxn>
              <a:cxn ang="f2734">
                <a:pos x="f3030" y="f3031"/>
              </a:cxn>
              <a:cxn ang="f2734">
                <a:pos x="f3032" y="f3033"/>
              </a:cxn>
              <a:cxn ang="f2734">
                <a:pos x="f3034" y="f3035"/>
              </a:cxn>
              <a:cxn ang="f2734">
                <a:pos x="f3036" y="f3037"/>
              </a:cxn>
              <a:cxn ang="f2734">
                <a:pos x="f3038" y="f3039"/>
              </a:cxn>
              <a:cxn ang="f2734">
                <a:pos x="f3040" y="f3041"/>
              </a:cxn>
              <a:cxn ang="f2734">
                <a:pos x="f3042" y="f3043"/>
              </a:cxn>
              <a:cxn ang="f2734">
                <a:pos x="f3044" y="f3045"/>
              </a:cxn>
              <a:cxn ang="f2734">
                <a:pos x="f3046" y="f3047"/>
              </a:cxn>
              <a:cxn ang="f2734">
                <a:pos x="f3048" y="f3049"/>
              </a:cxn>
              <a:cxn ang="f2734">
                <a:pos x="f3050" y="f3051"/>
              </a:cxn>
              <a:cxn ang="f2734">
                <a:pos x="f3052" y="f3053"/>
              </a:cxn>
              <a:cxn ang="f2734">
                <a:pos x="f3054" y="f3055"/>
              </a:cxn>
              <a:cxn ang="f2734">
                <a:pos x="f3056" y="f3057"/>
              </a:cxn>
              <a:cxn ang="f2734">
                <a:pos x="f3058" y="f3059"/>
              </a:cxn>
              <a:cxn ang="f2734">
                <a:pos x="f3060" y="f3061"/>
              </a:cxn>
              <a:cxn ang="f2734">
                <a:pos x="f3062" y="f3063"/>
              </a:cxn>
              <a:cxn ang="f2734">
                <a:pos x="f3064" y="f3065"/>
              </a:cxn>
              <a:cxn ang="f2734">
                <a:pos x="f3066" y="f3067"/>
              </a:cxn>
              <a:cxn ang="f2734">
                <a:pos x="f3068" y="f3069"/>
              </a:cxn>
              <a:cxn ang="f2734">
                <a:pos x="f3070" y="f3071"/>
              </a:cxn>
              <a:cxn ang="f2734">
                <a:pos x="f3072" y="f3073"/>
              </a:cxn>
              <a:cxn ang="f2734">
                <a:pos x="f3074" y="f3075"/>
              </a:cxn>
              <a:cxn ang="f2734">
                <a:pos x="f3076" y="f3077"/>
              </a:cxn>
              <a:cxn ang="f2734">
                <a:pos x="f3078" y="f3079"/>
              </a:cxn>
              <a:cxn ang="f2734">
                <a:pos x="f3034" y="f3080"/>
              </a:cxn>
              <a:cxn ang="f2734">
                <a:pos x="f3081" y="f3082"/>
              </a:cxn>
              <a:cxn ang="f2734">
                <a:pos x="f3083" y="f3084"/>
              </a:cxn>
              <a:cxn ang="f2734">
                <a:pos x="f3085" y="f3086"/>
              </a:cxn>
              <a:cxn ang="f2734">
                <a:pos x="f3087" y="f3088"/>
              </a:cxn>
              <a:cxn ang="f2734">
                <a:pos x="f3089" y="f3090"/>
              </a:cxn>
              <a:cxn ang="f2734">
                <a:pos x="f3091" y="f3092"/>
              </a:cxn>
              <a:cxn ang="f2734">
                <a:pos x="f3093" y="f3094"/>
              </a:cxn>
              <a:cxn ang="f2734">
                <a:pos x="f3095" y="f3045"/>
              </a:cxn>
              <a:cxn ang="f2734">
                <a:pos x="f3096" y="f3097"/>
              </a:cxn>
              <a:cxn ang="f2734">
                <a:pos x="f3098" y="f3099"/>
              </a:cxn>
              <a:cxn ang="f2734">
                <a:pos x="f3100" y="f3101"/>
              </a:cxn>
              <a:cxn ang="f2734">
                <a:pos x="f3102" y="f3103"/>
              </a:cxn>
              <a:cxn ang="f2734">
                <a:pos x="f3104" y="f3105"/>
              </a:cxn>
              <a:cxn ang="f2734">
                <a:pos x="f3106" y="f3107"/>
              </a:cxn>
              <a:cxn ang="f2734">
                <a:pos x="f3108" y="f3109"/>
              </a:cxn>
              <a:cxn ang="f2734">
                <a:pos x="f3110" y="f3111"/>
              </a:cxn>
            </a:cxnLst>
            <a:rect l="f2985" t="f2988" r="f2986" b="f2987"/>
            <a:pathLst>
              <a:path w="2647" h="2166">
                <a:moveTo>
                  <a:pt x="f9" y="f10"/>
                </a:moveTo>
                <a:cubicBezTo>
                  <a:pt x="f11" y="f10"/>
                  <a:pt x="f12" y="f10"/>
                  <a:pt x="f13" y="f10"/>
                </a:cubicBezTo>
                <a:cubicBezTo>
                  <a:pt x="f14" y="f10"/>
                  <a:pt x="f14" y="f15"/>
                  <a:pt x="f16" y="f15"/>
                </a:cubicBezTo>
                <a:cubicBezTo>
                  <a:pt x="f17" y="f18"/>
                  <a:pt x="f19" y="f18"/>
                  <a:pt x="f20" y="f21"/>
                </a:cubicBezTo>
                <a:cubicBezTo>
                  <a:pt x="f22" y="f23"/>
                  <a:pt x="f24" y="f25"/>
                  <a:pt x="f26" y="f21"/>
                </a:cubicBezTo>
                <a:cubicBezTo>
                  <a:pt x="f26" y="f18"/>
                  <a:pt x="f26" y="f18"/>
                  <a:pt x="f27" y="f18"/>
                </a:cubicBezTo>
                <a:cubicBezTo>
                  <a:pt x="f27" y="f15"/>
                  <a:pt x="f28" y="f15"/>
                  <a:pt x="f28" y="f10"/>
                </a:cubicBezTo>
                <a:cubicBezTo>
                  <a:pt x="f27" y="f10"/>
                  <a:pt x="f26" y="f10"/>
                  <a:pt x="f24" y="f15"/>
                </a:cubicBezTo>
                <a:cubicBezTo>
                  <a:pt x="f29" y="f15"/>
                  <a:pt x="f22" y="f15"/>
                  <a:pt x="f30" y="f10"/>
                </a:cubicBezTo>
                <a:cubicBezTo>
                  <a:pt x="f30" y="f31"/>
                  <a:pt x="f30" y="f31"/>
                  <a:pt x="f20" y="f32"/>
                </a:cubicBezTo>
                <a:cubicBezTo>
                  <a:pt x="f33" y="f32"/>
                  <a:pt x="f19" y="f32"/>
                  <a:pt x="f17" y="f32"/>
                </a:cubicBezTo>
                <a:cubicBezTo>
                  <a:pt x="f34" y="f32"/>
                  <a:pt x="f14" y="f32"/>
                  <a:pt x="f14" y="f35"/>
                </a:cubicBezTo>
                <a:cubicBezTo>
                  <a:pt x="f14" y="f36"/>
                  <a:pt x="f34" y="f37"/>
                  <a:pt x="f17" y="f37"/>
                </a:cubicBezTo>
                <a:cubicBezTo>
                  <a:pt x="f19" y="f37"/>
                  <a:pt x="f33" y="f37"/>
                  <a:pt x="f33" y="f36"/>
                </a:cubicBezTo>
                <a:cubicBezTo>
                  <a:pt x="f33" y="f38"/>
                  <a:pt x="f19" y="f38"/>
                  <a:pt x="f17" y="f38"/>
                </a:cubicBezTo>
                <a:cubicBezTo>
                  <a:pt x="f16" y="f39"/>
                  <a:pt x="f34" y="f40"/>
                  <a:pt x="f16" y="f41"/>
                </a:cubicBezTo>
                <a:cubicBezTo>
                  <a:pt x="f16" y="f41"/>
                  <a:pt x="f14" y="f41"/>
                  <a:pt x="f13" y="f41"/>
                </a:cubicBezTo>
                <a:cubicBezTo>
                  <a:pt x="f13" y="f42"/>
                  <a:pt x="f13" y="f42"/>
                  <a:pt x="f13" y="f43"/>
                </a:cubicBezTo>
                <a:cubicBezTo>
                  <a:pt x="f12" y="f44"/>
                  <a:pt x="f11" y="f45"/>
                  <a:pt x="f46" y="f44"/>
                </a:cubicBezTo>
                <a:cubicBezTo>
                  <a:pt x="f9" y="f42"/>
                  <a:pt x="f11" y="f41"/>
                  <a:pt x="f46" y="f40"/>
                </a:cubicBezTo>
                <a:cubicBezTo>
                  <a:pt x="f46" y="f39"/>
                  <a:pt x="f47" y="f39"/>
                  <a:pt x="f47" y="f38"/>
                </a:cubicBezTo>
                <a:cubicBezTo>
                  <a:pt x="f48" y="f37"/>
                  <a:pt x="f48" y="f10"/>
                  <a:pt x="f9" y="f10"/>
                </a:cubicBezTo>
                <a:close/>
                <a:moveTo>
                  <a:pt x="f9" y="f25"/>
                </a:moveTo>
                <a:cubicBezTo>
                  <a:pt x="f46" y="f25"/>
                  <a:pt x="f46" y="f49"/>
                  <a:pt x="f11" y="f49"/>
                </a:cubicBezTo>
                <a:cubicBezTo>
                  <a:pt x="f12" y="f50"/>
                  <a:pt x="f12" y="f51"/>
                  <a:pt x="f12" y="f51"/>
                </a:cubicBezTo>
                <a:cubicBezTo>
                  <a:pt x="f11" y="f23"/>
                  <a:pt x="f46" y="f15"/>
                  <a:pt x="f48" y="f18"/>
                </a:cubicBezTo>
                <a:cubicBezTo>
                  <a:pt x="f52" y="f18"/>
                  <a:pt x="f52" y="f21"/>
                  <a:pt x="f53" y="f54"/>
                </a:cubicBezTo>
                <a:cubicBezTo>
                  <a:pt x="f48" y="f23"/>
                  <a:pt x="f47" y="f23"/>
                  <a:pt x="f9" y="f25"/>
                </a:cubicBezTo>
                <a:close/>
                <a:moveTo>
                  <a:pt x="f55" y="f56"/>
                </a:moveTo>
                <a:cubicBezTo>
                  <a:pt x="f57" y="f58"/>
                  <a:pt x="f55" y="f59"/>
                  <a:pt x="f60" y="f61"/>
                </a:cubicBezTo>
                <a:cubicBezTo>
                  <a:pt x="f62" y="f61"/>
                  <a:pt x="f62" y="f58"/>
                  <a:pt x="f63" y="f56"/>
                </a:cubicBezTo>
                <a:cubicBezTo>
                  <a:pt x="f64" y="f56"/>
                  <a:pt x="f64" y="f56"/>
                  <a:pt x="f65" y="f66"/>
                </a:cubicBezTo>
                <a:cubicBezTo>
                  <a:pt x="f67" y="f68"/>
                  <a:pt x="f67" y="f69"/>
                  <a:pt x="f70" y="f69"/>
                </a:cubicBezTo>
                <a:cubicBezTo>
                  <a:pt x="f70" y="f71"/>
                  <a:pt x="f72" y="f71"/>
                  <a:pt x="f73" y="f74"/>
                </a:cubicBezTo>
                <a:cubicBezTo>
                  <a:pt x="f75" y="f76"/>
                  <a:pt x="f77" y="f78"/>
                  <a:pt x="f79" y="f80"/>
                </a:cubicBezTo>
                <a:cubicBezTo>
                  <a:pt x="f79" y="f81"/>
                  <a:pt x="f72" y="f81"/>
                  <a:pt x="f70" y="f80"/>
                </a:cubicBezTo>
                <a:cubicBezTo>
                  <a:pt x="f67" y="f78"/>
                  <a:pt x="f65" y="f82"/>
                  <a:pt x="f64" y="f83"/>
                </a:cubicBezTo>
                <a:cubicBezTo>
                  <a:pt x="f63" y="f84"/>
                  <a:pt x="f62" y="f84"/>
                  <a:pt x="f60" y="f84"/>
                </a:cubicBezTo>
                <a:cubicBezTo>
                  <a:pt x="f57" y="f76"/>
                  <a:pt x="f57" y="f76"/>
                  <a:pt x="f57" y="f74"/>
                </a:cubicBezTo>
                <a:cubicBezTo>
                  <a:pt x="f55" y="f71"/>
                  <a:pt x="f85" y="f69"/>
                  <a:pt x="f86" y="f66"/>
                </a:cubicBezTo>
                <a:cubicBezTo>
                  <a:pt x="f86" y="f66"/>
                  <a:pt x="f55" y="f56"/>
                  <a:pt x="f55" y="f56"/>
                </a:cubicBezTo>
                <a:close/>
                <a:moveTo>
                  <a:pt x="f87" y="f88"/>
                </a:moveTo>
                <a:cubicBezTo>
                  <a:pt x="f89" y="f90"/>
                  <a:pt x="f87" y="f90"/>
                  <a:pt x="f89" y="f90"/>
                </a:cubicBezTo>
                <a:cubicBezTo>
                  <a:pt x="f91" y="f92"/>
                  <a:pt x="f93" y="f90"/>
                  <a:pt x="f94" y="f90"/>
                </a:cubicBezTo>
                <a:cubicBezTo>
                  <a:pt x="f94" y="f95"/>
                  <a:pt x="f89" y="f96"/>
                  <a:pt x="f87" y="f95"/>
                </a:cubicBezTo>
                <a:cubicBezTo>
                  <a:pt x="f97" y="f98"/>
                  <a:pt x="f97" y="f99"/>
                  <a:pt x="f87" y="f99"/>
                </a:cubicBezTo>
                <a:cubicBezTo>
                  <a:pt x="f89" y="f99"/>
                  <a:pt x="f91" y="f98"/>
                  <a:pt x="f93" y="f99"/>
                </a:cubicBezTo>
                <a:cubicBezTo>
                  <a:pt x="f93" y="f99"/>
                  <a:pt x="f91" y="f99"/>
                  <a:pt x="f93" y="f100"/>
                </a:cubicBezTo>
                <a:cubicBezTo>
                  <a:pt x="f93" y="f100"/>
                  <a:pt x="f94" y="f100"/>
                  <a:pt x="f94" y="f101"/>
                </a:cubicBezTo>
                <a:cubicBezTo>
                  <a:pt x="f102" y="f101"/>
                  <a:pt x="f102" y="f103"/>
                  <a:pt x="f94" y="f103"/>
                </a:cubicBezTo>
                <a:cubicBezTo>
                  <a:pt x="f93" y="f103"/>
                  <a:pt x="f93" y="f101"/>
                  <a:pt x="f91" y="f101"/>
                </a:cubicBezTo>
                <a:cubicBezTo>
                  <a:pt x="f89" y="f101"/>
                  <a:pt x="f87" y="f103"/>
                  <a:pt x="f87" y="f104"/>
                </a:cubicBezTo>
                <a:cubicBezTo>
                  <a:pt x="f105" y="f106"/>
                  <a:pt x="f93" y="f104"/>
                  <a:pt x="f93" y="f106"/>
                </a:cubicBezTo>
                <a:cubicBezTo>
                  <a:pt x="f93" y="f107"/>
                  <a:pt x="f91" y="f108"/>
                  <a:pt x="f89" y="f107"/>
                </a:cubicBezTo>
                <a:cubicBezTo>
                  <a:pt x="f97" y="f107"/>
                  <a:pt x="f89" y="f109"/>
                  <a:pt x="f89" y="f110"/>
                </a:cubicBezTo>
                <a:cubicBezTo>
                  <a:pt x="f89" y="f111"/>
                  <a:pt x="f97" y="f110"/>
                  <a:pt x="f97" y="f111"/>
                </a:cubicBezTo>
                <a:cubicBezTo>
                  <a:pt x="f105" y="f112"/>
                  <a:pt x="f87" y="f112"/>
                  <a:pt x="f87" y="f113"/>
                </a:cubicBezTo>
                <a:cubicBezTo>
                  <a:pt x="f87" y="f114"/>
                  <a:pt x="f115" y="f113"/>
                  <a:pt x="f115" y="f113"/>
                </a:cubicBezTo>
                <a:cubicBezTo>
                  <a:pt x="f116" y="f117"/>
                  <a:pt x="f116" y="f118"/>
                  <a:pt x="f115" y="f118"/>
                </a:cubicBezTo>
                <a:cubicBezTo>
                  <a:pt x="f115" y="f119"/>
                  <a:pt x="f105" y="f118"/>
                  <a:pt x="f120" y="f121"/>
                </a:cubicBezTo>
                <a:cubicBezTo>
                  <a:pt x="f120" y="f122"/>
                  <a:pt x="f116" y="f121"/>
                  <a:pt x="f123" y="f122"/>
                </a:cubicBezTo>
                <a:cubicBezTo>
                  <a:pt x="f124" y="f125"/>
                  <a:pt x="f123" y="f125"/>
                  <a:pt x="f116" y="f125"/>
                </a:cubicBezTo>
                <a:cubicBezTo>
                  <a:pt x="f120" y="f126"/>
                  <a:pt x="f120" y="f127"/>
                  <a:pt x="f116" y="f127"/>
                </a:cubicBezTo>
                <a:cubicBezTo>
                  <a:pt x="f116" y="f127"/>
                  <a:pt x="f123" y="f127"/>
                  <a:pt x="f123" y="f127"/>
                </a:cubicBezTo>
                <a:cubicBezTo>
                  <a:pt x="f124" y="f128"/>
                  <a:pt x="f124" y="f128"/>
                  <a:pt x="f129" y="f128"/>
                </a:cubicBezTo>
                <a:cubicBezTo>
                  <a:pt x="f130" y="f128"/>
                  <a:pt x="f131" y="f127"/>
                  <a:pt x="f132" y="f128"/>
                </a:cubicBezTo>
                <a:cubicBezTo>
                  <a:pt x="f133" y="f128"/>
                  <a:pt x="f134" y="f135"/>
                  <a:pt x="f136" y="f137"/>
                </a:cubicBezTo>
                <a:cubicBezTo>
                  <a:pt x="f133" y="f137"/>
                  <a:pt x="f130" y="f135"/>
                  <a:pt x="f130" y="f135"/>
                </a:cubicBezTo>
                <a:cubicBezTo>
                  <a:pt x="f129" y="f135"/>
                  <a:pt x="f123" y="f135"/>
                  <a:pt x="f123" y="f137"/>
                </a:cubicBezTo>
                <a:cubicBezTo>
                  <a:pt x="f123" y="f138"/>
                  <a:pt x="f129" y="f138"/>
                  <a:pt x="f124" y="f139"/>
                </a:cubicBezTo>
                <a:cubicBezTo>
                  <a:pt x="f123" y="f140"/>
                  <a:pt x="f123" y="f140"/>
                  <a:pt x="f116" y="f141"/>
                </a:cubicBezTo>
                <a:cubicBezTo>
                  <a:pt x="f115" y="f142"/>
                  <a:pt x="f120" y="f142"/>
                  <a:pt x="f87" y="f142"/>
                </a:cubicBezTo>
                <a:cubicBezTo>
                  <a:pt x="f89" y="f142"/>
                  <a:pt x="f93" y="f143"/>
                  <a:pt x="f102" y="f143"/>
                </a:cubicBezTo>
                <a:cubicBezTo>
                  <a:pt x="f144" y="f142"/>
                  <a:pt x="f144" y="f142"/>
                  <a:pt x="f145" y="f146"/>
                </a:cubicBezTo>
                <a:cubicBezTo>
                  <a:pt x="f145" y="f146"/>
                  <a:pt x="f147" y="f146"/>
                  <a:pt x="f148" y="f141"/>
                </a:cubicBezTo>
                <a:cubicBezTo>
                  <a:pt x="f148" y="f141"/>
                  <a:pt x="f2" y="f140"/>
                  <a:pt x="f2" y="f139"/>
                </a:cubicBezTo>
                <a:cubicBezTo>
                  <a:pt x="f149" y="f137"/>
                  <a:pt x="f150" y="f138"/>
                  <a:pt x="f151" y="f135"/>
                </a:cubicBezTo>
                <a:cubicBezTo>
                  <a:pt x="f152" y="f135"/>
                  <a:pt x="f152" y="f153"/>
                  <a:pt x="f152" y="f128"/>
                </a:cubicBezTo>
                <a:cubicBezTo>
                  <a:pt x="f154" y="f127"/>
                  <a:pt x="f152" y="f125"/>
                  <a:pt x="f154" y="f125"/>
                </a:cubicBezTo>
                <a:cubicBezTo>
                  <a:pt x="f155" y="f122"/>
                  <a:pt x="f155" y="f126"/>
                  <a:pt x="f156" y="f127"/>
                </a:cubicBezTo>
                <a:cubicBezTo>
                  <a:pt x="f156" y="f128"/>
                  <a:pt x="f154" y="f153"/>
                  <a:pt x="f156" y="f135"/>
                </a:cubicBezTo>
                <a:cubicBezTo>
                  <a:pt x="f156" y="f135"/>
                  <a:pt x="f157" y="f128"/>
                  <a:pt x="f158" y="f135"/>
                </a:cubicBezTo>
                <a:cubicBezTo>
                  <a:pt x="f158" y="f137"/>
                  <a:pt x="f156" y="f137"/>
                  <a:pt x="f156" y="f137"/>
                </a:cubicBezTo>
                <a:cubicBezTo>
                  <a:pt x="f152" y="f137"/>
                  <a:pt x="f151" y="f139"/>
                  <a:pt x="f150" y="f140"/>
                </a:cubicBezTo>
                <a:cubicBezTo>
                  <a:pt x="f159" y="f141"/>
                  <a:pt x="f159" y="f146"/>
                  <a:pt x="f2" y="f143"/>
                </a:cubicBezTo>
                <a:cubicBezTo>
                  <a:pt x="f2" y="f160"/>
                  <a:pt x="f148" y="f160"/>
                  <a:pt x="f148" y="f161"/>
                </a:cubicBezTo>
                <a:cubicBezTo>
                  <a:pt x="f147" y="f162"/>
                  <a:pt x="f145" y="f163"/>
                  <a:pt x="f145" y="f164"/>
                </a:cubicBezTo>
                <a:cubicBezTo>
                  <a:pt x="f145" y="f165"/>
                  <a:pt x="f145" y="f165"/>
                  <a:pt x="f144" y="f166"/>
                </a:cubicBezTo>
                <a:cubicBezTo>
                  <a:pt x="f102" y="f167"/>
                  <a:pt x="f145" y="f168"/>
                  <a:pt x="f144" y="f169"/>
                </a:cubicBezTo>
                <a:cubicBezTo>
                  <a:pt x="f144" y="f170"/>
                  <a:pt x="f102" y="f171"/>
                  <a:pt x="f94" y="f172"/>
                </a:cubicBezTo>
                <a:cubicBezTo>
                  <a:pt x="f93" y="f173"/>
                  <a:pt x="f94" y="f173"/>
                  <a:pt x="f94" y="f174"/>
                </a:cubicBezTo>
                <a:cubicBezTo>
                  <a:pt x="f94" y="f175"/>
                  <a:pt x="f93" y="f175"/>
                  <a:pt x="f91" y="f176"/>
                </a:cubicBezTo>
                <a:cubicBezTo>
                  <a:pt x="f89" y="f177"/>
                  <a:pt x="f91" y="f178"/>
                  <a:pt x="f93" y="f177"/>
                </a:cubicBezTo>
                <a:cubicBezTo>
                  <a:pt x="f102" y="f179"/>
                  <a:pt x="f87" y="f180"/>
                  <a:pt x="f91" y="f181"/>
                </a:cubicBezTo>
                <a:cubicBezTo>
                  <a:pt x="f94" y="f182"/>
                  <a:pt x="f145" y="f180"/>
                  <a:pt x="f147" y="f181"/>
                </a:cubicBezTo>
                <a:cubicBezTo>
                  <a:pt x="f147" y="f183"/>
                  <a:pt x="f145" y="f182"/>
                  <a:pt x="f144" y="f182"/>
                </a:cubicBezTo>
                <a:cubicBezTo>
                  <a:pt x="f94" y="f184"/>
                  <a:pt x="f93" y="f185"/>
                  <a:pt x="f91" y="f186"/>
                </a:cubicBezTo>
                <a:cubicBezTo>
                  <a:pt x="f89" y="f187"/>
                  <a:pt x="f91" y="f188"/>
                  <a:pt x="f91" y="f189"/>
                </a:cubicBezTo>
                <a:cubicBezTo>
                  <a:pt x="f89" y="f190"/>
                  <a:pt x="f97" y="f190"/>
                  <a:pt x="f105" y="f191"/>
                </a:cubicBezTo>
                <a:cubicBezTo>
                  <a:pt x="f105" y="f192"/>
                  <a:pt x="f89" y="f192"/>
                  <a:pt x="f93" y="f192"/>
                </a:cubicBezTo>
                <a:cubicBezTo>
                  <a:pt x="f94" y="f192"/>
                  <a:pt x="f145" y="f193"/>
                  <a:pt x="f145" y="f194"/>
                </a:cubicBezTo>
                <a:cubicBezTo>
                  <a:pt x="f144" y="f195"/>
                  <a:pt x="f102" y="f196"/>
                  <a:pt x="f145" y="f197"/>
                </a:cubicBezTo>
                <a:cubicBezTo>
                  <a:pt x="f145" y="f197"/>
                  <a:pt x="f147" y="f188"/>
                  <a:pt x="f148" y="f198"/>
                </a:cubicBezTo>
                <a:cubicBezTo>
                  <a:pt x="f148" y="f187"/>
                  <a:pt x="f148" y="f199"/>
                  <a:pt x="f148" y="f186"/>
                </a:cubicBezTo>
                <a:cubicBezTo>
                  <a:pt x="f147" y="f200"/>
                  <a:pt x="f147" y="f201"/>
                  <a:pt x="f2" y="f184"/>
                </a:cubicBezTo>
                <a:cubicBezTo>
                  <a:pt x="f159" y="f182"/>
                  <a:pt x="f150" y="f184"/>
                  <a:pt x="f202" y="f183"/>
                </a:cubicBezTo>
                <a:cubicBezTo>
                  <a:pt x="f202" y="f181"/>
                  <a:pt x="f150" y="f180"/>
                  <a:pt x="f149" y="f203"/>
                </a:cubicBezTo>
                <a:cubicBezTo>
                  <a:pt x="f149" y="f203"/>
                  <a:pt x="f149" y="f179"/>
                  <a:pt x="f159" y="f204"/>
                </a:cubicBezTo>
                <a:cubicBezTo>
                  <a:pt x="f159" y="f177"/>
                  <a:pt x="f2" y="f177"/>
                  <a:pt x="f2" y="f178"/>
                </a:cubicBezTo>
                <a:cubicBezTo>
                  <a:pt x="f148" y="f174"/>
                  <a:pt x="f159" y="f174"/>
                  <a:pt x="f150" y="f173"/>
                </a:cubicBezTo>
                <a:cubicBezTo>
                  <a:pt x="f202" y="f172"/>
                  <a:pt x="f151" y="f169"/>
                  <a:pt x="f154" y="f169"/>
                </a:cubicBezTo>
                <a:cubicBezTo>
                  <a:pt x="f154" y="f170"/>
                  <a:pt x="f152" y="f170"/>
                  <a:pt x="f152" y="f171"/>
                </a:cubicBezTo>
                <a:cubicBezTo>
                  <a:pt x="f151" y="f171"/>
                  <a:pt x="f151" y="f172"/>
                  <a:pt x="f202" y="f172"/>
                </a:cubicBezTo>
                <a:cubicBezTo>
                  <a:pt x="f202" y="f173"/>
                  <a:pt x="f150" y="f174"/>
                  <a:pt x="f150" y="f175"/>
                </a:cubicBezTo>
                <a:cubicBezTo>
                  <a:pt x="f149" y="f176"/>
                  <a:pt x="f149" y="f178"/>
                  <a:pt x="f150" y="f178"/>
                </a:cubicBezTo>
                <a:cubicBezTo>
                  <a:pt x="f150" y="f177"/>
                  <a:pt x="f202" y="f177"/>
                  <a:pt x="f202" y="f177"/>
                </a:cubicBezTo>
                <a:cubicBezTo>
                  <a:pt x="f202" y="f204"/>
                  <a:pt x="f202" y="f204"/>
                  <a:pt x="f202" y="f179"/>
                </a:cubicBezTo>
                <a:cubicBezTo>
                  <a:pt x="f151" y="f203"/>
                  <a:pt x="f152" y="f180"/>
                  <a:pt x="f152" y="f179"/>
                </a:cubicBezTo>
                <a:cubicBezTo>
                  <a:pt x="f154" y="f204"/>
                  <a:pt x="f151" y="f177"/>
                  <a:pt x="f154" y="f178"/>
                </a:cubicBezTo>
                <a:cubicBezTo>
                  <a:pt x="f156" y="f178"/>
                  <a:pt x="f155" y="f177"/>
                  <a:pt x="f158" y="f177"/>
                </a:cubicBezTo>
                <a:cubicBezTo>
                  <a:pt x="f158" y="f204"/>
                  <a:pt x="f158" y="f179"/>
                  <a:pt x="f157" y="f203"/>
                </a:cubicBezTo>
                <a:cubicBezTo>
                  <a:pt x="f205" y="f180"/>
                  <a:pt x="f205" y="f203"/>
                  <a:pt x="f206" y="f179"/>
                </a:cubicBezTo>
                <a:cubicBezTo>
                  <a:pt x="f207" y="f204"/>
                  <a:pt x="f208" y="f204"/>
                  <a:pt x="f208" y="f177"/>
                </a:cubicBezTo>
                <a:cubicBezTo>
                  <a:pt x="f209" y="f178"/>
                  <a:pt x="f208" y="f174"/>
                  <a:pt x="f210" y="f172"/>
                </a:cubicBezTo>
                <a:cubicBezTo>
                  <a:pt x="f209" y="f171"/>
                  <a:pt x="f209" y="f171"/>
                  <a:pt x="f209" y="f169"/>
                </a:cubicBezTo>
                <a:cubicBezTo>
                  <a:pt x="f209" y="f211"/>
                  <a:pt x="f209" y="f168"/>
                  <a:pt x="f212" y="f168"/>
                </a:cubicBezTo>
                <a:cubicBezTo>
                  <a:pt x="f75" y="f211"/>
                  <a:pt x="f79" y="f171"/>
                  <a:pt x="f79" y="f173"/>
                </a:cubicBezTo>
                <a:cubicBezTo>
                  <a:pt x="f75" y="f174"/>
                  <a:pt x="f70" y="f176"/>
                  <a:pt x="f72" y="f178"/>
                </a:cubicBezTo>
                <a:cubicBezTo>
                  <a:pt x="f73" y="f178"/>
                  <a:pt x="f75" y="f178"/>
                  <a:pt x="f75" y="f176"/>
                </a:cubicBezTo>
                <a:cubicBezTo>
                  <a:pt x="f79" y="f176"/>
                  <a:pt x="f212" y="f175"/>
                  <a:pt x="f77" y="f176"/>
                </a:cubicBezTo>
                <a:cubicBezTo>
                  <a:pt x="f210" y="f176"/>
                  <a:pt x="f209" y="f204"/>
                  <a:pt x="f77" y="f179"/>
                </a:cubicBezTo>
                <a:cubicBezTo>
                  <a:pt x="f77" y="f181"/>
                  <a:pt x="f209" y="f181"/>
                  <a:pt x="f209" y="f184"/>
                </a:cubicBezTo>
                <a:cubicBezTo>
                  <a:pt x="f210" y="f201"/>
                  <a:pt x="f210" y="f185"/>
                  <a:pt x="f77" y="f200"/>
                </a:cubicBezTo>
                <a:cubicBezTo>
                  <a:pt x="f77" y="f200"/>
                  <a:pt x="f212" y="f200"/>
                  <a:pt x="f212" y="f200"/>
                </a:cubicBezTo>
                <a:cubicBezTo>
                  <a:pt x="f79" y="f186"/>
                  <a:pt x="f75" y="f199"/>
                  <a:pt x="f75" y="f199"/>
                </a:cubicBezTo>
                <a:cubicBezTo>
                  <a:pt x="f72" y="f187"/>
                  <a:pt x="f72" y="f188"/>
                  <a:pt x="f73" y="f189"/>
                </a:cubicBezTo>
                <a:cubicBezTo>
                  <a:pt x="f75" y="f190"/>
                  <a:pt x="f73" y="f191"/>
                  <a:pt x="f75" y="f213"/>
                </a:cubicBezTo>
                <a:cubicBezTo>
                  <a:pt x="f79" y="f193"/>
                  <a:pt x="f212" y="f214"/>
                  <a:pt x="f209" y="f215"/>
                </a:cubicBezTo>
                <a:cubicBezTo>
                  <a:pt x="f208" y="f216"/>
                  <a:pt x="f207" y="f217"/>
                  <a:pt x="f206" y="f218"/>
                </a:cubicBezTo>
                <a:cubicBezTo>
                  <a:pt x="f206" y="f219"/>
                  <a:pt x="f206" y="f220"/>
                  <a:pt x="f157" y="f221"/>
                </a:cubicBezTo>
                <a:cubicBezTo>
                  <a:pt x="f158" y="f222"/>
                  <a:pt x="f154" y="f223"/>
                  <a:pt x="f154" y="f222"/>
                </a:cubicBezTo>
                <a:cubicBezTo>
                  <a:pt x="f152" y="f224"/>
                  <a:pt x="f155" y="f225"/>
                  <a:pt x="f158" y="f226"/>
                </a:cubicBezTo>
                <a:cubicBezTo>
                  <a:pt x="f157" y="f227"/>
                  <a:pt x="f205" y="f228"/>
                  <a:pt x="f206" y="f229"/>
                </a:cubicBezTo>
                <a:cubicBezTo>
                  <a:pt x="f206" y="f230"/>
                  <a:pt x="f207" y="f231"/>
                  <a:pt x="f208" y="f232"/>
                </a:cubicBezTo>
                <a:cubicBezTo>
                  <a:pt x="f77" y="f232"/>
                  <a:pt x="f208" y="f230"/>
                  <a:pt x="f208" y="f229"/>
                </a:cubicBezTo>
                <a:cubicBezTo>
                  <a:pt x="f205" y="f226"/>
                  <a:pt x="f77" y="f225"/>
                  <a:pt x="f75" y="f226"/>
                </a:cubicBezTo>
                <a:cubicBezTo>
                  <a:pt x="f73" y="f227"/>
                  <a:pt x="f73" y="f233"/>
                  <a:pt x="f72" y="f233"/>
                </a:cubicBezTo>
                <a:cubicBezTo>
                  <a:pt x="f72" y="f229"/>
                  <a:pt x="f70" y="f229"/>
                  <a:pt x="f67" y="f229"/>
                </a:cubicBezTo>
                <a:cubicBezTo>
                  <a:pt x="f64" y="f230"/>
                  <a:pt x="f63" y="f234"/>
                  <a:pt x="f60" y="f234"/>
                </a:cubicBezTo>
                <a:cubicBezTo>
                  <a:pt x="f55" y="f234"/>
                  <a:pt x="f57" y="f235"/>
                  <a:pt x="f57" y="f230"/>
                </a:cubicBezTo>
                <a:cubicBezTo>
                  <a:pt x="f60" y="f228"/>
                  <a:pt x="f55" y="f229"/>
                  <a:pt x="f55" y="f228"/>
                </a:cubicBezTo>
                <a:cubicBezTo>
                  <a:pt x="f55" y="f227"/>
                  <a:pt x="f60" y="f227"/>
                  <a:pt x="f62" y="f226"/>
                </a:cubicBezTo>
                <a:cubicBezTo>
                  <a:pt x="f62" y="f236"/>
                  <a:pt x="f62" y="f224"/>
                  <a:pt x="f60" y="f224"/>
                </a:cubicBezTo>
                <a:cubicBezTo>
                  <a:pt x="f57" y="f222"/>
                  <a:pt x="f57" y="f224"/>
                  <a:pt x="f55" y="f224"/>
                </a:cubicBezTo>
                <a:cubicBezTo>
                  <a:pt x="f86" y="f225"/>
                  <a:pt x="f237" y="f236"/>
                  <a:pt x="f238" y="f226"/>
                </a:cubicBezTo>
                <a:cubicBezTo>
                  <a:pt x="f238" y="f227"/>
                  <a:pt x="f239" y="f233"/>
                  <a:pt x="f240" y="f228"/>
                </a:cubicBezTo>
                <a:cubicBezTo>
                  <a:pt x="f241" y="f229"/>
                  <a:pt x="f242" y="f233"/>
                  <a:pt x="f243" y="f233"/>
                </a:cubicBezTo>
                <a:cubicBezTo>
                  <a:pt x="f244" y="f233"/>
                  <a:pt x="f243" y="f229"/>
                  <a:pt x="f245" y="f228"/>
                </a:cubicBezTo>
                <a:cubicBezTo>
                  <a:pt x="f246" y="f228"/>
                  <a:pt x="f247" y="f233"/>
                  <a:pt x="f247" y="f227"/>
                </a:cubicBezTo>
                <a:cubicBezTo>
                  <a:pt x="f248" y="f226"/>
                  <a:pt x="f249" y="f226"/>
                  <a:pt x="f250" y="f226"/>
                </a:cubicBezTo>
                <a:cubicBezTo>
                  <a:pt x="f251" y="f236"/>
                  <a:pt x="f251" y="f225"/>
                  <a:pt x="f252" y="f224"/>
                </a:cubicBezTo>
                <a:cubicBezTo>
                  <a:pt x="f252" y="f222"/>
                  <a:pt x="f252" y="f222"/>
                  <a:pt x="f253" y="f222"/>
                </a:cubicBezTo>
                <a:cubicBezTo>
                  <a:pt x="f254" y="f222"/>
                  <a:pt x="f254" y="f222"/>
                  <a:pt x="f254" y="f221"/>
                </a:cubicBezTo>
                <a:cubicBezTo>
                  <a:pt x="f255" y="f223"/>
                  <a:pt x="f256" y="f223"/>
                  <a:pt x="f53" y="f223"/>
                </a:cubicBezTo>
                <a:cubicBezTo>
                  <a:pt x="f53" y="f223"/>
                  <a:pt x="f13" y="f257"/>
                  <a:pt x="f12" y="f220"/>
                </a:cubicBezTo>
                <a:cubicBezTo>
                  <a:pt x="f12" y="f221"/>
                  <a:pt x="f11" y="f220"/>
                  <a:pt x="f46" y="f221"/>
                </a:cubicBezTo>
                <a:cubicBezTo>
                  <a:pt x="f46" y="f221"/>
                  <a:pt x="f46" y="f221"/>
                  <a:pt x="f9" y="f221"/>
                </a:cubicBezTo>
                <a:cubicBezTo>
                  <a:pt x="f9" y="f222"/>
                  <a:pt x="f9" y="f222"/>
                  <a:pt x="f47" y="f222"/>
                </a:cubicBezTo>
                <a:cubicBezTo>
                  <a:pt x="f48" y="f222"/>
                  <a:pt x="f48" y="f222"/>
                  <a:pt x="f48" y="f225"/>
                </a:cubicBezTo>
                <a:cubicBezTo>
                  <a:pt x="f48" y="f236"/>
                  <a:pt x="f53" y="f226"/>
                  <a:pt x="f256" y="f233"/>
                </a:cubicBezTo>
                <a:cubicBezTo>
                  <a:pt x="f258" y="f228"/>
                  <a:pt x="f258" y="f230"/>
                  <a:pt x="f259" y="f234"/>
                </a:cubicBezTo>
                <a:cubicBezTo>
                  <a:pt x="f255" y="f232"/>
                  <a:pt x="f253" y="f260"/>
                  <a:pt x="f253" y="f261"/>
                </a:cubicBezTo>
                <a:cubicBezTo>
                  <a:pt x="f253" y="f262"/>
                  <a:pt x="f253" y="f263"/>
                  <a:pt x="f255" y="f264"/>
                </a:cubicBezTo>
                <a:cubicBezTo>
                  <a:pt x="f256" y="f58"/>
                  <a:pt x="f256" y="f68"/>
                  <a:pt x="f53" y="f71"/>
                </a:cubicBezTo>
                <a:cubicBezTo>
                  <a:pt x="f48" y="f71"/>
                  <a:pt x="f48" y="f71"/>
                  <a:pt x="f48" y="f71"/>
                </a:cubicBezTo>
                <a:cubicBezTo>
                  <a:pt x="f47" y="f74"/>
                  <a:pt x="f48" y="f74"/>
                  <a:pt x="f47" y="f76"/>
                </a:cubicBezTo>
                <a:cubicBezTo>
                  <a:pt x="f47" y="f84"/>
                  <a:pt x="f9" y="f76"/>
                  <a:pt x="f46" y="f84"/>
                </a:cubicBezTo>
                <a:cubicBezTo>
                  <a:pt x="f12" y="f84"/>
                  <a:pt x="f12" y="f83"/>
                  <a:pt x="f11" y="f82"/>
                </a:cubicBezTo>
                <a:cubicBezTo>
                  <a:pt x="f46" y="f81"/>
                  <a:pt x="f13" y="f81"/>
                  <a:pt x="f16" y="f78"/>
                </a:cubicBezTo>
                <a:cubicBezTo>
                  <a:pt x="f16" y="f82"/>
                  <a:pt x="f16" y="f83"/>
                  <a:pt x="f34" y="f84"/>
                </a:cubicBezTo>
                <a:cubicBezTo>
                  <a:pt x="f17" y="f84"/>
                  <a:pt x="f17" y="f84"/>
                  <a:pt x="f17" y="f76"/>
                </a:cubicBezTo>
                <a:cubicBezTo>
                  <a:pt x="f19" y="f76"/>
                  <a:pt x="f19" y="f74"/>
                  <a:pt x="f19" y="f74"/>
                </a:cubicBezTo>
                <a:cubicBezTo>
                  <a:pt x="f33" y="f71"/>
                  <a:pt x="f20" y="f76"/>
                  <a:pt x="f20" y="f84"/>
                </a:cubicBezTo>
                <a:cubicBezTo>
                  <a:pt x="f20" y="f83"/>
                  <a:pt x="f20" y="f83"/>
                  <a:pt x="f33" y="f82"/>
                </a:cubicBezTo>
                <a:cubicBezTo>
                  <a:pt x="f19" y="f78"/>
                  <a:pt x="f17" y="f78"/>
                  <a:pt x="f17" y="f80"/>
                </a:cubicBezTo>
                <a:cubicBezTo>
                  <a:pt x="f17" y="f265"/>
                  <a:pt x="f19" y="f265"/>
                  <a:pt x="f33" y="f265"/>
                </a:cubicBezTo>
                <a:cubicBezTo>
                  <a:pt x="f33" y="f266"/>
                  <a:pt x="f19" y="f266"/>
                  <a:pt x="f17" y="f267"/>
                </a:cubicBezTo>
                <a:cubicBezTo>
                  <a:pt x="f34" y="f267"/>
                  <a:pt x="f34" y="f267"/>
                  <a:pt x="f34" y="f268"/>
                </a:cubicBezTo>
                <a:cubicBezTo>
                  <a:pt x="f16" y="f269"/>
                  <a:pt x="f16" y="f270"/>
                  <a:pt x="f34" y="f271"/>
                </a:cubicBezTo>
                <a:cubicBezTo>
                  <a:pt x="f17" y="f272"/>
                  <a:pt x="f33" y="f272"/>
                  <a:pt x="f19" y="f273"/>
                </a:cubicBezTo>
                <a:cubicBezTo>
                  <a:pt x="f19" y="f274"/>
                  <a:pt x="f34" y="f275"/>
                  <a:pt x="f16" y="f276"/>
                </a:cubicBezTo>
                <a:cubicBezTo>
                  <a:pt x="f12" y="f277"/>
                  <a:pt x="f16" y="f278"/>
                  <a:pt x="f19" y="f279"/>
                </a:cubicBezTo>
                <a:cubicBezTo>
                  <a:pt x="f33" y="f279"/>
                  <a:pt x="f30" y="f279"/>
                  <a:pt x="f30" y="f280"/>
                </a:cubicBezTo>
                <a:cubicBezTo>
                  <a:pt x="f30" y="f281"/>
                  <a:pt x="f33" y="f281"/>
                  <a:pt x="f19" y="f281"/>
                </a:cubicBezTo>
                <a:cubicBezTo>
                  <a:pt x="f17" y="f280"/>
                  <a:pt x="f16" y="f279"/>
                  <a:pt x="f14" y="f282"/>
                </a:cubicBezTo>
                <a:cubicBezTo>
                  <a:pt x="f13" y="f278"/>
                  <a:pt x="f12" y="f278"/>
                  <a:pt x="f12" y="f282"/>
                </a:cubicBezTo>
                <a:cubicBezTo>
                  <a:pt x="f11" y="f279"/>
                  <a:pt x="f12" y="f280"/>
                  <a:pt x="f13" y="f280"/>
                </a:cubicBezTo>
                <a:cubicBezTo>
                  <a:pt x="f13" y="f283"/>
                  <a:pt x="f14" y="f283"/>
                  <a:pt x="f12" y="f283"/>
                </a:cubicBezTo>
                <a:cubicBezTo>
                  <a:pt x="f11" y="f284"/>
                  <a:pt x="f46" y="f283"/>
                  <a:pt x="f9" y="f283"/>
                </a:cubicBezTo>
                <a:cubicBezTo>
                  <a:pt x="f48" y="f281"/>
                  <a:pt x="f53" y="f280"/>
                  <a:pt x="f256" y="f280"/>
                </a:cubicBezTo>
                <a:cubicBezTo>
                  <a:pt x="f259" y="f280"/>
                  <a:pt x="f254" y="f281"/>
                  <a:pt x="f285" y="f283"/>
                </a:cubicBezTo>
                <a:cubicBezTo>
                  <a:pt x="f252" y="f283"/>
                  <a:pt x="f251" y="f283"/>
                  <a:pt x="f286" y="f281"/>
                </a:cubicBezTo>
                <a:cubicBezTo>
                  <a:pt x="f250" y="f281"/>
                  <a:pt x="f250" y="f280"/>
                  <a:pt x="f248" y="f281"/>
                </a:cubicBezTo>
                <a:cubicBezTo>
                  <a:pt x="f247" y="f281"/>
                  <a:pt x="f247" y="f283"/>
                  <a:pt x="f246" y="f283"/>
                </a:cubicBezTo>
                <a:cubicBezTo>
                  <a:pt x="f246" y="f284"/>
                  <a:pt x="f245" y="f284"/>
                  <a:pt x="f244" y="f284"/>
                </a:cubicBezTo>
                <a:cubicBezTo>
                  <a:pt x="f242" y="f287"/>
                  <a:pt x="f240" y="f288"/>
                  <a:pt x="f238" y="f289"/>
                </a:cubicBezTo>
                <a:cubicBezTo>
                  <a:pt x="f85" y="f290"/>
                  <a:pt x="f85" y="f291"/>
                  <a:pt x="f86" y="f292"/>
                </a:cubicBezTo>
                <a:cubicBezTo>
                  <a:pt x="f57" y="f293"/>
                  <a:pt x="f62" y="f294"/>
                  <a:pt x="f65" y="f295"/>
                </a:cubicBezTo>
                <a:cubicBezTo>
                  <a:pt x="f65" y="f295"/>
                  <a:pt x="f67" y="f295"/>
                  <a:pt x="f67" y="f295"/>
                </a:cubicBezTo>
                <a:cubicBezTo>
                  <a:pt x="f70" y="f295"/>
                  <a:pt x="f70" y="f295"/>
                  <a:pt x="f72" y="f296"/>
                </a:cubicBezTo>
                <a:cubicBezTo>
                  <a:pt x="f73" y="f296"/>
                  <a:pt x="f79" y="f297"/>
                  <a:pt x="f79" y="f298"/>
                </a:cubicBezTo>
                <a:cubicBezTo>
                  <a:pt x="f212" y="f299"/>
                  <a:pt x="f73" y="f300"/>
                  <a:pt x="f72" y="f300"/>
                </a:cubicBezTo>
                <a:cubicBezTo>
                  <a:pt x="f67" y="f300"/>
                  <a:pt x="f67" y="f298"/>
                  <a:pt x="f65" y="f301"/>
                </a:cubicBezTo>
                <a:cubicBezTo>
                  <a:pt x="f64" y="f301"/>
                  <a:pt x="f63" y="f297"/>
                  <a:pt x="f62" y="f297"/>
                </a:cubicBezTo>
                <a:cubicBezTo>
                  <a:pt x="f57" y="f296"/>
                  <a:pt x="f55" y="f296"/>
                  <a:pt x="f85" y="f296"/>
                </a:cubicBezTo>
                <a:cubicBezTo>
                  <a:pt x="f237" y="f296"/>
                  <a:pt x="f238" y="f296"/>
                  <a:pt x="f239" y="f295"/>
                </a:cubicBezTo>
                <a:cubicBezTo>
                  <a:pt x="f239" y="f294"/>
                  <a:pt x="f240" y="f302"/>
                  <a:pt x="f241" y="f302"/>
                </a:cubicBezTo>
                <a:cubicBezTo>
                  <a:pt x="f242" y="f296"/>
                  <a:pt x="f239" y="f301"/>
                  <a:pt x="f240" y="f300"/>
                </a:cubicBezTo>
                <a:cubicBezTo>
                  <a:pt x="f240" y="f299"/>
                  <a:pt x="f240" y="f299"/>
                  <a:pt x="f241" y="f299"/>
                </a:cubicBezTo>
                <a:cubicBezTo>
                  <a:pt x="f243" y="f303"/>
                  <a:pt x="f238" y="f304"/>
                  <a:pt x="f242" y="f304"/>
                </a:cubicBezTo>
                <a:cubicBezTo>
                  <a:pt x="f242" y="f304"/>
                  <a:pt x="f244" y="f305"/>
                  <a:pt x="f244" y="f306"/>
                </a:cubicBezTo>
                <a:cubicBezTo>
                  <a:pt x="f244" y="f306"/>
                  <a:pt x="f244" y="f307"/>
                  <a:pt x="f244" y="f307"/>
                </a:cubicBezTo>
                <a:cubicBezTo>
                  <a:pt x="f243" y="f308"/>
                  <a:pt x="f243" y="f309"/>
                  <a:pt x="f242" y="f310"/>
                </a:cubicBezTo>
                <a:cubicBezTo>
                  <a:pt x="f241" y="f311"/>
                  <a:pt x="f238" y="f312"/>
                  <a:pt x="f237" y="f313"/>
                </a:cubicBezTo>
                <a:cubicBezTo>
                  <a:pt x="f85" y="f314"/>
                  <a:pt x="f55" y="f315"/>
                  <a:pt x="f57" y="f316"/>
                </a:cubicBezTo>
                <a:cubicBezTo>
                  <a:pt x="f62" y="f316"/>
                  <a:pt x="f63" y="f315"/>
                  <a:pt x="f65" y="f316"/>
                </a:cubicBezTo>
                <a:cubicBezTo>
                  <a:pt x="f70" y="f316"/>
                  <a:pt x="f73" y="f317"/>
                  <a:pt x="f75" y="f318"/>
                </a:cubicBezTo>
                <a:cubicBezTo>
                  <a:pt x="f212" y="f319"/>
                  <a:pt x="f209" y="f320"/>
                  <a:pt x="f208" y="f320"/>
                </a:cubicBezTo>
                <a:cubicBezTo>
                  <a:pt x="f207" y="f320"/>
                  <a:pt x="f206" y="f321"/>
                  <a:pt x="f205" y="f321"/>
                </a:cubicBezTo>
                <a:cubicBezTo>
                  <a:pt x="f157" y="f321"/>
                  <a:pt x="f158" y="f322"/>
                  <a:pt x="f158" y="f322"/>
                </a:cubicBezTo>
                <a:cubicBezTo>
                  <a:pt x="f156" y="f323"/>
                  <a:pt x="f152" y="f324"/>
                  <a:pt x="f202" y="f324"/>
                </a:cubicBezTo>
                <a:cubicBezTo>
                  <a:pt x="f150" y="f323"/>
                  <a:pt x="f149" y="f323"/>
                  <a:pt x="f149" y="f325"/>
                </a:cubicBezTo>
                <a:cubicBezTo>
                  <a:pt x="f149" y="f326"/>
                  <a:pt x="f150" y="f326"/>
                  <a:pt x="f202" y="f326"/>
                </a:cubicBezTo>
                <a:cubicBezTo>
                  <a:pt x="f202" y="f327"/>
                  <a:pt x="f151" y="f328"/>
                  <a:pt x="f151" y="f328"/>
                </a:cubicBezTo>
                <a:cubicBezTo>
                  <a:pt x="f152" y="f329"/>
                  <a:pt x="f152" y="f328"/>
                  <a:pt x="f154" y="f328"/>
                </a:cubicBezTo>
                <a:cubicBezTo>
                  <a:pt x="f155" y="f328"/>
                  <a:pt x="f158" y="f330"/>
                  <a:pt x="f156" y="f331"/>
                </a:cubicBezTo>
                <a:cubicBezTo>
                  <a:pt x="f154" y="f332"/>
                  <a:pt x="f151" y="f332"/>
                  <a:pt x="f151" y="f333"/>
                </a:cubicBezTo>
                <a:cubicBezTo>
                  <a:pt x="f152" y="f334"/>
                  <a:pt x="f154" y="f333"/>
                  <a:pt x="f155" y="f335"/>
                </a:cubicBezTo>
                <a:cubicBezTo>
                  <a:pt x="f158" y="f335"/>
                  <a:pt x="f158" y="f335"/>
                  <a:pt x="f205" y="f332"/>
                </a:cubicBezTo>
                <a:cubicBezTo>
                  <a:pt x="f205" y="f332"/>
                  <a:pt x="f205" y="f331"/>
                  <a:pt x="f206" y="f331"/>
                </a:cubicBezTo>
                <a:cubicBezTo>
                  <a:pt x="f206" y="f331"/>
                  <a:pt x="f207" y="f331"/>
                  <a:pt x="f207" y="f331"/>
                </a:cubicBezTo>
                <a:cubicBezTo>
                  <a:pt x="f208" y="f331"/>
                  <a:pt x="f209" y="f330"/>
                  <a:pt x="f209" y="f331"/>
                </a:cubicBezTo>
                <a:cubicBezTo>
                  <a:pt x="f209" y="f332"/>
                  <a:pt x="f206" y="f333"/>
                  <a:pt x="f205" y="f333"/>
                </a:cubicBezTo>
                <a:cubicBezTo>
                  <a:pt x="f157" y="f334"/>
                  <a:pt x="f158" y="f333"/>
                  <a:pt x="f158" y="f334"/>
                </a:cubicBezTo>
                <a:cubicBezTo>
                  <a:pt x="f158" y="f336"/>
                  <a:pt x="f157" y="f336"/>
                  <a:pt x="f205" y="f336"/>
                </a:cubicBezTo>
                <a:cubicBezTo>
                  <a:pt x="f208" y="f336"/>
                  <a:pt x="f210" y="f336"/>
                  <a:pt x="f77" y="f334"/>
                </a:cubicBezTo>
                <a:cubicBezTo>
                  <a:pt x="f75" y="f335"/>
                  <a:pt x="f70" y="f333"/>
                  <a:pt x="f65" y="f332"/>
                </a:cubicBezTo>
                <a:cubicBezTo>
                  <a:pt x="f63" y="f332"/>
                  <a:pt x="f64" y="f331"/>
                  <a:pt x="f63" y="f330"/>
                </a:cubicBezTo>
                <a:cubicBezTo>
                  <a:pt x="f63" y="f328"/>
                  <a:pt x="f57" y="f329"/>
                  <a:pt x="f55" y="f330"/>
                </a:cubicBezTo>
                <a:cubicBezTo>
                  <a:pt x="f86" y="f330"/>
                  <a:pt x="f86" y="f331"/>
                  <a:pt x="f86" y="f332"/>
                </a:cubicBezTo>
                <a:cubicBezTo>
                  <a:pt x="f85" y="f332"/>
                  <a:pt x="f237" y="f332"/>
                  <a:pt x="f238" y="f332"/>
                </a:cubicBezTo>
                <a:cubicBezTo>
                  <a:pt x="f238" y="f332"/>
                  <a:pt x="f239" y="f332"/>
                  <a:pt x="f239" y="f335"/>
                </a:cubicBezTo>
                <a:cubicBezTo>
                  <a:pt x="f240" y="f334"/>
                  <a:pt x="f238" y="f337"/>
                  <a:pt x="f237" y="f337"/>
                </a:cubicBezTo>
                <a:cubicBezTo>
                  <a:pt x="f85" y="f337"/>
                  <a:pt x="f86" y="f336"/>
                  <a:pt x="f86" y="f338"/>
                </a:cubicBezTo>
                <a:cubicBezTo>
                  <a:pt x="f86" y="f338"/>
                  <a:pt x="f85" y="f338"/>
                  <a:pt x="f85" y="f338"/>
                </a:cubicBezTo>
                <a:cubicBezTo>
                  <a:pt x="f237" y="f339"/>
                  <a:pt x="f240" y="f336"/>
                  <a:pt x="f242" y="f338"/>
                </a:cubicBezTo>
                <a:cubicBezTo>
                  <a:pt x="f243" y="f338"/>
                  <a:pt x="f244" y="f338"/>
                  <a:pt x="f245" y="f338"/>
                </a:cubicBezTo>
                <a:cubicBezTo>
                  <a:pt x="f247" y="f338"/>
                  <a:pt x="f247" y="f338"/>
                  <a:pt x="f248" y="f336"/>
                </a:cubicBezTo>
                <a:cubicBezTo>
                  <a:pt x="f286" y="f337"/>
                  <a:pt x="f251" y="f336"/>
                  <a:pt x="f252" y="f340"/>
                </a:cubicBezTo>
                <a:cubicBezTo>
                  <a:pt x="f253" y="f339"/>
                  <a:pt x="f285" y="f341"/>
                  <a:pt x="f254" y="f342"/>
                </a:cubicBezTo>
                <a:cubicBezTo>
                  <a:pt x="f254" y="f343"/>
                  <a:pt x="f259" y="f344"/>
                  <a:pt x="f258" y="f344"/>
                </a:cubicBezTo>
                <a:cubicBezTo>
                  <a:pt x="f256" y="f344"/>
                  <a:pt x="f52" y="f343"/>
                  <a:pt x="f53" y="f343"/>
                </a:cubicBezTo>
                <a:cubicBezTo>
                  <a:pt x="f47" y="f342"/>
                  <a:pt x="f46" y="f343"/>
                  <a:pt x="f12" y="f342"/>
                </a:cubicBezTo>
                <a:cubicBezTo>
                  <a:pt x="f14" y="f342"/>
                  <a:pt x="f14" y="f345"/>
                  <a:pt x="f34" y="f339"/>
                </a:cubicBezTo>
                <a:cubicBezTo>
                  <a:pt x="f17" y="f340"/>
                  <a:pt x="f33" y="f338"/>
                  <a:pt x="f20" y="f338"/>
                </a:cubicBezTo>
                <a:cubicBezTo>
                  <a:pt x="f22" y="f338"/>
                  <a:pt x="f22" y="f338"/>
                  <a:pt x="f24" y="f338"/>
                </a:cubicBezTo>
                <a:cubicBezTo>
                  <a:pt x="f26" y="f336"/>
                  <a:pt x="f27" y="f336"/>
                  <a:pt x="f346" y="f336"/>
                </a:cubicBezTo>
                <a:cubicBezTo>
                  <a:pt x="f347" y="f336"/>
                  <a:pt x="f347" y="f332"/>
                  <a:pt x="f348" y="f332"/>
                </a:cubicBezTo>
                <a:cubicBezTo>
                  <a:pt x="f349" y="f335"/>
                  <a:pt x="f347" y="f334"/>
                  <a:pt x="f350" y="f337"/>
                </a:cubicBezTo>
                <a:cubicBezTo>
                  <a:pt x="f351" y="f336"/>
                  <a:pt x="f346" y="f338"/>
                  <a:pt x="f28" y="f340"/>
                </a:cubicBezTo>
                <a:cubicBezTo>
                  <a:pt x="f26" y="f339"/>
                  <a:pt x="f26" y="f339"/>
                  <a:pt x="f24" y="f341"/>
                </a:cubicBezTo>
                <a:cubicBezTo>
                  <a:pt x="f29" y="f344"/>
                  <a:pt x="f19" y="f352"/>
                  <a:pt x="f19" y="f353"/>
                </a:cubicBezTo>
                <a:cubicBezTo>
                  <a:pt x="f19" y="f354"/>
                  <a:pt x="f34" y="f354"/>
                  <a:pt x="f13" y="f354"/>
                </a:cubicBezTo>
                <a:cubicBezTo>
                  <a:pt x="f11" y="f354"/>
                  <a:pt x="f9" y="f355"/>
                  <a:pt x="f48" y="f355"/>
                </a:cubicBezTo>
                <a:cubicBezTo>
                  <a:pt x="f52" y="f356"/>
                  <a:pt x="f258" y="f355"/>
                  <a:pt x="f255" y="f355"/>
                </a:cubicBezTo>
                <a:cubicBezTo>
                  <a:pt x="f255" y="f355"/>
                  <a:pt x="f254" y="f356"/>
                  <a:pt x="f254" y="f356"/>
                </a:cubicBezTo>
                <a:cubicBezTo>
                  <a:pt x="f253" y="f356"/>
                  <a:pt x="f285" y="f356"/>
                  <a:pt x="f252" y="f356"/>
                </a:cubicBezTo>
                <a:cubicBezTo>
                  <a:pt x="f251" y="f356"/>
                  <a:pt x="f286" y="f356"/>
                  <a:pt x="f250" y="f356"/>
                </a:cubicBezTo>
                <a:cubicBezTo>
                  <a:pt x="f248" y="f355"/>
                  <a:pt x="f246" y="f354"/>
                  <a:pt x="f243" y="f354"/>
                </a:cubicBezTo>
                <a:cubicBezTo>
                  <a:pt x="f241" y="f355"/>
                  <a:pt x="f239" y="f355"/>
                  <a:pt x="f238" y="f357"/>
                </a:cubicBezTo>
                <a:cubicBezTo>
                  <a:pt x="f238" y="f358"/>
                  <a:pt x="f237" y="f359"/>
                  <a:pt x="f85" y="f360"/>
                </a:cubicBezTo>
                <a:cubicBezTo>
                  <a:pt x="f55" y="f361"/>
                  <a:pt x="f57" y="f360"/>
                  <a:pt x="f60" y="f360"/>
                </a:cubicBezTo>
                <a:cubicBezTo>
                  <a:pt x="f62" y="f361"/>
                  <a:pt x="f63" y="f362"/>
                  <a:pt x="f63" y="f362"/>
                </a:cubicBezTo>
                <a:cubicBezTo>
                  <a:pt x="f64" y="f363"/>
                  <a:pt x="f63" y="f364"/>
                  <a:pt x="f64" y="f365"/>
                </a:cubicBezTo>
                <a:cubicBezTo>
                  <a:pt x="f64" y="f366"/>
                  <a:pt x="f65" y="f367"/>
                  <a:pt x="f67" y="f368"/>
                </a:cubicBezTo>
                <a:cubicBezTo>
                  <a:pt x="f70" y="f369"/>
                  <a:pt x="f72" y="f369"/>
                  <a:pt x="f72" y="f370"/>
                </a:cubicBezTo>
                <a:cubicBezTo>
                  <a:pt x="f73" y="f371"/>
                  <a:pt x="f73" y="f372"/>
                  <a:pt x="f75" y="f373"/>
                </a:cubicBezTo>
                <a:cubicBezTo>
                  <a:pt x="f75" y="f374"/>
                  <a:pt x="f79" y="f374"/>
                  <a:pt x="f212" y="f375"/>
                </a:cubicBezTo>
                <a:cubicBezTo>
                  <a:pt x="f77" y="f375"/>
                  <a:pt x="f77" y="f374"/>
                  <a:pt x="f209" y="f374"/>
                </a:cubicBezTo>
                <a:cubicBezTo>
                  <a:pt x="f210" y="f374"/>
                  <a:pt x="f210" y="f375"/>
                  <a:pt x="f210" y="f376"/>
                </a:cubicBezTo>
                <a:cubicBezTo>
                  <a:pt x="f210" y="f377"/>
                  <a:pt x="f208" y="f378"/>
                  <a:pt x="f207" y="f378"/>
                </a:cubicBezTo>
                <a:cubicBezTo>
                  <a:pt x="f207" y="f379"/>
                  <a:pt x="f206" y="f378"/>
                  <a:pt x="f205" y="f379"/>
                </a:cubicBezTo>
                <a:cubicBezTo>
                  <a:pt x="f158" y="f379"/>
                  <a:pt x="f156" y="f380"/>
                  <a:pt x="f154" y="f381"/>
                </a:cubicBezTo>
                <a:cubicBezTo>
                  <a:pt x="f152" y="f382"/>
                  <a:pt x="f202" y="f383"/>
                  <a:pt x="f149" y="f383"/>
                </a:cubicBezTo>
                <a:cubicBezTo>
                  <a:pt x="f159" y="f384"/>
                  <a:pt x="f148" y="f384"/>
                  <a:pt x="f147" y="f385"/>
                </a:cubicBezTo>
                <a:cubicBezTo>
                  <a:pt x="f145" y="f386"/>
                  <a:pt x="f145" y="f387"/>
                  <a:pt x="f144" y="f388"/>
                </a:cubicBezTo>
                <a:cubicBezTo>
                  <a:pt x="f102" y="f389"/>
                  <a:pt x="f87" y="f389"/>
                  <a:pt x="f89" y="f390"/>
                </a:cubicBezTo>
                <a:cubicBezTo>
                  <a:pt x="f89" y="f391"/>
                  <a:pt x="f102" y="f392"/>
                  <a:pt x="f145" y="f392"/>
                </a:cubicBezTo>
                <a:cubicBezTo>
                  <a:pt x="f147" y="f392"/>
                  <a:pt x="f148" y="f392"/>
                  <a:pt x="f2" y="f392"/>
                </a:cubicBezTo>
                <a:cubicBezTo>
                  <a:pt x="f149" y="f392"/>
                  <a:pt x="f151" y="f392"/>
                  <a:pt x="f151" y="f393"/>
                </a:cubicBezTo>
                <a:cubicBezTo>
                  <a:pt x="f151" y="f393"/>
                  <a:pt x="f152" y="f394"/>
                  <a:pt x="f152" y="f395"/>
                </a:cubicBezTo>
                <a:cubicBezTo>
                  <a:pt x="f156" y="f395"/>
                  <a:pt x="f156" y="f396"/>
                  <a:pt x="f156" y="f396"/>
                </a:cubicBezTo>
                <a:cubicBezTo>
                  <a:pt x="f155" y="f397"/>
                  <a:pt x="f157" y="f391"/>
                  <a:pt x="f157" y="f390"/>
                </a:cubicBezTo>
                <a:cubicBezTo>
                  <a:pt x="f157" y="f388"/>
                  <a:pt x="f205" y="f386"/>
                  <a:pt x="f208" y="f386"/>
                </a:cubicBezTo>
                <a:cubicBezTo>
                  <a:pt x="f210" y="f386"/>
                  <a:pt x="f209" y="f386"/>
                  <a:pt x="f77" y="f386"/>
                </a:cubicBezTo>
                <a:cubicBezTo>
                  <a:pt x="f212" y="f386"/>
                  <a:pt x="f79" y="f386"/>
                  <a:pt x="f75" y="f385"/>
                </a:cubicBezTo>
                <a:cubicBezTo>
                  <a:pt x="f75" y="f384"/>
                  <a:pt x="f73" y="f383"/>
                  <a:pt x="f72" y="f383"/>
                </a:cubicBezTo>
                <a:cubicBezTo>
                  <a:pt x="f67" y="f383"/>
                  <a:pt x="f65" y="f384"/>
                  <a:pt x="f63" y="f383"/>
                </a:cubicBezTo>
                <a:cubicBezTo>
                  <a:pt x="f62" y="f383"/>
                  <a:pt x="f57" y="f398"/>
                  <a:pt x="f55" y="f398"/>
                </a:cubicBezTo>
                <a:cubicBezTo>
                  <a:pt x="f86" y="f398"/>
                  <a:pt x="f239" y="f383"/>
                  <a:pt x="f239" y="f382"/>
                </a:cubicBezTo>
                <a:cubicBezTo>
                  <a:pt x="f240" y="f382"/>
                  <a:pt x="f239" y="f381"/>
                  <a:pt x="f239" y="f381"/>
                </a:cubicBezTo>
                <a:cubicBezTo>
                  <a:pt x="f239" y="f380"/>
                  <a:pt x="f240" y="f399"/>
                  <a:pt x="f241" y="f381"/>
                </a:cubicBezTo>
                <a:cubicBezTo>
                  <a:pt x="f241" y="f398"/>
                  <a:pt x="f241" y="f382"/>
                  <a:pt x="f242" y="f382"/>
                </a:cubicBezTo>
                <a:cubicBezTo>
                  <a:pt x="f243" y="f382"/>
                  <a:pt x="f244" y="f382"/>
                  <a:pt x="f245" y="f382"/>
                </a:cubicBezTo>
                <a:cubicBezTo>
                  <a:pt x="f246" y="f383"/>
                  <a:pt x="f247" y="f383"/>
                  <a:pt x="f247" y="f384"/>
                </a:cubicBezTo>
                <a:cubicBezTo>
                  <a:pt x="f248" y="f385"/>
                  <a:pt x="f248" y="f386"/>
                  <a:pt x="f249" y="f386"/>
                </a:cubicBezTo>
                <a:cubicBezTo>
                  <a:pt x="f250" y="f386"/>
                  <a:pt x="f250" y="f385"/>
                  <a:pt x="f251" y="f387"/>
                </a:cubicBezTo>
                <a:cubicBezTo>
                  <a:pt x="f251" y="f387"/>
                  <a:pt x="f252" y="f388"/>
                  <a:pt x="f285" y="f388"/>
                </a:cubicBezTo>
                <a:cubicBezTo>
                  <a:pt x="f253" y="f387"/>
                  <a:pt x="f285" y="f384"/>
                  <a:pt x="f253" y="f382"/>
                </a:cubicBezTo>
                <a:cubicBezTo>
                  <a:pt x="f254" y="f398"/>
                  <a:pt x="f255" y="f398"/>
                  <a:pt x="f255" y="f381"/>
                </a:cubicBezTo>
                <a:cubicBezTo>
                  <a:pt x="f255" y="f399"/>
                  <a:pt x="f255" y="f380"/>
                  <a:pt x="f259" y="f400"/>
                </a:cubicBezTo>
                <a:cubicBezTo>
                  <a:pt x="f258" y="f378"/>
                  <a:pt x="f52" y="f376"/>
                  <a:pt x="f52" y="f374"/>
                </a:cubicBezTo>
                <a:cubicBezTo>
                  <a:pt x="f52" y="f373"/>
                  <a:pt x="f256" y="f373"/>
                  <a:pt x="f256" y="f372"/>
                </a:cubicBezTo>
                <a:cubicBezTo>
                  <a:pt x="f256" y="f401"/>
                  <a:pt x="f256" y="f401"/>
                  <a:pt x="f53" y="f401"/>
                </a:cubicBezTo>
                <a:cubicBezTo>
                  <a:pt x="f47" y="f401"/>
                  <a:pt x="f46" y="f371"/>
                  <a:pt x="f12" y="f371"/>
                </a:cubicBezTo>
                <a:cubicBezTo>
                  <a:pt x="f14" y="f401"/>
                  <a:pt x="f34" y="f370"/>
                  <a:pt x="f19" y="f370"/>
                </a:cubicBezTo>
                <a:cubicBezTo>
                  <a:pt x="f20" y="f370"/>
                  <a:pt x="f22" y="f371"/>
                  <a:pt x="f26" y="f371"/>
                </a:cubicBezTo>
                <a:cubicBezTo>
                  <a:pt x="f27" y="f371"/>
                  <a:pt x="f28" y="f401"/>
                  <a:pt x="f346" y="f371"/>
                </a:cubicBezTo>
                <a:cubicBezTo>
                  <a:pt x="f347" y="f371"/>
                  <a:pt x="f402" y="f374"/>
                  <a:pt x="f349" y="f376"/>
                </a:cubicBezTo>
                <a:cubicBezTo>
                  <a:pt x="f349" y="f376"/>
                  <a:pt x="f348" y="f378"/>
                  <a:pt x="f348" y="f378"/>
                </a:cubicBezTo>
                <a:cubicBezTo>
                  <a:pt x="f403" y="f379"/>
                  <a:pt x="f404" y="f377"/>
                  <a:pt x="f404" y="f377"/>
                </a:cubicBezTo>
                <a:cubicBezTo>
                  <a:pt x="f404" y="f374"/>
                  <a:pt x="f403" y="f374"/>
                  <a:pt x="f405" y="f374"/>
                </a:cubicBezTo>
                <a:cubicBezTo>
                  <a:pt x="f406" y="f374"/>
                  <a:pt x="f407" y="f374"/>
                  <a:pt x="f408" y="f374"/>
                </a:cubicBezTo>
                <a:cubicBezTo>
                  <a:pt x="f409" y="f373"/>
                  <a:pt x="f410" y="f375"/>
                  <a:pt x="f411" y="f375"/>
                </a:cubicBezTo>
                <a:cubicBezTo>
                  <a:pt x="f411" y="f375"/>
                  <a:pt x="f412" y="f374"/>
                  <a:pt x="f413" y="f373"/>
                </a:cubicBezTo>
                <a:cubicBezTo>
                  <a:pt x="f413" y="f372"/>
                  <a:pt x="f412" y="f372"/>
                  <a:pt x="f411" y="f372"/>
                </a:cubicBezTo>
                <a:cubicBezTo>
                  <a:pt x="f414" y="f371"/>
                  <a:pt x="f410" y="f401"/>
                  <a:pt x="f410" y="f370"/>
                </a:cubicBezTo>
                <a:cubicBezTo>
                  <a:pt x="f415" y="f367"/>
                  <a:pt x="f412" y="f370"/>
                  <a:pt x="f413" y="f370"/>
                </a:cubicBezTo>
                <a:cubicBezTo>
                  <a:pt x="f416" y="f370"/>
                  <a:pt x="f416" y="f370"/>
                  <a:pt x="f417" y="f370"/>
                </a:cubicBezTo>
                <a:cubicBezTo>
                  <a:pt x="f418" y="f370"/>
                  <a:pt x="f419" y="f371"/>
                  <a:pt x="f420" y="f370"/>
                </a:cubicBezTo>
                <a:cubicBezTo>
                  <a:pt x="f421" y="f369"/>
                  <a:pt x="f421" y="f368"/>
                  <a:pt x="f422" y="f367"/>
                </a:cubicBezTo>
                <a:cubicBezTo>
                  <a:pt x="f422" y="f367"/>
                  <a:pt x="f423" y="f367"/>
                  <a:pt x="f423" y="f366"/>
                </a:cubicBezTo>
                <a:cubicBezTo>
                  <a:pt x="f424" y="f365"/>
                  <a:pt x="f423" y="f425"/>
                  <a:pt x="f424" y="f364"/>
                </a:cubicBezTo>
                <a:cubicBezTo>
                  <a:pt x="f426" y="f364"/>
                  <a:pt x="f427" y="f364"/>
                  <a:pt x="f428" y="f425"/>
                </a:cubicBezTo>
                <a:cubicBezTo>
                  <a:pt x="f429" y="f425"/>
                  <a:pt x="f430" y="f425"/>
                  <a:pt x="f431" y="f366"/>
                </a:cubicBezTo>
                <a:cubicBezTo>
                  <a:pt x="f431" y="f366"/>
                  <a:pt x="f431" y="f367"/>
                  <a:pt x="f432" y="f367"/>
                </a:cubicBezTo>
                <a:cubicBezTo>
                  <a:pt x="f433" y="f367"/>
                  <a:pt x="f434" y="f366"/>
                  <a:pt x="f433" y="f366"/>
                </a:cubicBezTo>
                <a:cubicBezTo>
                  <a:pt x="f435" y="f365"/>
                  <a:pt x="f436" y="f366"/>
                  <a:pt x="f436" y="f367"/>
                </a:cubicBezTo>
                <a:cubicBezTo>
                  <a:pt x="f437" y="f368"/>
                  <a:pt x="f437" y="f368"/>
                  <a:pt x="f438" y="f368"/>
                </a:cubicBezTo>
                <a:cubicBezTo>
                  <a:pt x="f438" y="f369"/>
                  <a:pt x="f438" y="f369"/>
                  <a:pt x="f439" y="f370"/>
                </a:cubicBezTo>
                <a:cubicBezTo>
                  <a:pt x="f440" y="f401"/>
                  <a:pt x="f441" y="f370"/>
                  <a:pt x="f442" y="f370"/>
                </a:cubicBezTo>
                <a:cubicBezTo>
                  <a:pt x="f443" y="f369"/>
                  <a:pt x="f443" y="f369"/>
                  <a:pt x="f444" y="f369"/>
                </a:cubicBezTo>
                <a:cubicBezTo>
                  <a:pt x="f445" y="f369"/>
                  <a:pt x="f446" y="f369"/>
                  <a:pt x="f447" y="f368"/>
                </a:cubicBezTo>
                <a:cubicBezTo>
                  <a:pt x="f448" y="f368"/>
                  <a:pt x="f449" y="f367"/>
                  <a:pt x="f450" y="f367"/>
                </a:cubicBezTo>
                <a:cubicBezTo>
                  <a:pt x="f451" y="f366"/>
                  <a:pt x="f452" y="f366"/>
                  <a:pt x="f453" y="f366"/>
                </a:cubicBezTo>
                <a:cubicBezTo>
                  <a:pt x="f454" y="f367"/>
                  <a:pt x="f455" y="f367"/>
                  <a:pt x="f456" y="f368"/>
                </a:cubicBezTo>
                <a:cubicBezTo>
                  <a:pt x="f457" y="f368"/>
                  <a:pt x="f458" y="f369"/>
                  <a:pt x="f459" y="f369"/>
                </a:cubicBezTo>
                <a:cubicBezTo>
                  <a:pt x="f460" y="f370"/>
                  <a:pt x="f461" y="f369"/>
                  <a:pt x="f462" y="f368"/>
                </a:cubicBezTo>
                <a:cubicBezTo>
                  <a:pt x="f463" y="f368"/>
                  <a:pt x="f464" y="f367"/>
                  <a:pt x="f465" y="f366"/>
                </a:cubicBezTo>
                <a:cubicBezTo>
                  <a:pt x="f466" y="f425"/>
                  <a:pt x="f467" y="f364"/>
                  <a:pt x="f468" y="f364"/>
                </a:cubicBezTo>
                <a:cubicBezTo>
                  <a:pt x="f469" y="f364"/>
                  <a:pt x="f470" y="f471"/>
                  <a:pt x="f472" y="f363"/>
                </a:cubicBezTo>
                <a:cubicBezTo>
                  <a:pt x="f473" y="f362"/>
                  <a:pt x="f474" y="f361"/>
                  <a:pt x="f475" y="f360"/>
                </a:cubicBezTo>
                <a:cubicBezTo>
                  <a:pt x="f476" y="f360"/>
                  <a:pt x="f477" y="f359"/>
                  <a:pt x="f45" y="f358"/>
                </a:cubicBezTo>
                <a:cubicBezTo>
                  <a:pt x="f43" y="f357"/>
                  <a:pt x="f44" y="f355"/>
                  <a:pt x="f43" y="f478"/>
                </a:cubicBezTo>
                <a:cubicBezTo>
                  <a:pt x="f43" y="f479"/>
                  <a:pt x="f41" y="f479"/>
                  <a:pt x="f41" y="f480"/>
                </a:cubicBezTo>
                <a:cubicBezTo>
                  <a:pt x="f39" y="f343"/>
                  <a:pt x="f42" y="f344"/>
                  <a:pt x="f43" y="f352"/>
                </a:cubicBezTo>
                <a:cubicBezTo>
                  <a:pt x="f44" y="f352"/>
                  <a:pt x="f44" y="f344"/>
                  <a:pt x="f45" y="f344"/>
                </a:cubicBezTo>
                <a:cubicBezTo>
                  <a:pt x="f477" y="f344"/>
                  <a:pt x="f477" y="f344"/>
                  <a:pt x="f476" y="f352"/>
                </a:cubicBezTo>
                <a:cubicBezTo>
                  <a:pt x="f475" y="f352"/>
                  <a:pt x="f481" y="f352"/>
                  <a:pt x="f474" y="f344"/>
                </a:cubicBezTo>
                <a:cubicBezTo>
                  <a:pt x="f473" y="f344"/>
                  <a:pt x="f482" y="f343"/>
                  <a:pt x="f482" y="f343"/>
                </a:cubicBezTo>
                <a:cubicBezTo>
                  <a:pt x="f470" y="f342"/>
                  <a:pt x="f483" y="f343"/>
                  <a:pt x="f484" y="f343"/>
                </a:cubicBezTo>
                <a:cubicBezTo>
                  <a:pt x="f467" y="f344"/>
                  <a:pt x="f485" y="f342"/>
                  <a:pt x="f465" y="f342"/>
                </a:cubicBezTo>
                <a:cubicBezTo>
                  <a:pt x="f464" y="f342"/>
                  <a:pt x="f486" y="f344"/>
                  <a:pt x="f487" y="f342"/>
                </a:cubicBezTo>
                <a:cubicBezTo>
                  <a:pt x="f462" y="f341"/>
                  <a:pt x="f462" y="f342"/>
                  <a:pt x="f486" y="f341"/>
                </a:cubicBezTo>
                <a:cubicBezTo>
                  <a:pt x="f463" y="f341"/>
                  <a:pt x="f463" y="f341"/>
                  <a:pt x="f464" y="f345"/>
                </a:cubicBezTo>
                <a:cubicBezTo>
                  <a:pt x="f465" y="f340"/>
                  <a:pt x="f466" y="f341"/>
                  <a:pt x="f467" y="f345"/>
                </a:cubicBezTo>
                <a:cubicBezTo>
                  <a:pt x="f468" y="f345"/>
                  <a:pt x="f488" y="f339"/>
                  <a:pt x="f468" y="f340"/>
                </a:cubicBezTo>
                <a:cubicBezTo>
                  <a:pt x="f484" y="f338"/>
                  <a:pt x="f469" y="f338"/>
                  <a:pt x="f469" y="f336"/>
                </a:cubicBezTo>
                <a:cubicBezTo>
                  <a:pt x="f483" y="f336"/>
                  <a:pt x="f483" y="f334"/>
                  <a:pt x="f469" y="f334"/>
                </a:cubicBezTo>
                <a:cubicBezTo>
                  <a:pt x="f469" y="f333"/>
                  <a:pt x="f468" y="f334"/>
                  <a:pt x="f488" y="f337"/>
                </a:cubicBezTo>
                <a:cubicBezTo>
                  <a:pt x="f467" y="f337"/>
                  <a:pt x="f485" y="f334"/>
                  <a:pt x="f467" y="f333"/>
                </a:cubicBezTo>
                <a:cubicBezTo>
                  <a:pt x="f488" y="f333"/>
                  <a:pt x="f468" y="f333"/>
                  <a:pt x="f468" y="f335"/>
                </a:cubicBezTo>
                <a:cubicBezTo>
                  <a:pt x="f484" y="f332"/>
                  <a:pt x="f468" y="f332"/>
                  <a:pt x="f468" y="f331"/>
                </a:cubicBezTo>
                <a:cubicBezTo>
                  <a:pt x="f468" y="f330"/>
                  <a:pt x="f484" y="f331"/>
                  <a:pt x="f484" y="f330"/>
                </a:cubicBezTo>
                <a:cubicBezTo>
                  <a:pt x="f469" y="f330"/>
                  <a:pt x="f483" y="f331"/>
                  <a:pt x="f470" y="f331"/>
                </a:cubicBezTo>
                <a:cubicBezTo>
                  <a:pt x="f472" y="f330"/>
                  <a:pt x="f472" y="f330"/>
                  <a:pt x="f473" y="f331"/>
                </a:cubicBezTo>
                <a:cubicBezTo>
                  <a:pt x="f473" y="f331"/>
                  <a:pt x="f481" y="f332"/>
                  <a:pt x="f475" y="f331"/>
                </a:cubicBezTo>
                <a:cubicBezTo>
                  <a:pt x="f475" y="f331"/>
                  <a:pt x="f475" y="f329"/>
                  <a:pt x="f475" y="f328"/>
                </a:cubicBezTo>
                <a:cubicBezTo>
                  <a:pt x="f475" y="f327"/>
                  <a:pt x="f481" y="f326"/>
                  <a:pt x="f481" y="f325"/>
                </a:cubicBezTo>
                <a:cubicBezTo>
                  <a:pt x="f474" y="f325"/>
                  <a:pt x="f473" y="f325"/>
                  <a:pt x="f473" y="f324"/>
                </a:cubicBezTo>
                <a:cubicBezTo>
                  <a:pt x="f481" y="f324"/>
                  <a:pt x="f475" y="f323"/>
                  <a:pt x="f477" y="f323"/>
                </a:cubicBezTo>
                <a:cubicBezTo>
                  <a:pt x="f45" y="f325"/>
                  <a:pt x="f44" y="f324"/>
                  <a:pt x="f43" y="f322"/>
                </a:cubicBezTo>
                <a:cubicBezTo>
                  <a:pt x="f41" y="f320"/>
                  <a:pt x="f40" y="f320"/>
                  <a:pt x="f39" y="f321"/>
                </a:cubicBezTo>
                <a:cubicBezTo>
                  <a:pt x="f37" y="f321"/>
                  <a:pt x="f35" y="f489"/>
                  <a:pt x="f35" y="f315"/>
                </a:cubicBezTo>
                <a:cubicBezTo>
                  <a:pt x="f35" y="f314"/>
                  <a:pt x="f35" y="f313"/>
                  <a:pt x="f35" y="f490"/>
                </a:cubicBezTo>
                <a:cubicBezTo>
                  <a:pt x="f32" y="f491"/>
                  <a:pt x="f10" y="f311"/>
                  <a:pt x="f10" y="f309"/>
                </a:cubicBezTo>
                <a:cubicBezTo>
                  <a:pt x="f10" y="f492"/>
                  <a:pt x="f31" y="f308"/>
                  <a:pt x="f31" y="f493"/>
                </a:cubicBezTo>
                <a:cubicBezTo>
                  <a:pt x="f31" y="f307"/>
                  <a:pt x="f10" y="f494"/>
                  <a:pt x="f10" y="f306"/>
                </a:cubicBezTo>
                <a:cubicBezTo>
                  <a:pt x="f10" y="f305"/>
                  <a:pt x="f31" y="f495"/>
                  <a:pt x="f32" y="f496"/>
                </a:cubicBezTo>
                <a:cubicBezTo>
                  <a:pt x="f35" y="f299"/>
                  <a:pt x="f39" y="f301"/>
                  <a:pt x="f42" y="f297"/>
                </a:cubicBezTo>
                <a:cubicBezTo>
                  <a:pt x="f44" y="f296"/>
                  <a:pt x="f477" y="f295"/>
                  <a:pt x="f475" y="f294"/>
                </a:cubicBezTo>
                <a:cubicBezTo>
                  <a:pt x="f474" y="f294"/>
                  <a:pt x="f482" y="f497"/>
                  <a:pt x="f498" y="f497"/>
                </a:cubicBezTo>
                <a:cubicBezTo>
                  <a:pt x="f470" y="f497"/>
                  <a:pt x="f469" y="f302"/>
                  <a:pt x="f468" y="f497"/>
                </a:cubicBezTo>
                <a:cubicBezTo>
                  <a:pt x="f467" y="f497"/>
                  <a:pt x="f485" y="f499"/>
                  <a:pt x="f500" y="f497"/>
                </a:cubicBezTo>
                <a:cubicBezTo>
                  <a:pt x="f501" y="f497"/>
                  <a:pt x="f501" y="f294"/>
                  <a:pt x="f463" y="f295"/>
                </a:cubicBezTo>
                <a:cubicBezTo>
                  <a:pt x="f462" y="f296"/>
                  <a:pt x="f502" y="f296"/>
                  <a:pt x="f503" y="f301"/>
                </a:cubicBezTo>
                <a:cubicBezTo>
                  <a:pt x="f503" y="f298"/>
                  <a:pt x="f504" y="f299"/>
                  <a:pt x="f505" y="f299"/>
                </a:cubicBezTo>
                <a:cubicBezTo>
                  <a:pt x="f505" y="f298"/>
                  <a:pt x="f458" y="f297"/>
                  <a:pt x="f506" y="f296"/>
                </a:cubicBezTo>
                <a:cubicBezTo>
                  <a:pt x="f457" y="f296"/>
                  <a:pt x="f453" y="f297"/>
                  <a:pt x="f455" y="f295"/>
                </a:cubicBezTo>
                <a:cubicBezTo>
                  <a:pt x="f456" y="f295"/>
                  <a:pt x="f457" y="f302"/>
                  <a:pt x="f458" y="f497"/>
                </a:cubicBezTo>
                <a:cubicBezTo>
                  <a:pt x="f503" y="f507"/>
                  <a:pt x="f503" y="f289"/>
                  <a:pt x="f504" y="f283"/>
                </a:cubicBezTo>
                <a:cubicBezTo>
                  <a:pt x="f505" y="f280"/>
                  <a:pt x="f506" y="f280"/>
                  <a:pt x="f457" y="f282"/>
                </a:cubicBezTo>
                <a:cubicBezTo>
                  <a:pt x="f456" y="f508"/>
                  <a:pt x="f509" y="f510"/>
                  <a:pt x="f455" y="f277"/>
                </a:cubicBezTo>
                <a:cubicBezTo>
                  <a:pt x="f453" y="f511"/>
                  <a:pt x="f512" y="f513"/>
                  <a:pt x="f452" y="f276"/>
                </a:cubicBezTo>
                <a:cubicBezTo>
                  <a:pt x="f514" y="f276"/>
                  <a:pt x="f514" y="f274"/>
                  <a:pt x="f515" y="f274"/>
                </a:cubicBezTo>
                <a:cubicBezTo>
                  <a:pt x="f516" y="f517"/>
                  <a:pt x="f451" y="f273"/>
                  <a:pt x="f518" y="f273"/>
                </a:cubicBezTo>
                <a:cubicBezTo>
                  <a:pt x="f519" y="f273"/>
                  <a:pt x="f448" y="f273"/>
                  <a:pt x="f449" y="f520"/>
                </a:cubicBezTo>
                <a:cubicBezTo>
                  <a:pt x="f450" y="f521"/>
                  <a:pt x="f518" y="f520"/>
                  <a:pt x="f451" y="f520"/>
                </a:cubicBezTo>
                <a:cubicBezTo>
                  <a:pt x="f515" y="f520"/>
                  <a:pt x="f514" y="f273"/>
                  <a:pt x="f512" y="f274"/>
                </a:cubicBezTo>
                <a:cubicBezTo>
                  <a:pt x="f522" y="f274"/>
                  <a:pt x="f522" y="f274"/>
                  <a:pt x="f453" y="f274"/>
                </a:cubicBezTo>
                <a:cubicBezTo>
                  <a:pt x="f455" y="f275"/>
                  <a:pt x="f455" y="f275"/>
                  <a:pt x="f509" y="f276"/>
                </a:cubicBezTo>
                <a:cubicBezTo>
                  <a:pt x="f457" y="f513"/>
                  <a:pt x="f506" y="f275"/>
                  <a:pt x="f457" y="f274"/>
                </a:cubicBezTo>
                <a:cubicBezTo>
                  <a:pt x="f456" y="f273"/>
                  <a:pt x="f509" y="f521"/>
                  <a:pt x="f455" y="f523"/>
                </a:cubicBezTo>
                <a:cubicBezTo>
                  <a:pt x="f455" y="f524"/>
                  <a:pt x="f454" y="f269"/>
                  <a:pt x="f453" y="f268"/>
                </a:cubicBezTo>
                <a:cubicBezTo>
                  <a:pt x="f522" y="f266"/>
                  <a:pt x="f452" y="f81"/>
                  <a:pt x="f452" y="f78"/>
                </a:cubicBezTo>
                <a:cubicBezTo>
                  <a:pt x="f452" y="f82"/>
                  <a:pt x="f452" y="f83"/>
                  <a:pt x="f452" y="f84"/>
                </a:cubicBezTo>
                <a:cubicBezTo>
                  <a:pt x="f515" y="f74"/>
                  <a:pt x="f451" y="f74"/>
                  <a:pt x="f518" y="f71"/>
                </a:cubicBezTo>
                <a:cubicBezTo>
                  <a:pt x="f449" y="f69"/>
                  <a:pt x="f449" y="f66"/>
                  <a:pt x="f447" y="f58"/>
                </a:cubicBezTo>
                <a:cubicBezTo>
                  <a:pt x="f446" y="f264"/>
                  <a:pt x="f525" y="f263"/>
                  <a:pt x="f443" y="f262"/>
                </a:cubicBezTo>
                <a:cubicBezTo>
                  <a:pt x="f442" y="f262"/>
                  <a:pt x="f442" y="f526"/>
                  <a:pt x="f442" y="f261"/>
                </a:cubicBezTo>
                <a:cubicBezTo>
                  <a:pt x="f441" y="f527"/>
                  <a:pt x="f441" y="f527"/>
                  <a:pt x="f439" y="f527"/>
                </a:cubicBezTo>
                <a:cubicBezTo>
                  <a:pt x="f438" y="f260"/>
                  <a:pt x="f437" y="f260"/>
                  <a:pt x="f436" y="f260"/>
                </a:cubicBezTo>
                <a:cubicBezTo>
                  <a:pt x="f528" y="f232"/>
                  <a:pt x="f528" y="f231"/>
                  <a:pt x="f435" y="f231"/>
                </a:cubicBezTo>
                <a:cubicBezTo>
                  <a:pt x="f433" y="f231"/>
                  <a:pt x="f432" y="f231"/>
                  <a:pt x="f431" y="f234"/>
                </a:cubicBezTo>
                <a:cubicBezTo>
                  <a:pt x="f529" y="f234"/>
                  <a:pt x="f530" y="f234"/>
                  <a:pt x="f427" y="f230"/>
                </a:cubicBezTo>
                <a:cubicBezTo>
                  <a:pt x="f531" y="f228"/>
                  <a:pt x="f531" y="f227"/>
                  <a:pt x="f426" y="f236"/>
                </a:cubicBezTo>
                <a:cubicBezTo>
                  <a:pt x="f532" y="f224"/>
                  <a:pt x="f424" y="f222"/>
                  <a:pt x="f424" y="f221"/>
                </a:cubicBezTo>
                <a:cubicBezTo>
                  <a:pt x="f424" y="f223"/>
                  <a:pt x="f424" y="f219"/>
                  <a:pt x="f424" y="f533"/>
                </a:cubicBezTo>
                <a:cubicBezTo>
                  <a:pt x="f423" y="f217"/>
                  <a:pt x="f534" y="f216"/>
                  <a:pt x="f422" y="f215"/>
                </a:cubicBezTo>
                <a:cubicBezTo>
                  <a:pt x="f421" y="f192"/>
                  <a:pt x="f421" y="f194"/>
                  <a:pt x="f421" y="f190"/>
                </a:cubicBezTo>
                <a:cubicBezTo>
                  <a:pt x="f420" y="f188"/>
                  <a:pt x="f535" y="f199"/>
                  <a:pt x="f416" y="f185"/>
                </a:cubicBezTo>
                <a:cubicBezTo>
                  <a:pt x="f413" y="f184"/>
                  <a:pt x="f412" y="f182"/>
                  <a:pt x="f414" y="f183"/>
                </a:cubicBezTo>
                <a:cubicBezTo>
                  <a:pt x="f409" y="f181"/>
                  <a:pt x="f408" y="f180"/>
                  <a:pt x="f407" y="f180"/>
                </a:cubicBezTo>
                <a:cubicBezTo>
                  <a:pt x="f536" y="f203"/>
                  <a:pt x="f537" y="f177"/>
                  <a:pt x="f404" y="f178"/>
                </a:cubicBezTo>
                <a:cubicBezTo>
                  <a:pt x="f402" y="f175"/>
                  <a:pt x="f346" y="f176"/>
                  <a:pt x="f26" y="f175"/>
                </a:cubicBezTo>
                <a:cubicBezTo>
                  <a:pt x="f24" y="f175"/>
                  <a:pt x="f29" y="f175"/>
                  <a:pt x="f30" y="f175"/>
                </a:cubicBezTo>
                <a:cubicBezTo>
                  <a:pt x="f33" y="f174"/>
                  <a:pt x="f34" y="f175"/>
                  <a:pt x="f14" y="f174"/>
                </a:cubicBezTo>
                <a:cubicBezTo>
                  <a:pt x="f13" y="f174"/>
                  <a:pt x="f12" y="f174"/>
                  <a:pt x="f11" y="f174"/>
                </a:cubicBezTo>
                <a:cubicBezTo>
                  <a:pt x="f46" y="f174"/>
                  <a:pt x="f9" y="f174"/>
                  <a:pt x="f47" y="f174"/>
                </a:cubicBezTo>
                <a:cubicBezTo>
                  <a:pt x="f48" y="f174"/>
                  <a:pt x="f52" y="f174"/>
                  <a:pt x="f52" y="f173"/>
                </a:cubicBezTo>
                <a:cubicBezTo>
                  <a:pt x="f258" y="f173"/>
                  <a:pt x="f256" y="f173"/>
                  <a:pt x="f52" y="f173"/>
                </a:cubicBezTo>
                <a:cubicBezTo>
                  <a:pt x="f48" y="f173"/>
                  <a:pt x="f47" y="f173"/>
                  <a:pt x="f46" y="f172"/>
                </a:cubicBezTo>
                <a:cubicBezTo>
                  <a:pt x="f12" y="f171"/>
                  <a:pt x="f14" y="f171"/>
                  <a:pt x="f34" y="f170"/>
                </a:cubicBezTo>
                <a:cubicBezTo>
                  <a:pt x="f19" y="f211"/>
                  <a:pt x="f17" y="f538"/>
                  <a:pt x="f20" y="f538"/>
                </a:cubicBezTo>
                <a:cubicBezTo>
                  <a:pt x="f22" y="f538"/>
                  <a:pt x="f26" y="f211"/>
                  <a:pt x="f27" y="f538"/>
                </a:cubicBezTo>
                <a:cubicBezTo>
                  <a:pt x="f27" y="f167"/>
                  <a:pt x="f27" y="f167"/>
                  <a:pt x="f27" y="f539"/>
                </a:cubicBezTo>
                <a:cubicBezTo>
                  <a:pt x="f27" y="f539"/>
                  <a:pt x="f27" y="f166"/>
                  <a:pt x="f27" y="f165"/>
                </a:cubicBezTo>
                <a:cubicBezTo>
                  <a:pt x="f27" y="f540"/>
                  <a:pt x="f27" y="f164"/>
                  <a:pt x="f26" y="f163"/>
                </a:cubicBezTo>
                <a:cubicBezTo>
                  <a:pt x="f26" y="f541"/>
                  <a:pt x="f24" y="f162"/>
                  <a:pt x="f29" y="f162"/>
                </a:cubicBezTo>
                <a:cubicBezTo>
                  <a:pt x="f22" y="f162"/>
                  <a:pt x="f33" y="f541"/>
                  <a:pt x="f19" y="f162"/>
                </a:cubicBezTo>
                <a:cubicBezTo>
                  <a:pt x="f33" y="f542"/>
                  <a:pt x="f22" y="f542"/>
                  <a:pt x="f29" y="f542"/>
                </a:cubicBezTo>
                <a:cubicBezTo>
                  <a:pt x="f24" y="f161"/>
                  <a:pt x="f26" y="f161"/>
                  <a:pt x="f27" y="f160"/>
                </a:cubicBezTo>
                <a:cubicBezTo>
                  <a:pt x="f28" y="f143"/>
                  <a:pt x="f346" y="f143"/>
                  <a:pt x="f351" y="f142"/>
                </a:cubicBezTo>
                <a:cubicBezTo>
                  <a:pt x="f350" y="f146"/>
                  <a:pt x="f350" y="f141"/>
                  <a:pt x="f347" y="f139"/>
                </a:cubicBezTo>
                <a:cubicBezTo>
                  <a:pt x="f347" y="f137"/>
                  <a:pt x="f348" y="f153"/>
                  <a:pt x="f403" y="f128"/>
                </a:cubicBezTo>
                <a:cubicBezTo>
                  <a:pt x="f405" y="f127"/>
                  <a:pt x="f536" y="f125"/>
                  <a:pt x="f406" y="f121"/>
                </a:cubicBezTo>
                <a:cubicBezTo>
                  <a:pt x="f543" y="f118"/>
                  <a:pt x="f543" y="f117"/>
                  <a:pt x="f544" y="f112"/>
                </a:cubicBezTo>
                <a:cubicBezTo>
                  <a:pt x="f408" y="f110"/>
                  <a:pt x="f409" y="f109"/>
                  <a:pt x="f409" y="f108"/>
                </a:cubicBezTo>
                <a:cubicBezTo>
                  <a:pt x="f410" y="f545"/>
                  <a:pt x="f409" y="f103"/>
                  <a:pt x="f410" y="f100"/>
                </a:cubicBezTo>
                <a:cubicBezTo>
                  <a:pt x="f414" y="f99"/>
                  <a:pt x="f411" y="f99"/>
                  <a:pt x="f412" y="f95"/>
                </a:cubicBezTo>
                <a:cubicBezTo>
                  <a:pt x="f412" y="f96"/>
                  <a:pt x="f412" y="f92"/>
                  <a:pt x="f412" y="f90"/>
                </a:cubicBezTo>
                <a:cubicBezTo>
                  <a:pt x="f413" y="f88"/>
                  <a:pt x="f416" y="f88"/>
                  <a:pt x="f416" y="f546"/>
                </a:cubicBezTo>
                <a:cubicBezTo>
                  <a:pt x="f417" y="f547"/>
                  <a:pt x="f535" y="f548"/>
                  <a:pt x="f549" y="f550"/>
                </a:cubicBezTo>
                <a:cubicBezTo>
                  <a:pt x="f416" y="f551"/>
                  <a:pt x="f412" y="f552"/>
                  <a:pt x="f414" y="f551"/>
                </a:cubicBezTo>
                <a:cubicBezTo>
                  <a:pt x="f409" y="f551"/>
                  <a:pt x="f408" y="f551"/>
                  <a:pt x="f407" y="f551"/>
                </a:cubicBezTo>
                <a:cubicBezTo>
                  <a:pt x="f543" y="f551"/>
                  <a:pt x="f406" y="f551"/>
                  <a:pt x="f536" y="f551"/>
                </a:cubicBezTo>
                <a:cubicBezTo>
                  <a:pt x="f405" y="f551"/>
                  <a:pt x="f537" y="f552"/>
                  <a:pt x="f403" y="f552"/>
                </a:cubicBezTo>
                <a:cubicBezTo>
                  <a:pt x="f348" y="f553"/>
                  <a:pt x="f402" y="f552"/>
                  <a:pt x="f351" y="f552"/>
                </a:cubicBezTo>
                <a:cubicBezTo>
                  <a:pt x="f28" y="f552"/>
                  <a:pt x="f26" y="f554"/>
                  <a:pt x="f29" y="f553"/>
                </a:cubicBezTo>
                <a:cubicBezTo>
                  <a:pt x="f33" y="f553"/>
                  <a:pt x="f16" y="f555"/>
                  <a:pt x="f11" y="f556"/>
                </a:cubicBezTo>
                <a:cubicBezTo>
                  <a:pt x="f9" y="f556"/>
                  <a:pt x="f48" y="f556"/>
                  <a:pt x="f52" y="f554"/>
                </a:cubicBezTo>
                <a:cubicBezTo>
                  <a:pt x="f259" y="f553"/>
                  <a:pt x="f254" y="f554"/>
                  <a:pt x="f285" y="f553"/>
                </a:cubicBezTo>
                <a:cubicBezTo>
                  <a:pt x="f251" y="f552"/>
                  <a:pt x="f250" y="f551"/>
                  <a:pt x="f248" y="f551"/>
                </a:cubicBezTo>
                <a:cubicBezTo>
                  <a:pt x="f247" y="f551"/>
                  <a:pt x="f246" y="f551"/>
                  <a:pt x="f245" y="f551"/>
                </a:cubicBezTo>
                <a:cubicBezTo>
                  <a:pt x="f244" y="f551"/>
                  <a:pt x="f244" y="f550"/>
                  <a:pt x="f243" y="f557"/>
                </a:cubicBezTo>
                <a:cubicBezTo>
                  <a:pt x="f242" y="f548"/>
                  <a:pt x="f242" y="f548"/>
                  <a:pt x="f241" y="f548"/>
                </a:cubicBezTo>
                <a:cubicBezTo>
                  <a:pt x="f239" y="f558"/>
                  <a:pt x="f239" y="f558"/>
                  <a:pt x="f238" y="f558"/>
                </a:cubicBezTo>
                <a:cubicBezTo>
                  <a:pt x="f237" y="f559"/>
                  <a:pt x="f86" y="f559"/>
                  <a:pt x="f86" y="f558"/>
                </a:cubicBezTo>
                <a:cubicBezTo>
                  <a:pt x="f86" y="f548"/>
                  <a:pt x="f85" y="f557"/>
                  <a:pt x="f237" y="f557"/>
                </a:cubicBezTo>
                <a:cubicBezTo>
                  <a:pt x="f237" y="f550"/>
                  <a:pt x="f238" y="f550"/>
                  <a:pt x="f238" y="f551"/>
                </a:cubicBezTo>
                <a:cubicBezTo>
                  <a:pt x="f238" y="f551"/>
                  <a:pt x="f237" y="f551"/>
                  <a:pt x="f237" y="f552"/>
                </a:cubicBezTo>
                <a:cubicBezTo>
                  <a:pt x="f237" y="f553"/>
                  <a:pt x="f238" y="f553"/>
                  <a:pt x="f239" y="f553"/>
                </a:cubicBezTo>
                <a:cubicBezTo>
                  <a:pt x="f239" y="f553"/>
                  <a:pt x="f239" y="f553"/>
                  <a:pt x="f240" y="f554"/>
                </a:cubicBezTo>
                <a:cubicBezTo>
                  <a:pt x="f241" y="f556"/>
                  <a:pt x="f241" y="f555"/>
                  <a:pt x="f243" y="f556"/>
                </a:cubicBezTo>
                <a:cubicBezTo>
                  <a:pt x="f246" y="f554"/>
                  <a:pt x="f245" y="f555"/>
                  <a:pt x="f247" y="f560"/>
                </a:cubicBezTo>
                <a:cubicBezTo>
                  <a:pt x="f247" y="f560"/>
                  <a:pt x="f249" y="f561"/>
                  <a:pt x="f248" y="f562"/>
                </a:cubicBezTo>
                <a:cubicBezTo>
                  <a:pt x="f248" y="f562"/>
                  <a:pt x="f246" y="f561"/>
                  <a:pt x="f245" y="f561"/>
                </a:cubicBezTo>
                <a:cubicBezTo>
                  <a:pt x="f244" y="f562"/>
                  <a:pt x="f243" y="f562"/>
                  <a:pt x="f242" y="f562"/>
                </a:cubicBezTo>
                <a:cubicBezTo>
                  <a:pt x="f242" y="f562"/>
                  <a:pt x="f240" y="f562"/>
                  <a:pt x="f240" y="f563"/>
                </a:cubicBezTo>
                <a:cubicBezTo>
                  <a:pt x="f241" y="f563"/>
                  <a:pt x="f242" y="f562"/>
                  <a:pt x="f243" y="f564"/>
                </a:cubicBezTo>
                <a:cubicBezTo>
                  <a:pt x="f244" y="f565"/>
                  <a:pt x="f243" y="f565"/>
                  <a:pt x="f242" y="f566"/>
                </a:cubicBezTo>
                <a:cubicBezTo>
                  <a:pt x="f242" y="f566"/>
                  <a:pt x="f242" y="f567"/>
                  <a:pt x="f242" y="f567"/>
                </a:cubicBezTo>
                <a:cubicBezTo>
                  <a:pt x="f244" y="f567"/>
                  <a:pt x="f244" y="f568"/>
                  <a:pt x="f246" y="f569"/>
                </a:cubicBezTo>
                <a:cubicBezTo>
                  <a:pt x="f247" y="f570"/>
                  <a:pt x="f249" y="f571"/>
                  <a:pt x="f286" y="f572"/>
                </a:cubicBezTo>
                <a:cubicBezTo>
                  <a:pt x="f252" y="f573"/>
                  <a:pt x="f285" y="f574"/>
                  <a:pt x="f254" y="f575"/>
                </a:cubicBezTo>
                <a:cubicBezTo>
                  <a:pt x="f255" y="f575"/>
                  <a:pt x="f259" y="f575"/>
                  <a:pt x="f258" y="f576"/>
                </a:cubicBezTo>
                <a:cubicBezTo>
                  <a:pt x="f256" y="f577"/>
                  <a:pt x="f256" y="f577"/>
                  <a:pt x="f52" y="f578"/>
                </a:cubicBezTo>
                <a:cubicBezTo>
                  <a:pt x="f53" y="f579"/>
                  <a:pt x="f47" y="f579"/>
                  <a:pt x="f46" y="f580"/>
                </a:cubicBezTo>
                <a:cubicBezTo>
                  <a:pt x="f12" y="f581"/>
                  <a:pt x="f12" y="f582"/>
                  <a:pt x="f13" y="f583"/>
                </a:cubicBezTo>
                <a:cubicBezTo>
                  <a:pt x="f14" y="f584"/>
                  <a:pt x="f17" y="f585"/>
                  <a:pt x="f34" y="f586"/>
                </a:cubicBezTo>
                <a:cubicBezTo>
                  <a:pt x="f34" y="f586"/>
                  <a:pt x="f16" y="f587"/>
                  <a:pt x="f16" y="f588"/>
                </a:cubicBezTo>
                <a:cubicBezTo>
                  <a:pt x="f34" y="f589"/>
                  <a:pt x="f17" y="f589"/>
                  <a:pt x="f17" y="f589"/>
                </a:cubicBezTo>
                <a:cubicBezTo>
                  <a:pt x="f33" y="f590"/>
                  <a:pt x="f33" y="f591"/>
                  <a:pt x="f17" y="f592"/>
                </a:cubicBezTo>
                <a:cubicBezTo>
                  <a:pt x="f34" y="f592"/>
                  <a:pt x="f16" y="f593"/>
                  <a:pt x="f14" y="f593"/>
                </a:cubicBezTo>
                <a:cubicBezTo>
                  <a:pt x="f13" y="f592"/>
                  <a:pt x="f13" y="f591"/>
                  <a:pt x="f12" y="f591"/>
                </a:cubicBezTo>
                <a:cubicBezTo>
                  <a:pt x="f11" y="f591"/>
                  <a:pt x="f46" y="f592"/>
                  <a:pt x="f9" y="f591"/>
                </a:cubicBezTo>
                <a:cubicBezTo>
                  <a:pt x="f47" y="f591"/>
                  <a:pt x="f47" y="f594"/>
                  <a:pt x="f48" y="f595"/>
                </a:cubicBezTo>
                <a:cubicBezTo>
                  <a:pt x="f52" y="f595"/>
                  <a:pt x="f256" y="f593"/>
                  <a:pt x="f259" y="f593"/>
                </a:cubicBezTo>
                <a:cubicBezTo>
                  <a:pt x="f255" y="f593"/>
                  <a:pt x="f254" y="f592"/>
                  <a:pt x="f253" y="f593"/>
                </a:cubicBezTo>
                <a:cubicBezTo>
                  <a:pt x="f252" y="f593"/>
                  <a:pt x="f251" y="f590"/>
                  <a:pt x="f286" y="f589"/>
                </a:cubicBezTo>
                <a:cubicBezTo>
                  <a:pt x="f250" y="f588"/>
                  <a:pt x="f248" y="f588"/>
                  <a:pt x="f246" y="f588"/>
                </a:cubicBezTo>
                <a:cubicBezTo>
                  <a:pt x="f245" y="f588"/>
                  <a:pt x="f244" y="f589"/>
                  <a:pt x="f243" y="f589"/>
                </a:cubicBezTo>
                <a:cubicBezTo>
                  <a:pt x="f241" y="f589"/>
                  <a:pt x="f241" y="f588"/>
                  <a:pt x="f240" y="f587"/>
                </a:cubicBezTo>
                <a:cubicBezTo>
                  <a:pt x="f238" y="f586"/>
                  <a:pt x="f238" y="f587"/>
                  <a:pt x="f237" y="f588"/>
                </a:cubicBezTo>
                <a:cubicBezTo>
                  <a:pt x="f85" y="f588"/>
                  <a:pt x="f86" y="f588"/>
                  <a:pt x="f86" y="f587"/>
                </a:cubicBezTo>
                <a:cubicBezTo>
                  <a:pt x="f55" y="f586"/>
                  <a:pt x="f57" y="f596"/>
                  <a:pt x="f60" y="f586"/>
                </a:cubicBezTo>
                <a:cubicBezTo>
                  <a:pt x="f62" y="f586"/>
                  <a:pt x="f62" y="f587"/>
                  <a:pt x="f62" y="f587"/>
                </a:cubicBezTo>
                <a:cubicBezTo>
                  <a:pt x="f62" y="f588"/>
                  <a:pt x="f62" y="f588"/>
                  <a:pt x="f62" y="f589"/>
                </a:cubicBezTo>
                <a:cubicBezTo>
                  <a:pt x="f63" y="f590"/>
                  <a:pt x="f67" y="f590"/>
                  <a:pt x="f70" y="f589"/>
                </a:cubicBezTo>
                <a:cubicBezTo>
                  <a:pt x="f72" y="f588"/>
                  <a:pt x="f72" y="f587"/>
                  <a:pt x="f73" y="f586"/>
                </a:cubicBezTo>
                <a:cubicBezTo>
                  <a:pt x="f75" y="f585"/>
                  <a:pt x="f79" y="f586"/>
                  <a:pt x="f79" y="f587"/>
                </a:cubicBezTo>
                <a:cubicBezTo>
                  <a:pt x="f212" y="f588"/>
                  <a:pt x="f73" y="f592"/>
                  <a:pt x="f77" y="f593"/>
                </a:cubicBezTo>
                <a:cubicBezTo>
                  <a:pt x="f209" y="f593"/>
                  <a:pt x="f209" y="f589"/>
                  <a:pt x="f210" y="f589"/>
                </a:cubicBezTo>
                <a:cubicBezTo>
                  <a:pt x="f207" y="f588"/>
                  <a:pt x="f208" y="f592"/>
                  <a:pt x="f206" y="f592"/>
                </a:cubicBezTo>
                <a:cubicBezTo>
                  <a:pt x="f205" y="f591"/>
                  <a:pt x="f157" y="f593"/>
                  <a:pt x="f157" y="f593"/>
                </a:cubicBezTo>
                <a:cubicBezTo>
                  <a:pt x="f158" y="f589"/>
                  <a:pt x="f158" y="f589"/>
                  <a:pt x="f155" y="f588"/>
                </a:cubicBezTo>
                <a:cubicBezTo>
                  <a:pt x="f156" y="f588"/>
                  <a:pt x="f154" y="f587"/>
                  <a:pt x="f154" y="f586"/>
                </a:cubicBezTo>
                <a:cubicBezTo>
                  <a:pt x="f156" y="f596"/>
                  <a:pt x="f155" y="f596"/>
                  <a:pt x="f156" y="f584"/>
                </a:cubicBezTo>
                <a:cubicBezTo>
                  <a:pt x="f156" y="f583"/>
                  <a:pt x="f156" y="f597"/>
                  <a:pt x="f156" y="f582"/>
                </a:cubicBezTo>
                <a:cubicBezTo>
                  <a:pt x="f156" y="f598"/>
                  <a:pt x="f205" y="f580"/>
                  <a:pt x="f155" y="f599"/>
                </a:cubicBezTo>
                <a:cubicBezTo>
                  <a:pt x="f156" y="f599"/>
                  <a:pt x="f154" y="f579"/>
                  <a:pt x="f152" y="f579"/>
                </a:cubicBezTo>
                <a:cubicBezTo>
                  <a:pt x="f202" y="f599"/>
                  <a:pt x="f202" y="f599"/>
                  <a:pt x="f149" y="f579"/>
                </a:cubicBezTo>
                <a:cubicBezTo>
                  <a:pt x="f159" y="f580"/>
                  <a:pt x="f2" y="f580"/>
                  <a:pt x="f2" y="f599"/>
                </a:cubicBezTo>
                <a:cubicBezTo>
                  <a:pt x="f2" y="f599"/>
                  <a:pt x="f159" y="f577"/>
                  <a:pt x="f149" y="f577"/>
                </a:cubicBezTo>
                <a:cubicBezTo>
                  <a:pt x="f149" y="f576"/>
                  <a:pt x="f202" y="f577"/>
                  <a:pt x="f202" y="f576"/>
                </a:cubicBezTo>
                <a:cubicBezTo>
                  <a:pt x="f151" y="f574"/>
                  <a:pt x="f150" y="f572"/>
                  <a:pt x="f159" y="f573"/>
                </a:cubicBezTo>
                <a:cubicBezTo>
                  <a:pt x="f2" y="f600"/>
                  <a:pt x="f148" y="f574"/>
                  <a:pt x="f147" y="f600"/>
                </a:cubicBezTo>
                <a:cubicBezTo>
                  <a:pt x="f145" y="f600"/>
                  <a:pt x="f145" y="f573"/>
                  <a:pt x="f147" y="f572"/>
                </a:cubicBezTo>
                <a:cubicBezTo>
                  <a:pt x="f148" y="f571"/>
                  <a:pt x="f2" y="f571"/>
                  <a:pt x="f159" y="f570"/>
                </a:cubicBezTo>
                <a:cubicBezTo>
                  <a:pt x="f149" y="f569"/>
                  <a:pt x="f159" y="f568"/>
                  <a:pt x="f150" y="f568"/>
                </a:cubicBezTo>
                <a:cubicBezTo>
                  <a:pt x="f202" y="f568"/>
                  <a:pt x="f155" y="f567"/>
                  <a:pt x="f152" y="f565"/>
                </a:cubicBezTo>
                <a:cubicBezTo>
                  <a:pt x="f202" y="f563"/>
                  <a:pt x="f202" y="f567"/>
                  <a:pt x="f159" y="f566"/>
                </a:cubicBezTo>
                <a:cubicBezTo>
                  <a:pt x="f149" y="f565"/>
                  <a:pt x="f2" y="f565"/>
                  <a:pt x="f148" y="f564"/>
                </a:cubicBezTo>
                <a:cubicBezTo>
                  <a:pt x="f147" y="f563"/>
                  <a:pt x="f145" y="f563"/>
                  <a:pt x="f144" y="f564"/>
                </a:cubicBezTo>
                <a:cubicBezTo>
                  <a:pt x="f102" y="f565"/>
                  <a:pt x="f144" y="f566"/>
                  <a:pt x="f102" y="f566"/>
                </a:cubicBezTo>
                <a:cubicBezTo>
                  <a:pt x="f93" y="f567"/>
                  <a:pt x="f94" y="f565"/>
                  <a:pt x="f93" y="f564"/>
                </a:cubicBezTo>
                <a:cubicBezTo>
                  <a:pt x="f93" y="f563"/>
                  <a:pt x="f91" y="f563"/>
                  <a:pt x="f89" y="f563"/>
                </a:cubicBezTo>
                <a:cubicBezTo>
                  <a:pt x="f87" y="f564"/>
                  <a:pt x="f87" y="f565"/>
                  <a:pt x="f97" y="f564"/>
                </a:cubicBezTo>
                <a:cubicBezTo>
                  <a:pt x="f120" y="f563"/>
                  <a:pt x="f97" y="f560"/>
                  <a:pt x="f105" y="f555"/>
                </a:cubicBezTo>
                <a:cubicBezTo>
                  <a:pt x="f105" y="f556"/>
                  <a:pt x="f105" y="f554"/>
                  <a:pt x="f97" y="f554"/>
                </a:cubicBezTo>
                <a:cubicBezTo>
                  <a:pt x="f87" y="f553"/>
                  <a:pt x="f89" y="f553"/>
                  <a:pt x="f91" y="f553"/>
                </a:cubicBezTo>
                <a:cubicBezTo>
                  <a:pt x="f91" y="f552"/>
                  <a:pt x="f91" y="f551"/>
                  <a:pt x="f91" y="f550"/>
                </a:cubicBezTo>
                <a:cubicBezTo>
                  <a:pt x="f93" y="f557"/>
                  <a:pt x="f102" y="f550"/>
                  <a:pt x="f102" y="f557"/>
                </a:cubicBezTo>
                <a:cubicBezTo>
                  <a:pt x="f144" y="f548"/>
                  <a:pt x="f144" y="f558"/>
                  <a:pt x="f102" y="f559"/>
                </a:cubicBezTo>
                <a:cubicBezTo>
                  <a:pt x="f93" y="f559"/>
                  <a:pt x="f93" y="f558"/>
                  <a:pt x="f91" y="f548"/>
                </a:cubicBezTo>
                <a:cubicBezTo>
                  <a:pt x="f89" y="f548"/>
                  <a:pt x="f87" y="f548"/>
                  <a:pt x="f97" y="f557"/>
                </a:cubicBezTo>
                <a:cubicBezTo>
                  <a:pt x="f97" y="f550"/>
                  <a:pt x="f97" y="f551"/>
                  <a:pt x="f120" y="f551"/>
                </a:cubicBezTo>
                <a:cubicBezTo>
                  <a:pt x="f115" y="f551"/>
                  <a:pt x="f115" y="f558"/>
                  <a:pt x="f115" y="f558"/>
                </a:cubicBezTo>
                <a:cubicBezTo>
                  <a:pt x="f120" y="f546"/>
                  <a:pt x="f97" y="f547"/>
                  <a:pt x="f87" y="f88"/>
                </a:cubicBezTo>
                <a:close/>
                <a:moveTo>
                  <a:pt x="f63" y="f287"/>
                </a:moveTo>
                <a:cubicBezTo>
                  <a:pt x="f62" y="f288"/>
                  <a:pt x="f62" y="f288"/>
                  <a:pt x="f60" y="f289"/>
                </a:cubicBezTo>
                <a:cubicBezTo>
                  <a:pt x="f60" y="f289"/>
                  <a:pt x="f60" y="f291"/>
                  <a:pt x="f57" y="f291"/>
                </a:cubicBezTo>
                <a:cubicBezTo>
                  <a:pt x="f55" y="f601"/>
                  <a:pt x="f85" y="f289"/>
                  <a:pt x="f237" y="f288"/>
                </a:cubicBezTo>
                <a:cubicBezTo>
                  <a:pt x="f238" y="f288"/>
                  <a:pt x="f240" y="f287"/>
                  <a:pt x="f241" y="f284"/>
                </a:cubicBezTo>
                <a:cubicBezTo>
                  <a:pt x="f243" y="f281"/>
                  <a:pt x="f241" y="f281"/>
                  <a:pt x="f239" y="f281"/>
                </a:cubicBezTo>
                <a:cubicBezTo>
                  <a:pt x="f237" y="f281"/>
                  <a:pt x="f237" y="f280"/>
                  <a:pt x="f85" y="f282"/>
                </a:cubicBezTo>
                <a:cubicBezTo>
                  <a:pt x="f86" y="f508"/>
                  <a:pt x="f57" y="f510"/>
                  <a:pt x="f62" y="f508"/>
                </a:cubicBezTo>
                <a:cubicBezTo>
                  <a:pt x="f63" y="f508"/>
                  <a:pt x="f64" y="f508"/>
                  <a:pt x="f64" y="f278"/>
                </a:cubicBezTo>
                <a:cubicBezTo>
                  <a:pt x="f67" y="f278"/>
                  <a:pt x="f65" y="f282"/>
                  <a:pt x="f64" y="f279"/>
                </a:cubicBezTo>
                <a:cubicBezTo>
                  <a:pt x="f64" y="f281"/>
                  <a:pt x="f65" y="f284"/>
                  <a:pt x="f63" y="f287"/>
                </a:cubicBezTo>
                <a:close/>
                <a:moveTo>
                  <a:pt x="f602" y="f200"/>
                </a:moveTo>
                <a:cubicBezTo>
                  <a:pt x="f134" y="f186"/>
                  <a:pt x="f603" y="f199"/>
                  <a:pt x="f603" y="f187"/>
                </a:cubicBezTo>
                <a:cubicBezTo>
                  <a:pt x="f134" y="f188"/>
                  <a:pt x="f133" y="f199"/>
                  <a:pt x="f132" y="f186"/>
                </a:cubicBezTo>
                <a:cubicBezTo>
                  <a:pt x="f131" y="f200"/>
                  <a:pt x="f124" y="f200"/>
                  <a:pt x="f129" y="f184"/>
                </a:cubicBezTo>
                <a:cubicBezTo>
                  <a:pt x="f129" y="f182"/>
                  <a:pt x="f129" y="f183"/>
                  <a:pt x="f130" y="f181"/>
                </a:cubicBezTo>
                <a:cubicBezTo>
                  <a:pt x="f130" y="f180"/>
                  <a:pt x="f130" y="f203"/>
                  <a:pt x="f131" y="f203"/>
                </a:cubicBezTo>
                <a:cubicBezTo>
                  <a:pt x="f131" y="f179"/>
                  <a:pt x="f131" y="f178"/>
                  <a:pt x="f133" y="f177"/>
                </a:cubicBezTo>
                <a:cubicBezTo>
                  <a:pt x="f136" y="f177"/>
                  <a:pt x="f136" y="f179"/>
                  <a:pt x="f134" y="f179"/>
                </a:cubicBezTo>
                <a:cubicBezTo>
                  <a:pt x="f134" y="f179"/>
                  <a:pt x="f603" y="f204"/>
                  <a:pt x="f603" y="f204"/>
                </a:cubicBezTo>
                <a:cubicBezTo>
                  <a:pt x="f604" y="f204"/>
                  <a:pt x="f604" y="f179"/>
                  <a:pt x="f605" y="f179"/>
                </a:cubicBezTo>
                <a:cubicBezTo>
                  <a:pt x="f605" y="f179"/>
                  <a:pt x="f606" y="f183"/>
                  <a:pt x="f607" y="f182"/>
                </a:cubicBezTo>
                <a:cubicBezTo>
                  <a:pt x="f607" y="f182"/>
                  <a:pt x="f608" y="f183"/>
                  <a:pt x="f608" y="f183"/>
                </a:cubicBezTo>
                <a:cubicBezTo>
                  <a:pt x="f605" y="f183"/>
                  <a:pt x="f605" y="f183"/>
                  <a:pt x="f604" y="f183"/>
                </a:cubicBezTo>
                <a:cubicBezTo>
                  <a:pt x="f603" y="f183"/>
                  <a:pt x="f603" y="f183"/>
                  <a:pt x="f603" y="f183"/>
                </a:cubicBezTo>
                <a:cubicBezTo>
                  <a:pt x="f134" y="f183"/>
                  <a:pt x="f134" y="f183"/>
                  <a:pt x="f602" y="f183"/>
                </a:cubicBezTo>
                <a:cubicBezTo>
                  <a:pt x="f136" y="f183"/>
                  <a:pt x="f602" y="f184"/>
                  <a:pt x="f602" y="f201"/>
                </a:cubicBezTo>
                <a:cubicBezTo>
                  <a:pt x="f602" y="f185"/>
                  <a:pt x="f602" y="f185"/>
                  <a:pt x="f602" y="f200"/>
                </a:cubicBezTo>
                <a:close/>
                <a:moveTo>
                  <a:pt x="f89" y="f164"/>
                </a:moveTo>
                <a:cubicBezTo>
                  <a:pt x="f91" y="f164"/>
                  <a:pt x="f91" y="f165"/>
                  <a:pt x="f93" y="f164"/>
                </a:cubicBezTo>
                <a:cubicBezTo>
                  <a:pt x="f93" y="f163"/>
                  <a:pt x="f93" y="f541"/>
                  <a:pt x="f93" y="f162"/>
                </a:cubicBezTo>
                <a:cubicBezTo>
                  <a:pt x="f93" y="f542"/>
                  <a:pt x="f91" y="f161"/>
                  <a:pt x="f89" y="f161"/>
                </a:cubicBezTo>
                <a:cubicBezTo>
                  <a:pt x="f87" y="f161"/>
                  <a:pt x="f87" y="f161"/>
                  <a:pt x="f97" y="f160"/>
                </a:cubicBezTo>
                <a:cubicBezTo>
                  <a:pt x="f105" y="f143"/>
                  <a:pt x="f120" y="f143"/>
                  <a:pt x="f115" y="f143"/>
                </a:cubicBezTo>
                <a:cubicBezTo>
                  <a:pt x="f123" y="f142"/>
                  <a:pt x="f124" y="f141"/>
                  <a:pt x="f129" y="f140"/>
                </a:cubicBezTo>
                <a:cubicBezTo>
                  <a:pt x="f129" y="f139"/>
                  <a:pt x="f129" y="f138"/>
                  <a:pt x="f130" y="f138"/>
                </a:cubicBezTo>
                <a:cubicBezTo>
                  <a:pt x="f132" y="f137"/>
                  <a:pt x="f136" y="f138"/>
                  <a:pt x="f134" y="f139"/>
                </a:cubicBezTo>
                <a:cubicBezTo>
                  <a:pt x="f134" y="f139"/>
                  <a:pt x="f603" y="f139"/>
                  <a:pt x="f603" y="f140"/>
                </a:cubicBezTo>
                <a:cubicBezTo>
                  <a:pt x="f603" y="f140"/>
                  <a:pt x="f604" y="f141"/>
                  <a:pt x="f604" y="f141"/>
                </a:cubicBezTo>
                <a:cubicBezTo>
                  <a:pt x="f604" y="f146"/>
                  <a:pt x="f134" y="f146"/>
                  <a:pt x="f602" y="f146"/>
                </a:cubicBezTo>
                <a:cubicBezTo>
                  <a:pt x="f136" y="f142"/>
                  <a:pt x="f136" y="f160"/>
                  <a:pt x="f132" y="f160"/>
                </a:cubicBezTo>
                <a:cubicBezTo>
                  <a:pt x="f131" y="f161"/>
                  <a:pt x="f129" y="f143"/>
                  <a:pt x="f124" y="f160"/>
                </a:cubicBezTo>
                <a:cubicBezTo>
                  <a:pt x="f123" y="f542"/>
                  <a:pt x="f131" y="f162"/>
                  <a:pt x="f123" y="f162"/>
                </a:cubicBezTo>
                <a:cubicBezTo>
                  <a:pt x="f123" y="f163"/>
                  <a:pt x="f129" y="f163"/>
                  <a:pt x="f130" y="f163"/>
                </a:cubicBezTo>
                <a:cubicBezTo>
                  <a:pt x="f131" y="f163"/>
                  <a:pt x="f132" y="f164"/>
                  <a:pt x="f133" y="f164"/>
                </a:cubicBezTo>
                <a:cubicBezTo>
                  <a:pt x="f136" y="f540"/>
                  <a:pt x="f136" y="f540"/>
                  <a:pt x="f602" y="f540"/>
                </a:cubicBezTo>
                <a:cubicBezTo>
                  <a:pt x="f134" y="f540"/>
                  <a:pt x="f134" y="f164"/>
                  <a:pt x="f603" y="f164"/>
                </a:cubicBezTo>
                <a:cubicBezTo>
                  <a:pt x="f604" y="f540"/>
                  <a:pt x="f603" y="f165"/>
                  <a:pt x="f603" y="f166"/>
                </a:cubicBezTo>
                <a:cubicBezTo>
                  <a:pt x="f136" y="f539"/>
                  <a:pt x="f133" y="f165"/>
                  <a:pt x="f131" y="f165"/>
                </a:cubicBezTo>
                <a:cubicBezTo>
                  <a:pt x="f130" y="f540"/>
                  <a:pt x="f130" y="f540"/>
                  <a:pt x="f129" y="f540"/>
                </a:cubicBezTo>
                <a:cubicBezTo>
                  <a:pt x="f124" y="f540"/>
                  <a:pt x="f123" y="f540"/>
                  <a:pt x="f116" y="f540"/>
                </a:cubicBezTo>
                <a:cubicBezTo>
                  <a:pt x="f120" y="f540"/>
                  <a:pt x="f120" y="f540"/>
                  <a:pt x="f105" y="f540"/>
                </a:cubicBezTo>
                <a:cubicBezTo>
                  <a:pt x="f97" y="f165"/>
                  <a:pt x="f87" y="f165"/>
                  <a:pt x="f87" y="f540"/>
                </a:cubicBezTo>
                <a:cubicBezTo>
                  <a:pt x="f87" y="f540"/>
                  <a:pt x="f97" y="f163"/>
                  <a:pt x="f89" y="f164"/>
                </a:cubicBezTo>
                <a:close/>
                <a:moveTo>
                  <a:pt x="f157" y="f184"/>
                </a:moveTo>
                <a:cubicBezTo>
                  <a:pt x="f157" y="f182"/>
                  <a:pt x="f157" y="f203"/>
                  <a:pt x="f155" y="f203"/>
                </a:cubicBezTo>
                <a:cubicBezTo>
                  <a:pt x="f154" y="f179"/>
                  <a:pt x="f155" y="f180"/>
                  <a:pt x="f155" y="f181"/>
                </a:cubicBezTo>
                <a:cubicBezTo>
                  <a:pt x="f155" y="f183"/>
                  <a:pt x="f158" y="f184"/>
                  <a:pt x="f157" y="f184"/>
                </a:cubicBezTo>
                <a:close/>
                <a:moveTo>
                  <a:pt x="f543" y="f609"/>
                </a:moveTo>
                <a:cubicBezTo>
                  <a:pt x="f406" y="f609"/>
                  <a:pt x="f536" y="f610"/>
                  <a:pt x="f543" y="f610"/>
                </a:cubicBezTo>
                <a:cubicBezTo>
                  <a:pt x="f407" y="f610"/>
                  <a:pt x="f407" y="f610"/>
                  <a:pt x="f544" y="f611"/>
                </a:cubicBezTo>
                <a:cubicBezTo>
                  <a:pt x="f408" y="f611"/>
                  <a:pt x="f544" y="f612"/>
                  <a:pt x="f408" y="f613"/>
                </a:cubicBezTo>
                <a:cubicBezTo>
                  <a:pt x="f415" y="f613"/>
                  <a:pt x="f409" y="f614"/>
                  <a:pt x="f409" y="f609"/>
                </a:cubicBezTo>
                <a:cubicBezTo>
                  <a:pt x="f415" y="f615"/>
                  <a:pt x="f407" y="f615"/>
                  <a:pt x="f543" y="f609"/>
                </a:cubicBezTo>
                <a:close/>
                <a:moveTo>
                  <a:pt x="f431" y="f372"/>
                </a:moveTo>
                <a:cubicBezTo>
                  <a:pt x="f432" y="f372"/>
                  <a:pt x="f433" y="f372"/>
                  <a:pt x="f434" y="f371"/>
                </a:cubicBezTo>
                <a:cubicBezTo>
                  <a:pt x="f432" y="f401"/>
                  <a:pt x="f431" y="f401"/>
                  <a:pt x="f430" y="f401"/>
                </a:cubicBezTo>
                <a:cubicBezTo>
                  <a:pt x="f430" y="f370"/>
                  <a:pt x="f529" y="f370"/>
                  <a:pt x="f529" y="f370"/>
                </a:cubicBezTo>
                <a:cubicBezTo>
                  <a:pt x="f429" y="f370"/>
                  <a:pt x="f429" y="f370"/>
                  <a:pt x="f530" y="f370"/>
                </a:cubicBezTo>
                <a:cubicBezTo>
                  <a:pt x="f428" y="f369"/>
                  <a:pt x="f530" y="f368"/>
                  <a:pt x="f428" y="f368"/>
                </a:cubicBezTo>
                <a:cubicBezTo>
                  <a:pt x="f427" y="f367"/>
                  <a:pt x="f531" y="f369"/>
                  <a:pt x="f426" y="f369"/>
                </a:cubicBezTo>
                <a:cubicBezTo>
                  <a:pt x="f532" y="f370"/>
                  <a:pt x="f534" y="f370"/>
                  <a:pt x="f422" y="f371"/>
                </a:cubicBezTo>
                <a:cubicBezTo>
                  <a:pt x="f421" y="f372"/>
                  <a:pt x="f534" y="f373"/>
                  <a:pt x="f423" y="f373"/>
                </a:cubicBezTo>
                <a:cubicBezTo>
                  <a:pt x="f424" y="f373"/>
                  <a:pt x="f426" y="f373"/>
                  <a:pt x="f426" y="f374"/>
                </a:cubicBezTo>
                <a:cubicBezTo>
                  <a:pt x="f531" y="f375"/>
                  <a:pt x="f531" y="f376"/>
                  <a:pt x="f427" y="f376"/>
                </a:cubicBezTo>
                <a:cubicBezTo>
                  <a:pt x="f427" y="f376"/>
                  <a:pt x="f428" y="f376"/>
                  <a:pt x="f428" y="f375"/>
                </a:cubicBezTo>
                <a:cubicBezTo>
                  <a:pt x="f429" y="f375"/>
                  <a:pt x="f529" y="f376"/>
                  <a:pt x="f430" y="f374"/>
                </a:cubicBezTo>
                <a:cubicBezTo>
                  <a:pt x="f430" y="f373"/>
                  <a:pt x="f430" y="f373"/>
                  <a:pt x="f430" y="f372"/>
                </a:cubicBezTo>
                <a:cubicBezTo>
                  <a:pt x="f431" y="f371"/>
                  <a:pt x="f430" y="f372"/>
                  <a:pt x="f431" y="f372"/>
                </a:cubicBezTo>
                <a:close/>
                <a:moveTo>
                  <a:pt x="f347" y="f616"/>
                </a:moveTo>
                <a:cubicBezTo>
                  <a:pt x="f402" y="f616"/>
                  <a:pt x="f348" y="f617"/>
                  <a:pt x="f402" y="f617"/>
                </a:cubicBezTo>
                <a:cubicBezTo>
                  <a:pt x="f347" y="f617"/>
                  <a:pt x="f350" y="f616"/>
                  <a:pt x="f347" y="f616"/>
                </a:cubicBezTo>
                <a:close/>
                <a:moveTo>
                  <a:pt x="f149" y="f200"/>
                </a:moveTo>
                <a:cubicBezTo>
                  <a:pt x="f149" y="f199"/>
                  <a:pt x="f150" y="f187"/>
                  <a:pt x="f150" y="f188"/>
                </a:cubicBezTo>
                <a:cubicBezTo>
                  <a:pt x="f150" y="f189"/>
                  <a:pt x="f202" y="f196"/>
                  <a:pt x="f152" y="f196"/>
                </a:cubicBezTo>
                <a:cubicBezTo>
                  <a:pt x="f156" y="f190"/>
                  <a:pt x="f156" y="f191"/>
                  <a:pt x="f158" y="f195"/>
                </a:cubicBezTo>
                <a:cubicBezTo>
                  <a:pt x="f157" y="f190"/>
                  <a:pt x="f158" y="f189"/>
                  <a:pt x="f158" y="f197"/>
                </a:cubicBezTo>
                <a:cubicBezTo>
                  <a:pt x="f155" y="f188"/>
                  <a:pt x="f158" y="f198"/>
                  <a:pt x="f155" y="f187"/>
                </a:cubicBezTo>
                <a:cubicBezTo>
                  <a:pt x="f155" y="f187"/>
                  <a:pt x="f156" y="f187"/>
                  <a:pt x="f156" y="f199"/>
                </a:cubicBezTo>
                <a:cubicBezTo>
                  <a:pt x="f154" y="f199"/>
                  <a:pt x="f156" y="f186"/>
                  <a:pt x="f156" y="f200"/>
                </a:cubicBezTo>
                <a:cubicBezTo>
                  <a:pt x="f154" y="f182"/>
                  <a:pt x="f149" y="f184"/>
                  <a:pt x="f149" y="f200"/>
                </a:cubicBezTo>
                <a:close/>
                <a:moveTo>
                  <a:pt x="f132" y="f170"/>
                </a:moveTo>
                <a:cubicBezTo>
                  <a:pt x="f133" y="f170"/>
                  <a:pt x="f136" y="f173"/>
                  <a:pt x="f136" y="f174"/>
                </a:cubicBezTo>
                <a:cubicBezTo>
                  <a:pt x="f132" y="f174"/>
                  <a:pt x="f132" y="f173"/>
                  <a:pt x="f131" y="f172"/>
                </a:cubicBezTo>
                <a:cubicBezTo>
                  <a:pt x="f131" y="f171"/>
                  <a:pt x="f130" y="f169"/>
                  <a:pt x="f132" y="f170"/>
                </a:cubicBezTo>
                <a:close/>
                <a:moveTo>
                  <a:pt x="f134" y="f111"/>
                </a:moveTo>
                <a:cubicBezTo>
                  <a:pt x="f603" y="f110"/>
                  <a:pt x="f604" y="f111"/>
                  <a:pt x="f605" y="f110"/>
                </a:cubicBezTo>
                <a:cubicBezTo>
                  <a:pt x="f608" y="f110"/>
                  <a:pt x="f607" y="f110"/>
                  <a:pt x="f607" y="f111"/>
                </a:cubicBezTo>
                <a:cubicBezTo>
                  <a:pt x="f606" y="f112"/>
                  <a:pt x="f607" y="f112"/>
                  <a:pt x="f607" y="f113"/>
                </a:cubicBezTo>
                <a:cubicBezTo>
                  <a:pt x="f605" y="f113"/>
                  <a:pt x="f605" y="f113"/>
                  <a:pt x="f605" y="f117"/>
                </a:cubicBezTo>
                <a:cubicBezTo>
                  <a:pt x="f605" y="f114"/>
                  <a:pt x="f605" y="f118"/>
                  <a:pt x="f603" y="f118"/>
                </a:cubicBezTo>
                <a:cubicBezTo>
                  <a:pt x="f134" y="f114"/>
                  <a:pt x="f603" y="f117"/>
                  <a:pt x="f134" y="f113"/>
                </a:cubicBezTo>
                <a:cubicBezTo>
                  <a:pt x="f134" y="f112"/>
                  <a:pt x="f136" y="f111"/>
                  <a:pt x="f134" y="f111"/>
                </a:cubicBezTo>
                <a:close/>
                <a:moveTo>
                  <a:pt x="f618" y="f560"/>
                </a:moveTo>
                <a:cubicBezTo>
                  <a:pt x="f619" y="f620"/>
                  <a:pt x="f618" y="f555"/>
                  <a:pt x="f619" y="f556"/>
                </a:cubicBezTo>
                <a:cubicBezTo>
                  <a:pt x="f621" y="f556"/>
                  <a:pt x="f622" y="f555"/>
                  <a:pt x="f623" y="f555"/>
                </a:cubicBezTo>
                <a:cubicBezTo>
                  <a:pt x="f624" y="f620"/>
                  <a:pt x="f625" y="f620"/>
                  <a:pt x="f625" y="f620"/>
                </a:cubicBezTo>
                <a:cubicBezTo>
                  <a:pt x="f626" y="f560"/>
                  <a:pt x="f626" y="f561"/>
                  <a:pt x="f626" y="f562"/>
                </a:cubicBezTo>
                <a:cubicBezTo>
                  <a:pt x="f627" y="f564"/>
                  <a:pt x="f628" y="f564"/>
                  <a:pt x="f628" y="f566"/>
                </a:cubicBezTo>
                <a:cubicBezTo>
                  <a:pt x="f628" y="f568"/>
                  <a:pt x="f629" y="f567"/>
                  <a:pt x="f630" y="f568"/>
                </a:cubicBezTo>
                <a:cubicBezTo>
                  <a:pt x="f627" y="f569"/>
                  <a:pt x="f630" y="f570"/>
                  <a:pt x="f629" y="f570"/>
                </a:cubicBezTo>
                <a:cubicBezTo>
                  <a:pt x="f629" y="f571"/>
                  <a:pt x="f628" y="f572"/>
                  <a:pt x="f631" y="f572"/>
                </a:cubicBezTo>
                <a:cubicBezTo>
                  <a:pt x="f632" y="f572"/>
                  <a:pt x="f633" y="f571"/>
                  <a:pt x="f633" y="f570"/>
                </a:cubicBezTo>
                <a:cubicBezTo>
                  <a:pt x="f631" y="f569"/>
                  <a:pt x="f632" y="f569"/>
                  <a:pt x="f632" y="f568"/>
                </a:cubicBezTo>
                <a:cubicBezTo>
                  <a:pt x="f634" y="f567"/>
                  <a:pt x="f632" y="f566"/>
                  <a:pt x="f635" y="f566"/>
                </a:cubicBezTo>
                <a:cubicBezTo>
                  <a:pt x="f606" y="f565"/>
                  <a:pt x="f606" y="f567"/>
                  <a:pt x="f606" y="f568"/>
                </a:cubicBezTo>
                <a:cubicBezTo>
                  <a:pt x="f606" y="f569"/>
                  <a:pt x="f606" y="f569"/>
                  <a:pt x="f608" y="f569"/>
                </a:cubicBezTo>
                <a:cubicBezTo>
                  <a:pt x="f605" y="f568"/>
                  <a:pt x="f605" y="f568"/>
                  <a:pt x="f605" y="f570"/>
                </a:cubicBezTo>
                <a:cubicBezTo>
                  <a:pt x="f605" y="f571"/>
                  <a:pt x="f604" y="f572"/>
                  <a:pt x="f605" y="f573"/>
                </a:cubicBezTo>
                <a:cubicBezTo>
                  <a:pt x="f608" y="f573"/>
                  <a:pt x="f607" y="f572"/>
                  <a:pt x="f606" y="f573"/>
                </a:cubicBezTo>
                <a:cubicBezTo>
                  <a:pt x="f635" y="f573"/>
                  <a:pt x="f634" y="f600"/>
                  <a:pt x="f635" y="f600"/>
                </a:cubicBezTo>
                <a:cubicBezTo>
                  <a:pt x="f607" y="f574"/>
                  <a:pt x="f605" y="f574"/>
                  <a:pt x="f604" y="f576"/>
                </a:cubicBezTo>
                <a:cubicBezTo>
                  <a:pt x="f604" y="f577"/>
                  <a:pt x="f604" y="f578"/>
                  <a:pt x="f604" y="f599"/>
                </a:cubicBezTo>
                <a:cubicBezTo>
                  <a:pt x="f603" y="f579"/>
                  <a:pt x="f134" y="f579"/>
                  <a:pt x="f602" y="f579"/>
                </a:cubicBezTo>
                <a:cubicBezTo>
                  <a:pt x="f133" y="f581"/>
                  <a:pt x="f602" y="f582"/>
                  <a:pt x="f134" y="f583"/>
                </a:cubicBezTo>
                <a:cubicBezTo>
                  <a:pt x="f134" y="f584"/>
                  <a:pt x="f136" y="f585"/>
                  <a:pt x="f602" y="f596"/>
                </a:cubicBezTo>
                <a:cubicBezTo>
                  <a:pt x="f134" y="f586"/>
                  <a:pt x="f603" y="f596"/>
                  <a:pt x="f604" y="f596"/>
                </a:cubicBezTo>
                <a:cubicBezTo>
                  <a:pt x="f608" y="f585"/>
                  <a:pt x="f632" y="f583"/>
                  <a:pt x="f631" y="f598"/>
                </a:cubicBezTo>
                <a:cubicBezTo>
                  <a:pt x="f628" y="f581"/>
                  <a:pt x="f628" y="f578"/>
                  <a:pt x="f629" y="f578"/>
                </a:cubicBezTo>
                <a:cubicBezTo>
                  <a:pt x="f627" y="f578"/>
                  <a:pt x="f630" y="f579"/>
                  <a:pt x="f627" y="f579"/>
                </a:cubicBezTo>
                <a:cubicBezTo>
                  <a:pt x="f626" y="f579"/>
                  <a:pt x="f626" y="f578"/>
                  <a:pt x="f625" y="f578"/>
                </a:cubicBezTo>
                <a:cubicBezTo>
                  <a:pt x="f623" y="f577"/>
                  <a:pt x="f621" y="f578"/>
                  <a:pt x="f619" y="f579"/>
                </a:cubicBezTo>
                <a:cubicBezTo>
                  <a:pt x="f618" y="f579"/>
                  <a:pt x="f618" y="f579"/>
                  <a:pt x="f636" y="f599"/>
                </a:cubicBezTo>
                <a:cubicBezTo>
                  <a:pt x="f636" y="f578"/>
                  <a:pt x="f636" y="f576"/>
                  <a:pt x="f636" y="f575"/>
                </a:cubicBezTo>
                <a:cubicBezTo>
                  <a:pt x="f618" y="f575"/>
                  <a:pt x="f619" y="f574"/>
                  <a:pt x="f619" y="f574"/>
                </a:cubicBezTo>
                <a:cubicBezTo>
                  <a:pt x="f622" y="f572"/>
                  <a:pt x="f637" y="f573"/>
                  <a:pt x="f637" y="f571"/>
                </a:cubicBezTo>
                <a:cubicBezTo>
                  <a:pt x="f637" y="f570"/>
                  <a:pt x="f636" y="f570"/>
                  <a:pt x="f618" y="f569"/>
                </a:cubicBezTo>
                <a:cubicBezTo>
                  <a:pt x="f619" y="f568"/>
                  <a:pt x="f619" y="f567"/>
                  <a:pt x="f621" y="f567"/>
                </a:cubicBezTo>
                <a:cubicBezTo>
                  <a:pt x="f622" y="f567"/>
                  <a:pt x="f623" y="f568"/>
                  <a:pt x="f624" y="f566"/>
                </a:cubicBezTo>
                <a:cubicBezTo>
                  <a:pt x="f624" y="f565"/>
                  <a:pt x="f622" y="f565"/>
                  <a:pt x="f621" y="f565"/>
                </a:cubicBezTo>
                <a:cubicBezTo>
                  <a:pt x="f619" y="f565"/>
                  <a:pt x="f619" y="f564"/>
                  <a:pt x="f618" y="f563"/>
                </a:cubicBezTo>
                <a:cubicBezTo>
                  <a:pt x="f636" y="f562"/>
                  <a:pt x="f636" y="f563"/>
                  <a:pt x="f638" y="f563"/>
                </a:cubicBezTo>
                <a:cubicBezTo>
                  <a:pt x="f639" y="f563"/>
                  <a:pt x="f636" y="f561"/>
                  <a:pt x="f618" y="f560"/>
                </a:cubicBezTo>
                <a:close/>
                <a:moveTo>
                  <a:pt x="f602" y="f577"/>
                </a:moveTo>
                <a:cubicBezTo>
                  <a:pt x="f602" y="f577"/>
                  <a:pt x="f136" y="f577"/>
                  <a:pt x="f136" y="f578"/>
                </a:cubicBezTo>
                <a:cubicBezTo>
                  <a:pt x="f136" y="f578"/>
                  <a:pt x="f133" y="f578"/>
                  <a:pt x="f133" y="f578"/>
                </a:cubicBezTo>
                <a:cubicBezTo>
                  <a:pt x="f131" y="f579"/>
                  <a:pt x="f133" y="f579"/>
                  <a:pt x="f136" y="f579"/>
                </a:cubicBezTo>
                <a:cubicBezTo>
                  <a:pt x="f602" y="f599"/>
                  <a:pt x="f603" y="f577"/>
                  <a:pt x="f602" y="f577"/>
                </a:cubicBezTo>
                <a:close/>
                <a:moveTo>
                  <a:pt x="f132" y="f558"/>
                </a:moveTo>
                <a:cubicBezTo>
                  <a:pt x="f132" y="f548"/>
                  <a:pt x="f132" y="f557"/>
                  <a:pt x="f133" y="f550"/>
                </a:cubicBezTo>
                <a:cubicBezTo>
                  <a:pt x="f133" y="f551"/>
                  <a:pt x="f602" y="f551"/>
                  <a:pt x="f602" y="f551"/>
                </a:cubicBezTo>
                <a:cubicBezTo>
                  <a:pt x="f134" y="f552"/>
                  <a:pt x="f604" y="f560"/>
                  <a:pt x="f605" y="f554"/>
                </a:cubicBezTo>
                <a:cubicBezTo>
                  <a:pt x="f605" y="f553"/>
                  <a:pt x="f604" y="f552"/>
                  <a:pt x="f605" y="f551"/>
                </a:cubicBezTo>
                <a:cubicBezTo>
                  <a:pt x="f608" y="f550"/>
                  <a:pt x="f608" y="f550"/>
                  <a:pt x="f608" y="f548"/>
                </a:cubicBezTo>
                <a:cubicBezTo>
                  <a:pt x="f605" y="f558"/>
                  <a:pt x="f604" y="f558"/>
                  <a:pt x="f605" y="f559"/>
                </a:cubicBezTo>
                <a:cubicBezTo>
                  <a:pt x="f608" y="f547"/>
                  <a:pt x="f607" y="f547"/>
                  <a:pt x="f606" y="f559"/>
                </a:cubicBezTo>
                <a:cubicBezTo>
                  <a:pt x="f606" y="f548"/>
                  <a:pt x="f634" y="f548"/>
                  <a:pt x="f632" y="f557"/>
                </a:cubicBezTo>
                <a:cubicBezTo>
                  <a:pt x="f632" y="f550"/>
                  <a:pt x="f632" y="f551"/>
                  <a:pt x="f632" y="f551"/>
                </a:cubicBezTo>
                <a:cubicBezTo>
                  <a:pt x="f633" y="f551"/>
                  <a:pt x="f631" y="f551"/>
                  <a:pt x="f631" y="f550"/>
                </a:cubicBezTo>
                <a:cubicBezTo>
                  <a:pt x="f631" y="f548"/>
                  <a:pt x="f633" y="f559"/>
                  <a:pt x="f631" y="f559"/>
                </a:cubicBezTo>
                <a:cubicBezTo>
                  <a:pt x="f629" y="f547"/>
                  <a:pt x="f630" y="f558"/>
                  <a:pt x="f626" y="f559"/>
                </a:cubicBezTo>
                <a:cubicBezTo>
                  <a:pt x="f626" y="f546"/>
                  <a:pt x="f629" y="f546"/>
                  <a:pt x="f628" y="f88"/>
                </a:cubicBezTo>
                <a:cubicBezTo>
                  <a:pt x="f631" y="f90"/>
                  <a:pt x="f631" y="f92"/>
                  <a:pt x="f633" y="f92"/>
                </a:cubicBezTo>
                <a:cubicBezTo>
                  <a:pt x="f632" y="f96"/>
                  <a:pt x="f632" y="f92"/>
                  <a:pt x="f632" y="f90"/>
                </a:cubicBezTo>
                <a:cubicBezTo>
                  <a:pt x="f634" y="f88"/>
                  <a:pt x="f635" y="f92"/>
                  <a:pt x="f606" y="f96"/>
                </a:cubicBezTo>
                <a:cubicBezTo>
                  <a:pt x="f607" y="f96"/>
                  <a:pt x="f605" y="f96"/>
                  <a:pt x="f608" y="f95"/>
                </a:cubicBezTo>
                <a:cubicBezTo>
                  <a:pt x="f608" y="f98"/>
                  <a:pt x="f606" y="f95"/>
                  <a:pt x="f606" y="f99"/>
                </a:cubicBezTo>
                <a:cubicBezTo>
                  <a:pt x="f606" y="f100"/>
                  <a:pt x="f605" y="f100"/>
                  <a:pt x="f604" y="f101"/>
                </a:cubicBezTo>
                <a:cubicBezTo>
                  <a:pt x="f603" y="f101"/>
                  <a:pt x="f604" y="f104"/>
                  <a:pt x="f603" y="f104"/>
                </a:cubicBezTo>
                <a:cubicBezTo>
                  <a:pt x="f134" y="f545"/>
                  <a:pt x="f602" y="f104"/>
                  <a:pt x="f136" y="f545"/>
                </a:cubicBezTo>
                <a:cubicBezTo>
                  <a:pt x="f133" y="f545"/>
                  <a:pt x="f136" y="f108"/>
                  <a:pt x="f132" y="f106"/>
                </a:cubicBezTo>
                <a:cubicBezTo>
                  <a:pt x="f131" y="f545"/>
                  <a:pt x="f131" y="f545"/>
                  <a:pt x="f130" y="f104"/>
                </a:cubicBezTo>
                <a:cubicBezTo>
                  <a:pt x="f124" y="f104"/>
                  <a:pt x="f115" y="f545"/>
                  <a:pt x="f123" y="f108"/>
                </a:cubicBezTo>
                <a:cubicBezTo>
                  <a:pt x="f124" y="f109"/>
                  <a:pt x="f130" y="f110"/>
                  <a:pt x="f129" y="f112"/>
                </a:cubicBezTo>
                <a:cubicBezTo>
                  <a:pt x="f123" y="f112"/>
                  <a:pt x="f123" y="f110"/>
                  <a:pt x="f116" y="f109"/>
                </a:cubicBezTo>
                <a:cubicBezTo>
                  <a:pt x="f115" y="f107"/>
                  <a:pt x="f120" y="f107"/>
                  <a:pt x="f105" y="f108"/>
                </a:cubicBezTo>
                <a:cubicBezTo>
                  <a:pt x="f105" y="f106"/>
                  <a:pt x="f105" y="f545"/>
                  <a:pt x="f105" y="f545"/>
                </a:cubicBezTo>
                <a:cubicBezTo>
                  <a:pt x="f105" y="f104"/>
                  <a:pt x="f97" y="f104"/>
                  <a:pt x="f97" y="f104"/>
                </a:cubicBezTo>
                <a:cubicBezTo>
                  <a:pt x="f97" y="f103"/>
                  <a:pt x="f87" y="f103"/>
                  <a:pt x="f87" y="f101"/>
                </a:cubicBezTo>
                <a:cubicBezTo>
                  <a:pt x="f97" y="f100"/>
                  <a:pt x="f120" y="f101"/>
                  <a:pt x="f120" y="f101"/>
                </a:cubicBezTo>
                <a:cubicBezTo>
                  <a:pt x="f115" y="f101"/>
                  <a:pt x="f116" y="f101"/>
                  <a:pt x="f123" y="f101"/>
                </a:cubicBezTo>
                <a:cubicBezTo>
                  <a:pt x="f123" y="f100"/>
                  <a:pt x="f124" y="f100"/>
                  <a:pt x="f124" y="f99"/>
                </a:cubicBezTo>
                <a:cubicBezTo>
                  <a:pt x="f130" y="f98"/>
                  <a:pt x="f132" y="f100"/>
                  <a:pt x="f132" y="f95"/>
                </a:cubicBezTo>
                <a:cubicBezTo>
                  <a:pt x="f132" y="f95"/>
                  <a:pt x="f132" y="f96"/>
                  <a:pt x="f132" y="f92"/>
                </a:cubicBezTo>
                <a:cubicBezTo>
                  <a:pt x="f132" y="f90"/>
                  <a:pt x="f132" y="f88"/>
                  <a:pt x="f133" y="f88"/>
                </a:cubicBezTo>
                <a:cubicBezTo>
                  <a:pt x="f133" y="f547"/>
                  <a:pt x="f133" y="f559"/>
                  <a:pt x="f132" y="f558"/>
                </a:cubicBezTo>
                <a:close/>
                <a:moveTo>
                  <a:pt x="f624" y="f161"/>
                </a:moveTo>
                <a:cubicBezTo>
                  <a:pt x="f624" y="f542"/>
                  <a:pt x="f626" y="f161"/>
                  <a:pt x="f627" y="f161"/>
                </a:cubicBezTo>
                <a:cubicBezTo>
                  <a:pt x="f627" y="f160"/>
                  <a:pt x="f630" y="f143"/>
                  <a:pt x="f630" y="f142"/>
                </a:cubicBezTo>
                <a:cubicBezTo>
                  <a:pt x="f626" y="f142"/>
                  <a:pt x="f624" y="f160"/>
                  <a:pt x="f624" y="f161"/>
                </a:cubicBezTo>
                <a:close/>
                <a:moveTo>
                  <a:pt x="f115" y="f203"/>
                </a:moveTo>
                <a:cubicBezTo>
                  <a:pt x="f115" y="f204"/>
                  <a:pt x="f105" y="f178"/>
                  <a:pt x="f97" y="f175"/>
                </a:cubicBezTo>
                <a:cubicBezTo>
                  <a:pt x="f87" y="f174"/>
                  <a:pt x="f91" y="f171"/>
                  <a:pt x="f91" y="f169"/>
                </a:cubicBezTo>
                <a:cubicBezTo>
                  <a:pt x="f87" y="f211"/>
                  <a:pt x="f97" y="f171"/>
                  <a:pt x="f120" y="f171"/>
                </a:cubicBezTo>
                <a:cubicBezTo>
                  <a:pt x="f120" y="f172"/>
                  <a:pt x="f116" y="f172"/>
                  <a:pt x="f116" y="f173"/>
                </a:cubicBezTo>
                <a:cubicBezTo>
                  <a:pt x="f123" y="f174"/>
                  <a:pt x="f115" y="f174"/>
                  <a:pt x="f116" y="f175"/>
                </a:cubicBezTo>
                <a:cubicBezTo>
                  <a:pt x="f123" y="f176"/>
                  <a:pt x="f131" y="f175"/>
                  <a:pt x="f131" y="f177"/>
                </a:cubicBezTo>
                <a:cubicBezTo>
                  <a:pt x="f131" y="f204"/>
                  <a:pt x="f129" y="f204"/>
                  <a:pt x="f129" y="f179"/>
                </a:cubicBezTo>
                <a:cubicBezTo>
                  <a:pt x="f123" y="f203"/>
                  <a:pt x="f123" y="f183"/>
                  <a:pt x="f115" y="f203"/>
                </a:cubicBezTo>
                <a:close/>
                <a:moveTo>
                  <a:pt x="f632" y="f139"/>
                </a:moveTo>
                <a:cubicBezTo>
                  <a:pt x="f632" y="f139"/>
                  <a:pt x="f628" y="f146"/>
                  <a:pt x="f631" y="f146"/>
                </a:cubicBezTo>
                <a:cubicBezTo>
                  <a:pt x="f632" y="f146"/>
                  <a:pt x="f635" y="f140"/>
                  <a:pt x="f606" y="f139"/>
                </a:cubicBezTo>
                <a:cubicBezTo>
                  <a:pt x="f606" y="f138"/>
                  <a:pt x="f607" y="f137"/>
                  <a:pt x="f635" y="f137"/>
                </a:cubicBezTo>
                <a:cubicBezTo>
                  <a:pt x="f635" y="f137"/>
                  <a:pt x="f634" y="f138"/>
                  <a:pt x="f632" y="f139"/>
                </a:cubicBezTo>
                <a:close/>
                <a:moveTo>
                  <a:pt x="f639" y="f547"/>
                </a:moveTo>
                <a:cubicBezTo>
                  <a:pt x="f639" y="f547"/>
                  <a:pt x="f640" y="f547"/>
                  <a:pt x="f641" y="f547"/>
                </a:cubicBezTo>
                <a:cubicBezTo>
                  <a:pt x="f642" y="f547"/>
                  <a:pt x="f643" y="f547"/>
                  <a:pt x="f644" y="f546"/>
                </a:cubicBezTo>
                <a:cubicBezTo>
                  <a:pt x="f642" y="f88"/>
                  <a:pt x="f641" y="f88"/>
                  <a:pt x="f640" y="f88"/>
                </a:cubicBezTo>
                <a:cubicBezTo>
                  <a:pt x="f640" y="f90"/>
                  <a:pt x="f645" y="f92"/>
                  <a:pt x="f639" y="f92"/>
                </a:cubicBezTo>
                <a:cubicBezTo>
                  <a:pt x="f646" y="f90"/>
                  <a:pt x="f645" y="f88"/>
                  <a:pt x="f645" y="f88"/>
                </a:cubicBezTo>
                <a:cubicBezTo>
                  <a:pt x="f645" y="f88"/>
                  <a:pt x="f647" y="f88"/>
                  <a:pt x="f639" y="f547"/>
                </a:cubicBezTo>
                <a:close/>
                <a:moveTo>
                  <a:pt x="f648" y="f550"/>
                </a:moveTo>
                <a:cubicBezTo>
                  <a:pt x="f643" y="f557"/>
                  <a:pt x="f642" y="f550"/>
                  <a:pt x="f641" y="f557"/>
                </a:cubicBezTo>
                <a:cubicBezTo>
                  <a:pt x="f640" y="f557"/>
                  <a:pt x="f641" y="f548"/>
                  <a:pt x="f640" y="f558"/>
                </a:cubicBezTo>
                <a:cubicBezTo>
                  <a:pt x="f645" y="f559"/>
                  <a:pt x="f645" y="f548"/>
                  <a:pt x="f646" y="f558"/>
                </a:cubicBezTo>
                <a:cubicBezTo>
                  <a:pt x="f646" y="f558"/>
                  <a:pt x="f647" y="f547"/>
                  <a:pt x="f638" y="f559"/>
                </a:cubicBezTo>
                <a:cubicBezTo>
                  <a:pt x="f637" y="f558"/>
                  <a:pt x="f647" y="f548"/>
                  <a:pt x="f638" y="f557"/>
                </a:cubicBezTo>
                <a:cubicBezTo>
                  <a:pt x="f638" y="f550"/>
                  <a:pt x="f637" y="f551"/>
                  <a:pt x="f636" y="f551"/>
                </a:cubicBezTo>
                <a:cubicBezTo>
                  <a:pt x="f636" y="f553"/>
                  <a:pt x="f647" y="f553"/>
                  <a:pt x="f639" y="f553"/>
                </a:cubicBezTo>
                <a:cubicBezTo>
                  <a:pt x="f645" y="f553"/>
                  <a:pt x="f641" y="f552"/>
                  <a:pt x="f644" y="f552"/>
                </a:cubicBezTo>
                <a:cubicBezTo>
                  <a:pt x="f643" y="f552"/>
                  <a:pt x="f648" y="f552"/>
                  <a:pt x="f649" y="f551"/>
                </a:cubicBezTo>
                <a:cubicBezTo>
                  <a:pt x="f650" y="f550"/>
                  <a:pt x="f648" y="f550"/>
                  <a:pt x="f648" y="f550"/>
                </a:cubicBezTo>
                <a:close/>
                <a:moveTo>
                  <a:pt x="f651" y="f316"/>
                </a:moveTo>
                <a:cubicBezTo>
                  <a:pt x="f652" y="f316"/>
                  <a:pt x="f653" y="f317"/>
                  <a:pt x="f654" y="f489"/>
                </a:cubicBezTo>
                <a:cubicBezTo>
                  <a:pt x="f655" y="f489"/>
                  <a:pt x="f655" y="f316"/>
                  <a:pt x="f656" y="f315"/>
                </a:cubicBezTo>
                <a:cubicBezTo>
                  <a:pt x="f657" y="f315"/>
                  <a:pt x="f658" y="f315"/>
                  <a:pt x="f659" y="f315"/>
                </a:cubicBezTo>
                <a:cubicBezTo>
                  <a:pt x="f659" y="f316"/>
                  <a:pt x="f658" y="f316"/>
                  <a:pt x="f657" y="f316"/>
                </a:cubicBezTo>
                <a:cubicBezTo>
                  <a:pt x="f656" y="f489"/>
                  <a:pt x="f656" y="f317"/>
                  <a:pt x="f655" y="f317"/>
                </a:cubicBezTo>
                <a:cubicBezTo>
                  <a:pt x="f660" y="f319"/>
                  <a:pt x="f653" y="f319"/>
                  <a:pt x="f652" y="f319"/>
                </a:cubicBezTo>
                <a:cubicBezTo>
                  <a:pt x="f651" y="f321"/>
                  <a:pt x="f661" y="f321"/>
                  <a:pt x="f662" y="f324"/>
                </a:cubicBezTo>
                <a:cubicBezTo>
                  <a:pt x="f663" y="f323"/>
                  <a:pt x="f663" y="f323"/>
                  <a:pt x="f664" y="f325"/>
                </a:cubicBezTo>
                <a:cubicBezTo>
                  <a:pt x="f665" y="f325"/>
                  <a:pt x="f665" y="f326"/>
                  <a:pt x="f665" y="f327"/>
                </a:cubicBezTo>
                <a:cubicBezTo>
                  <a:pt x="f663" y="f329"/>
                  <a:pt x="f661" y="f325"/>
                  <a:pt x="f666" y="f326"/>
                </a:cubicBezTo>
                <a:cubicBezTo>
                  <a:pt x="f667" y="f326"/>
                  <a:pt x="f652" y="f327"/>
                  <a:pt x="f652" y="f328"/>
                </a:cubicBezTo>
                <a:cubicBezTo>
                  <a:pt x="f652" y="f329"/>
                  <a:pt x="f667" y="f330"/>
                  <a:pt x="f653" y="f330"/>
                </a:cubicBezTo>
                <a:cubicBezTo>
                  <a:pt x="f668" y="f330"/>
                  <a:pt x="f660" y="f329"/>
                  <a:pt x="f654" y="f329"/>
                </a:cubicBezTo>
                <a:cubicBezTo>
                  <a:pt x="f655" y="f328"/>
                  <a:pt x="f656" y="f328"/>
                  <a:pt x="f658" y="f328"/>
                </a:cubicBezTo>
                <a:cubicBezTo>
                  <a:pt x="f669" y="f328"/>
                  <a:pt x="f670" y="f326"/>
                  <a:pt x="f671" y="f327"/>
                </a:cubicBezTo>
                <a:cubicBezTo>
                  <a:pt x="f671" y="f328"/>
                  <a:pt x="f672" y="f327"/>
                  <a:pt x="f672" y="f328"/>
                </a:cubicBezTo>
                <a:cubicBezTo>
                  <a:pt x="f670" y="f328"/>
                  <a:pt x="f673" y="f328"/>
                  <a:pt x="f669" y="f329"/>
                </a:cubicBezTo>
                <a:cubicBezTo>
                  <a:pt x="f669" y="f330"/>
                  <a:pt x="f659" y="f330"/>
                  <a:pt x="f658" y="f331"/>
                </a:cubicBezTo>
                <a:cubicBezTo>
                  <a:pt x="f657" y="f331"/>
                  <a:pt x="f656" y="f331"/>
                  <a:pt x="f655" y="f331"/>
                </a:cubicBezTo>
                <a:cubicBezTo>
                  <a:pt x="f660" y="f332"/>
                  <a:pt x="f660" y="f334"/>
                  <a:pt x="f653" y="f337"/>
                </a:cubicBezTo>
                <a:cubicBezTo>
                  <a:pt x="f667" y="f337"/>
                  <a:pt x="f652" y="f337"/>
                  <a:pt x="f666" y="f337"/>
                </a:cubicBezTo>
                <a:cubicBezTo>
                  <a:pt x="f651" y="f338"/>
                  <a:pt x="f666" y="f338"/>
                  <a:pt x="f652" y="f338"/>
                </a:cubicBezTo>
                <a:cubicBezTo>
                  <a:pt x="f653" y="f336"/>
                  <a:pt x="f654" y="f337"/>
                  <a:pt x="f656" y="f336"/>
                </a:cubicBezTo>
                <a:cubicBezTo>
                  <a:pt x="f658" y="f336"/>
                  <a:pt x="f669" y="f337"/>
                  <a:pt x="f670" y="f337"/>
                </a:cubicBezTo>
                <a:cubicBezTo>
                  <a:pt x="f672" y="f337"/>
                  <a:pt x="f674" y="f334"/>
                  <a:pt x="f671" y="f334"/>
                </a:cubicBezTo>
                <a:cubicBezTo>
                  <a:pt x="f671" y="f333"/>
                  <a:pt x="f675" y="f335"/>
                  <a:pt x="f675" y="f333"/>
                </a:cubicBezTo>
                <a:cubicBezTo>
                  <a:pt x="f676" y="f333"/>
                  <a:pt x="f675" y="f334"/>
                  <a:pt x="f671" y="f334"/>
                </a:cubicBezTo>
                <a:cubicBezTo>
                  <a:pt x="f674" y="f337"/>
                  <a:pt x="f670" y="f336"/>
                  <a:pt x="f669" y="f336"/>
                </a:cubicBezTo>
                <a:cubicBezTo>
                  <a:pt x="f669" y="f338"/>
                  <a:pt x="f655" y="f339"/>
                  <a:pt x="f658" y="f345"/>
                </a:cubicBezTo>
                <a:cubicBezTo>
                  <a:pt x="f669" y="f345"/>
                  <a:pt x="f673" y="f336"/>
                  <a:pt x="f672" y="f340"/>
                </a:cubicBezTo>
                <a:cubicBezTo>
                  <a:pt x="f670" y="f339"/>
                  <a:pt x="f669" y="f339"/>
                  <a:pt x="f658" y="f345"/>
                </a:cubicBezTo>
                <a:cubicBezTo>
                  <a:pt x="f655" y="f342"/>
                  <a:pt x="f659" y="f342"/>
                  <a:pt x="f669" y="f343"/>
                </a:cubicBezTo>
                <a:cubicBezTo>
                  <a:pt x="f670" y="f343"/>
                  <a:pt x="f674" y="f343"/>
                  <a:pt x="f675" y="f341"/>
                </a:cubicBezTo>
                <a:cubicBezTo>
                  <a:pt x="f676" y="f345"/>
                  <a:pt x="f676" y="f345"/>
                  <a:pt x="f677" y="f345"/>
                </a:cubicBezTo>
                <a:cubicBezTo>
                  <a:pt x="f678" y="f341"/>
                  <a:pt x="f678" y="f342"/>
                  <a:pt x="f679" y="f342"/>
                </a:cubicBezTo>
                <a:cubicBezTo>
                  <a:pt x="f680" y="f343"/>
                  <a:pt x="f681" y="f345"/>
                  <a:pt x="f682" y="f345"/>
                </a:cubicBezTo>
                <a:cubicBezTo>
                  <a:pt x="f683" y="f345"/>
                  <a:pt x="f683" y="f345"/>
                  <a:pt x="f684" y="f341"/>
                </a:cubicBezTo>
                <a:cubicBezTo>
                  <a:pt x="f685" y="f341"/>
                  <a:pt x="f685" y="f345"/>
                  <a:pt x="f686" y="f345"/>
                </a:cubicBezTo>
                <a:cubicBezTo>
                  <a:pt x="f687" y="f340"/>
                  <a:pt x="f688" y="f340"/>
                  <a:pt x="f689" y="f336"/>
                </a:cubicBezTo>
                <a:cubicBezTo>
                  <a:pt x="f690" y="f337"/>
                  <a:pt x="f691" y="f334"/>
                  <a:pt x="f692" y="f333"/>
                </a:cubicBezTo>
                <a:cubicBezTo>
                  <a:pt x="f693" y="f335"/>
                  <a:pt x="f694" y="f331"/>
                  <a:pt x="f695" y="f329"/>
                </a:cubicBezTo>
                <a:cubicBezTo>
                  <a:pt x="f693" y="f328"/>
                  <a:pt x="f696" y="f328"/>
                  <a:pt x="f697" y="f329"/>
                </a:cubicBezTo>
                <a:cubicBezTo>
                  <a:pt x="f696" y="f330"/>
                  <a:pt x="f694" y="f330"/>
                  <a:pt x="f696" y="f331"/>
                </a:cubicBezTo>
                <a:cubicBezTo>
                  <a:pt x="f697" y="f332"/>
                  <a:pt x="f698" y="f332"/>
                  <a:pt x="f698" y="f331"/>
                </a:cubicBezTo>
                <a:cubicBezTo>
                  <a:pt x="f699" y="f331"/>
                  <a:pt x="f700" y="f329"/>
                  <a:pt x="f701" y="f328"/>
                </a:cubicBezTo>
                <a:cubicBezTo>
                  <a:pt x="f702" y="f328"/>
                  <a:pt x="f703" y="f327"/>
                  <a:pt x="f704" y="f327"/>
                </a:cubicBezTo>
                <a:cubicBezTo>
                  <a:pt x="f704" y="f326"/>
                  <a:pt x="f705" y="f325"/>
                  <a:pt x="f705" y="f325"/>
                </a:cubicBezTo>
                <a:cubicBezTo>
                  <a:pt x="f706" y="f323"/>
                  <a:pt x="f707" y="f323"/>
                  <a:pt x="f708" y="f324"/>
                </a:cubicBezTo>
                <a:cubicBezTo>
                  <a:pt x="f709" y="f324"/>
                  <a:pt x="f710" y="f323"/>
                  <a:pt x="f711" y="f324"/>
                </a:cubicBezTo>
                <a:cubicBezTo>
                  <a:pt x="f712" y="f322"/>
                  <a:pt x="f711" y="f320"/>
                  <a:pt x="f713" y="f321"/>
                </a:cubicBezTo>
                <a:cubicBezTo>
                  <a:pt x="f714" y="f321"/>
                  <a:pt x="f715" y="f321"/>
                  <a:pt x="f716" y="f319"/>
                </a:cubicBezTo>
                <a:cubicBezTo>
                  <a:pt x="f649" y="f318"/>
                  <a:pt x="f643" y="f318"/>
                  <a:pt x="f642" y="f318"/>
                </a:cubicBezTo>
                <a:cubicBezTo>
                  <a:pt x="f640" y="f319"/>
                  <a:pt x="f639" y="f489"/>
                  <a:pt x="f647" y="f317"/>
                </a:cubicBezTo>
                <a:cubicBezTo>
                  <a:pt x="f638" y="f318"/>
                  <a:pt x="f638" y="f319"/>
                  <a:pt x="f637" y="f318"/>
                </a:cubicBezTo>
                <a:cubicBezTo>
                  <a:pt x="f636" y="f317"/>
                  <a:pt x="f636" y="f489"/>
                  <a:pt x="f618" y="f489"/>
                </a:cubicBezTo>
                <a:cubicBezTo>
                  <a:pt x="f619" y="f315"/>
                  <a:pt x="f621" y="f315"/>
                  <a:pt x="f623" y="f316"/>
                </a:cubicBezTo>
                <a:cubicBezTo>
                  <a:pt x="f625" y="f489"/>
                  <a:pt x="f625" y="f314"/>
                  <a:pt x="f627" y="f313"/>
                </a:cubicBezTo>
                <a:cubicBezTo>
                  <a:pt x="f630" y="f490"/>
                  <a:pt x="f629" y="f490"/>
                  <a:pt x="f628" y="f490"/>
                </a:cubicBezTo>
                <a:cubicBezTo>
                  <a:pt x="f631" y="f313"/>
                  <a:pt x="f631" y="f314"/>
                  <a:pt x="f631" y="f315"/>
                </a:cubicBezTo>
                <a:cubicBezTo>
                  <a:pt x="f633" y="f316"/>
                  <a:pt x="f632" y="f316"/>
                  <a:pt x="f634" y="f316"/>
                </a:cubicBezTo>
                <a:cubicBezTo>
                  <a:pt x="f635" y="f315"/>
                  <a:pt x="f635" y="f315"/>
                  <a:pt x="f607" y="f316"/>
                </a:cubicBezTo>
                <a:cubicBezTo>
                  <a:pt x="f604" y="f489"/>
                  <a:pt x="f608" y="f314"/>
                  <a:pt x="f607" y="f313"/>
                </a:cubicBezTo>
                <a:cubicBezTo>
                  <a:pt x="f606" y="f312"/>
                  <a:pt x="f607" y="f491"/>
                  <a:pt x="f605" y="f717"/>
                </a:cubicBezTo>
                <a:cubicBezTo>
                  <a:pt x="f603" y="f310"/>
                  <a:pt x="f603" y="f492"/>
                  <a:pt x="f603" y="f493"/>
                </a:cubicBezTo>
                <a:cubicBezTo>
                  <a:pt x="f603" y="f306"/>
                  <a:pt x="f136" y="f304"/>
                  <a:pt x="f136" y="f495"/>
                </a:cubicBezTo>
                <a:cubicBezTo>
                  <a:pt x="f133" y="f496"/>
                  <a:pt x="f133" y="f303"/>
                  <a:pt x="f132" y="f300"/>
                </a:cubicBezTo>
                <a:cubicBezTo>
                  <a:pt x="f131" y="f301"/>
                  <a:pt x="f130" y="f297"/>
                  <a:pt x="f129" y="f295"/>
                </a:cubicBezTo>
                <a:cubicBezTo>
                  <a:pt x="f129" y="f294"/>
                  <a:pt x="f129" y="f497"/>
                  <a:pt x="f129" y="f293"/>
                </a:cubicBezTo>
                <a:cubicBezTo>
                  <a:pt x="f129" y="f507"/>
                  <a:pt x="f130" y="f292"/>
                  <a:pt x="f131" y="f601"/>
                </a:cubicBezTo>
                <a:cubicBezTo>
                  <a:pt x="f131" y="f291"/>
                  <a:pt x="f131" y="f289"/>
                  <a:pt x="f131" y="f288"/>
                </a:cubicBezTo>
                <a:cubicBezTo>
                  <a:pt x="f132" y="f287"/>
                  <a:pt x="f133" y="f284"/>
                  <a:pt x="f133" y="f283"/>
                </a:cubicBezTo>
                <a:cubicBezTo>
                  <a:pt x="f133" y="f280"/>
                  <a:pt x="f132" y="f281"/>
                  <a:pt x="f131" y="f281"/>
                </a:cubicBezTo>
                <a:cubicBezTo>
                  <a:pt x="f130" y="f280"/>
                  <a:pt x="f130" y="f278"/>
                  <a:pt x="f130" y="f510"/>
                </a:cubicBezTo>
                <a:cubicBezTo>
                  <a:pt x="f130" y="f277"/>
                  <a:pt x="f131" y="f511"/>
                  <a:pt x="f133" y="f718"/>
                </a:cubicBezTo>
                <a:cubicBezTo>
                  <a:pt x="f133" y="f276"/>
                  <a:pt x="f133" y="f275"/>
                  <a:pt x="f136" y="f274"/>
                </a:cubicBezTo>
                <a:cubicBezTo>
                  <a:pt x="f602" y="f517"/>
                  <a:pt x="f134" y="f273"/>
                  <a:pt x="f603" y="f272"/>
                </a:cubicBezTo>
                <a:cubicBezTo>
                  <a:pt x="f603" y="f272"/>
                  <a:pt x="f603" y="f523"/>
                  <a:pt x="f603" y="f271"/>
                </a:cubicBezTo>
                <a:cubicBezTo>
                  <a:pt x="f604" y="f524"/>
                  <a:pt x="f605" y="f524"/>
                  <a:pt x="f605" y="f270"/>
                </a:cubicBezTo>
                <a:cubicBezTo>
                  <a:pt x="f608" y="f268"/>
                  <a:pt x="f604" y="f267"/>
                  <a:pt x="f134" y="f267"/>
                </a:cubicBezTo>
                <a:cubicBezTo>
                  <a:pt x="f133" y="f268"/>
                  <a:pt x="f132" y="f268"/>
                  <a:pt x="f131" y="f265"/>
                </a:cubicBezTo>
                <a:cubicBezTo>
                  <a:pt x="f129" y="f80"/>
                  <a:pt x="f124" y="f78"/>
                  <a:pt x="f116" y="f83"/>
                </a:cubicBezTo>
                <a:cubicBezTo>
                  <a:pt x="f120" y="f84"/>
                  <a:pt x="f97" y="f76"/>
                  <a:pt x="f89" y="f74"/>
                </a:cubicBezTo>
                <a:cubicBezTo>
                  <a:pt x="f91" y="f74"/>
                  <a:pt x="f94" y="f71"/>
                  <a:pt x="f102" y="f69"/>
                </a:cubicBezTo>
                <a:cubicBezTo>
                  <a:pt x="f144" y="f68"/>
                  <a:pt x="f144" y="f68"/>
                  <a:pt x="f102" y="f66"/>
                </a:cubicBezTo>
                <a:cubicBezTo>
                  <a:pt x="f94" y="f56"/>
                  <a:pt x="f94" y="f66"/>
                  <a:pt x="f93" y="f66"/>
                </a:cubicBezTo>
                <a:cubicBezTo>
                  <a:pt x="f91" y="f66"/>
                  <a:pt x="f89" y="f56"/>
                  <a:pt x="f91" y="f58"/>
                </a:cubicBezTo>
                <a:cubicBezTo>
                  <a:pt x="f91" y="f61"/>
                  <a:pt x="f93" y="f61"/>
                  <a:pt x="f93" y="f264"/>
                </a:cubicBezTo>
                <a:cubicBezTo>
                  <a:pt x="f94" y="f263"/>
                  <a:pt x="f89" y="f526"/>
                  <a:pt x="f93" y="f261"/>
                </a:cubicBezTo>
                <a:cubicBezTo>
                  <a:pt x="f94" y="f261"/>
                  <a:pt x="f94" y="f262"/>
                  <a:pt x="f94" y="f59"/>
                </a:cubicBezTo>
                <a:cubicBezTo>
                  <a:pt x="f94" y="f59"/>
                  <a:pt x="f94" y="f263"/>
                  <a:pt x="f102" y="f263"/>
                </a:cubicBezTo>
                <a:cubicBezTo>
                  <a:pt x="f102" y="f264"/>
                  <a:pt x="f102" y="f264"/>
                  <a:pt x="f144" y="f264"/>
                </a:cubicBezTo>
                <a:cubicBezTo>
                  <a:pt x="f144" y="f61"/>
                  <a:pt x="f102" y="f56"/>
                  <a:pt x="f144" y="f66"/>
                </a:cubicBezTo>
                <a:cubicBezTo>
                  <a:pt x="f145" y="f66"/>
                  <a:pt x="f147" y="f56"/>
                  <a:pt x="f147" y="f58"/>
                </a:cubicBezTo>
                <a:cubicBezTo>
                  <a:pt x="f147" y="f61"/>
                  <a:pt x="f147" y="f264"/>
                  <a:pt x="f147" y="f263"/>
                </a:cubicBezTo>
                <a:cubicBezTo>
                  <a:pt x="f147" y="f59"/>
                  <a:pt x="f147" y="f262"/>
                  <a:pt x="f147" y="f526"/>
                </a:cubicBezTo>
                <a:cubicBezTo>
                  <a:pt x="f145" y="f261"/>
                  <a:pt x="f145" y="f527"/>
                  <a:pt x="f145" y="f260"/>
                </a:cubicBezTo>
                <a:cubicBezTo>
                  <a:pt x="f144" y="f232"/>
                  <a:pt x="f145" y="f231"/>
                  <a:pt x="f145" y="f234"/>
                </a:cubicBezTo>
                <a:cubicBezTo>
                  <a:pt x="f102" y="f229"/>
                  <a:pt x="f94" y="f235"/>
                  <a:pt x="f91" y="f234"/>
                </a:cubicBezTo>
                <a:cubicBezTo>
                  <a:pt x="f91" y="f231"/>
                  <a:pt x="f105" y="f232"/>
                  <a:pt x="f120" y="f232"/>
                </a:cubicBezTo>
                <a:cubicBezTo>
                  <a:pt x="f115" y="f231"/>
                  <a:pt x="f120" y="f235"/>
                  <a:pt x="f120" y="f235"/>
                </a:cubicBezTo>
                <a:cubicBezTo>
                  <a:pt x="f105" y="f230"/>
                  <a:pt x="f97" y="f230"/>
                  <a:pt x="f87" y="f230"/>
                </a:cubicBezTo>
                <a:cubicBezTo>
                  <a:pt x="f87" y="f229"/>
                  <a:pt x="f89" y="f228"/>
                  <a:pt x="f89" y="f228"/>
                </a:cubicBezTo>
                <a:cubicBezTo>
                  <a:pt x="f93" y="f233"/>
                  <a:pt x="f93" y="f228"/>
                  <a:pt x="f93" y="f227"/>
                </a:cubicBezTo>
                <a:cubicBezTo>
                  <a:pt x="f93" y="f227"/>
                  <a:pt x="f93" y="f226"/>
                  <a:pt x="f93" y="f226"/>
                </a:cubicBezTo>
                <a:cubicBezTo>
                  <a:pt x="f91" y="f236"/>
                  <a:pt x="f91" y="f226"/>
                  <a:pt x="f91" y="f226"/>
                </a:cubicBezTo>
                <a:cubicBezTo>
                  <a:pt x="f89" y="f227"/>
                  <a:pt x="f87" y="f236"/>
                  <a:pt x="f87" y="f236"/>
                </a:cubicBezTo>
                <a:cubicBezTo>
                  <a:pt x="f97" y="f225"/>
                  <a:pt x="f105" y="f224"/>
                  <a:pt x="f120" y="f222"/>
                </a:cubicBezTo>
                <a:cubicBezTo>
                  <a:pt x="f115" y="f220"/>
                  <a:pt x="f115" y="f223"/>
                  <a:pt x="f123" y="f257"/>
                </a:cubicBezTo>
                <a:cubicBezTo>
                  <a:pt x="f124" y="f219"/>
                  <a:pt x="f124" y="f219"/>
                  <a:pt x="f129" y="f218"/>
                </a:cubicBezTo>
                <a:cubicBezTo>
                  <a:pt x="f129" y="f533"/>
                  <a:pt x="f129" y="f719"/>
                  <a:pt x="f130" y="f217"/>
                </a:cubicBezTo>
                <a:cubicBezTo>
                  <a:pt x="f130" y="f720"/>
                  <a:pt x="f131" y="f216"/>
                  <a:pt x="f132" y="f216"/>
                </a:cubicBezTo>
                <a:cubicBezTo>
                  <a:pt x="f133" y="f721"/>
                  <a:pt x="f136" y="f721"/>
                  <a:pt x="f602" y="f215"/>
                </a:cubicBezTo>
                <a:cubicBezTo>
                  <a:pt x="f603" y="f215"/>
                  <a:pt x="f605" y="f215"/>
                  <a:pt x="f608" y="f215"/>
                </a:cubicBezTo>
                <a:cubicBezTo>
                  <a:pt x="f606" y="f215"/>
                  <a:pt x="f634" y="f214"/>
                  <a:pt x="f633" y="f721"/>
                </a:cubicBezTo>
                <a:cubicBezTo>
                  <a:pt x="f631" y="f721"/>
                  <a:pt x="f628" y="f216"/>
                  <a:pt x="f629" y="f721"/>
                </a:cubicBezTo>
                <a:cubicBezTo>
                  <a:pt x="f630" y="f215"/>
                  <a:pt x="f630" y="f214"/>
                  <a:pt x="f626" y="f721"/>
                </a:cubicBezTo>
                <a:cubicBezTo>
                  <a:pt x="f626" y="f721"/>
                  <a:pt x="f626" y="f720"/>
                  <a:pt x="f625" y="f720"/>
                </a:cubicBezTo>
                <a:cubicBezTo>
                  <a:pt x="f624" y="f217"/>
                  <a:pt x="f623" y="f720"/>
                  <a:pt x="f622" y="f217"/>
                </a:cubicBezTo>
                <a:cubicBezTo>
                  <a:pt x="f619" y="f719"/>
                  <a:pt x="f618" y="f218"/>
                  <a:pt x="f637" y="f218"/>
                </a:cubicBezTo>
                <a:cubicBezTo>
                  <a:pt x="f647" y="f219"/>
                  <a:pt x="f646" y="f219"/>
                  <a:pt x="f647" y="f533"/>
                </a:cubicBezTo>
                <a:cubicBezTo>
                  <a:pt x="f638" y="f533"/>
                  <a:pt x="f637" y="f719"/>
                  <a:pt x="f637" y="f217"/>
                </a:cubicBezTo>
                <a:cubicBezTo>
                  <a:pt x="f636" y="f720"/>
                  <a:pt x="f636" y="f720"/>
                  <a:pt x="f619" y="f720"/>
                </a:cubicBezTo>
                <a:cubicBezTo>
                  <a:pt x="f621" y="f216"/>
                  <a:pt x="f622" y="f216"/>
                  <a:pt x="f622" y="f721"/>
                </a:cubicBezTo>
                <a:cubicBezTo>
                  <a:pt x="f623" y="f215"/>
                  <a:pt x="f618" y="f214"/>
                  <a:pt x="f618" y="f193"/>
                </a:cubicBezTo>
                <a:cubicBezTo>
                  <a:pt x="f636" y="f192"/>
                  <a:pt x="f637" y="f213"/>
                  <a:pt x="f638" y="f213"/>
                </a:cubicBezTo>
                <a:cubicBezTo>
                  <a:pt x="f647" y="f213"/>
                  <a:pt x="f639" y="f213"/>
                  <a:pt x="f639" y="f194"/>
                </a:cubicBezTo>
                <a:cubicBezTo>
                  <a:pt x="f645" y="f194"/>
                  <a:pt x="f645" y="f191"/>
                  <a:pt x="f640" y="f195"/>
                </a:cubicBezTo>
                <a:cubicBezTo>
                  <a:pt x="f641" y="f195"/>
                  <a:pt x="f642" y="f191"/>
                  <a:pt x="f642" y="f194"/>
                </a:cubicBezTo>
                <a:cubicBezTo>
                  <a:pt x="f642" y="f213"/>
                  <a:pt x="f639" y="f192"/>
                  <a:pt x="f641" y="f193"/>
                </a:cubicBezTo>
                <a:cubicBezTo>
                  <a:pt x="f642" y="f214"/>
                  <a:pt x="f649" y="f213"/>
                  <a:pt x="f648" y="f214"/>
                </a:cubicBezTo>
                <a:cubicBezTo>
                  <a:pt x="f648" y="f214"/>
                  <a:pt x="f648" y="f214"/>
                  <a:pt x="f648" y="f215"/>
                </a:cubicBezTo>
                <a:cubicBezTo>
                  <a:pt x="f643" y="f215"/>
                  <a:pt x="f648" y="f721"/>
                  <a:pt x="f648" y="f721"/>
                </a:cubicBezTo>
                <a:cubicBezTo>
                  <a:pt x="f648" y="f720"/>
                  <a:pt x="f648" y="f720"/>
                  <a:pt x="f643" y="f217"/>
                </a:cubicBezTo>
                <a:cubicBezTo>
                  <a:pt x="f643" y="f533"/>
                  <a:pt x="f648" y="f257"/>
                  <a:pt x="f650" y="f219"/>
                </a:cubicBezTo>
                <a:cubicBezTo>
                  <a:pt x="f716" y="f219"/>
                  <a:pt x="f716" y="f533"/>
                  <a:pt x="f716" y="f719"/>
                </a:cubicBezTo>
                <a:cubicBezTo>
                  <a:pt x="f716" y="f217"/>
                  <a:pt x="f650" y="f217"/>
                  <a:pt x="f649" y="f216"/>
                </a:cubicBezTo>
                <a:cubicBezTo>
                  <a:pt x="f649" y="f721"/>
                  <a:pt x="f649" y="f721"/>
                  <a:pt x="f650" y="f215"/>
                </a:cubicBezTo>
                <a:cubicBezTo>
                  <a:pt x="f715" y="f215"/>
                  <a:pt x="f715" y="f215"/>
                  <a:pt x="f714" y="f214"/>
                </a:cubicBezTo>
                <a:cubicBezTo>
                  <a:pt x="f714" y="f193"/>
                  <a:pt x="f714" y="f192"/>
                  <a:pt x="f712" y="f193"/>
                </a:cubicBezTo>
                <a:cubicBezTo>
                  <a:pt x="f711" y="f193"/>
                  <a:pt x="f711" y="f215"/>
                  <a:pt x="f712" y="f721"/>
                </a:cubicBezTo>
                <a:cubicBezTo>
                  <a:pt x="f712" y="f216"/>
                  <a:pt x="f713" y="f216"/>
                  <a:pt x="f713" y="f216"/>
                </a:cubicBezTo>
                <a:cubicBezTo>
                  <a:pt x="f714" y="f720"/>
                  <a:pt x="f712" y="f719"/>
                  <a:pt x="f711" y="f217"/>
                </a:cubicBezTo>
                <a:cubicBezTo>
                  <a:pt x="f711" y="f217"/>
                  <a:pt x="f711" y="f720"/>
                  <a:pt x="f711" y="f720"/>
                </a:cubicBezTo>
                <a:cubicBezTo>
                  <a:pt x="f711" y="f720"/>
                  <a:pt x="f710" y="f216"/>
                  <a:pt x="f710" y="f216"/>
                </a:cubicBezTo>
                <a:cubicBezTo>
                  <a:pt x="f710" y="f721"/>
                  <a:pt x="f710" y="f215"/>
                  <a:pt x="f709" y="f215"/>
                </a:cubicBezTo>
                <a:cubicBezTo>
                  <a:pt x="f708" y="f721"/>
                  <a:pt x="f707" y="f720"/>
                  <a:pt x="f705" y="f720"/>
                </a:cubicBezTo>
                <a:cubicBezTo>
                  <a:pt x="f705" y="f721"/>
                  <a:pt x="f706" y="f721"/>
                  <a:pt x="f704" y="f721"/>
                </a:cubicBezTo>
                <a:cubicBezTo>
                  <a:pt x="f703" y="f721"/>
                  <a:pt x="f702" y="f721"/>
                  <a:pt x="f701" y="f216"/>
                </a:cubicBezTo>
                <a:cubicBezTo>
                  <a:pt x="f699" y="f720"/>
                  <a:pt x="f722" y="f217"/>
                  <a:pt x="f723" y="f217"/>
                </a:cubicBezTo>
                <a:cubicBezTo>
                  <a:pt x="f696" y="f719"/>
                  <a:pt x="f694" y="f533"/>
                  <a:pt x="f693" y="f218"/>
                </a:cubicBezTo>
                <a:cubicBezTo>
                  <a:pt x="f693" y="f219"/>
                  <a:pt x="f693" y="f257"/>
                  <a:pt x="f695" y="f223"/>
                </a:cubicBezTo>
                <a:cubicBezTo>
                  <a:pt x="f695" y="f220"/>
                  <a:pt x="f692" y="f220"/>
                  <a:pt x="f724" y="f221"/>
                </a:cubicBezTo>
                <a:cubicBezTo>
                  <a:pt x="f689" y="f222"/>
                  <a:pt x="f691" y="f224"/>
                  <a:pt x="f724" y="f236"/>
                </a:cubicBezTo>
                <a:cubicBezTo>
                  <a:pt x="f692" y="f226"/>
                  <a:pt x="f692" y="f227"/>
                  <a:pt x="f724" y="f227"/>
                </a:cubicBezTo>
                <a:cubicBezTo>
                  <a:pt x="f691" y="f233"/>
                  <a:pt x="f690" y="f227"/>
                  <a:pt x="f689" y="f227"/>
                </a:cubicBezTo>
                <a:cubicBezTo>
                  <a:pt x="f725" y="f227"/>
                  <a:pt x="f725" y="f233"/>
                  <a:pt x="f726" y="f233"/>
                </a:cubicBezTo>
                <a:cubicBezTo>
                  <a:pt x="f688" y="f228"/>
                  <a:pt x="f727" y="f228"/>
                  <a:pt x="f727" y="f228"/>
                </a:cubicBezTo>
                <a:cubicBezTo>
                  <a:pt x="f728" y="f229"/>
                  <a:pt x="f729" y="f235"/>
                  <a:pt x="f728" y="f235"/>
                </a:cubicBezTo>
                <a:cubicBezTo>
                  <a:pt x="f727" y="f234"/>
                  <a:pt x="f726" y="f235"/>
                  <a:pt x="f730" y="f235"/>
                </a:cubicBezTo>
                <a:cubicBezTo>
                  <a:pt x="f725" y="f235"/>
                  <a:pt x="f689" y="f235"/>
                  <a:pt x="f690" y="f234"/>
                </a:cubicBezTo>
                <a:cubicBezTo>
                  <a:pt x="f690" y="f231"/>
                  <a:pt x="f691" y="f231"/>
                  <a:pt x="f724" y="f232"/>
                </a:cubicBezTo>
                <a:cubicBezTo>
                  <a:pt x="f695" y="f260"/>
                  <a:pt x="f694" y="f231"/>
                  <a:pt x="f697" y="f231"/>
                </a:cubicBezTo>
                <a:cubicBezTo>
                  <a:pt x="f723" y="f231"/>
                  <a:pt x="f698" y="f231"/>
                  <a:pt x="f722" y="f232"/>
                </a:cubicBezTo>
                <a:cubicBezTo>
                  <a:pt x="f722" y="f260"/>
                  <a:pt x="f698" y="f527"/>
                  <a:pt x="f698" y="f261"/>
                </a:cubicBezTo>
                <a:cubicBezTo>
                  <a:pt x="f697" y="f526"/>
                  <a:pt x="f694" y="f526"/>
                  <a:pt x="f694" y="f59"/>
                </a:cubicBezTo>
                <a:cubicBezTo>
                  <a:pt x="f693" y="f263"/>
                  <a:pt x="f693" y="f264"/>
                  <a:pt x="f695" y="f61"/>
                </a:cubicBezTo>
                <a:cubicBezTo>
                  <a:pt x="f692" y="f61"/>
                  <a:pt x="f724" y="f58"/>
                  <a:pt x="f724" y="f58"/>
                </a:cubicBezTo>
                <a:cubicBezTo>
                  <a:pt x="f690" y="f68"/>
                  <a:pt x="f693" y="f68"/>
                  <a:pt x="f695" y="f71"/>
                </a:cubicBezTo>
                <a:cubicBezTo>
                  <a:pt x="f692" y="f71"/>
                  <a:pt x="f724" y="f71"/>
                  <a:pt x="f724" y="f71"/>
                </a:cubicBezTo>
                <a:cubicBezTo>
                  <a:pt x="f724" y="f74"/>
                  <a:pt x="f724" y="f76"/>
                  <a:pt x="f724" y="f84"/>
                </a:cubicBezTo>
                <a:cubicBezTo>
                  <a:pt x="f690" y="f83"/>
                  <a:pt x="f690" y="f76"/>
                  <a:pt x="f690" y="f74"/>
                </a:cubicBezTo>
                <a:cubicBezTo>
                  <a:pt x="f689" y="f71"/>
                  <a:pt x="f725" y="f71"/>
                  <a:pt x="f726" y="f71"/>
                </a:cubicBezTo>
                <a:cubicBezTo>
                  <a:pt x="f688" y="f69"/>
                  <a:pt x="f727" y="f68"/>
                  <a:pt x="f728" y="f68"/>
                </a:cubicBezTo>
                <a:cubicBezTo>
                  <a:pt x="f731" y="f68"/>
                  <a:pt x="f687" y="f69"/>
                  <a:pt x="f732" y="f69"/>
                </a:cubicBezTo>
                <a:cubicBezTo>
                  <a:pt x="f733" y="f69"/>
                  <a:pt x="f734" y="f68"/>
                  <a:pt x="f734" y="f69"/>
                </a:cubicBezTo>
                <a:cubicBezTo>
                  <a:pt x="f735" y="f69"/>
                  <a:pt x="f685" y="f71"/>
                  <a:pt x="f735" y="f74"/>
                </a:cubicBezTo>
                <a:cubicBezTo>
                  <a:pt x="f735" y="f74"/>
                  <a:pt x="f684" y="f76"/>
                  <a:pt x="f683" y="f76"/>
                </a:cubicBezTo>
                <a:cubicBezTo>
                  <a:pt x="f682" y="f76"/>
                  <a:pt x="f682" y="f74"/>
                  <a:pt x="f736" y="f71"/>
                </a:cubicBezTo>
                <a:cubicBezTo>
                  <a:pt x="f681" y="f69"/>
                  <a:pt x="f681" y="f69"/>
                  <a:pt x="f680" y="f69"/>
                </a:cubicBezTo>
                <a:cubicBezTo>
                  <a:pt x="f737" y="f69"/>
                  <a:pt x="f680" y="f68"/>
                  <a:pt x="f737" y="f66"/>
                </a:cubicBezTo>
                <a:cubicBezTo>
                  <a:pt x="f679" y="f56"/>
                  <a:pt x="f678" y="f66"/>
                  <a:pt x="f677" y="f66"/>
                </a:cubicBezTo>
                <a:cubicBezTo>
                  <a:pt x="f676" y="f68"/>
                  <a:pt x="f676" y="f68"/>
                  <a:pt x="f675" y="f66"/>
                </a:cubicBezTo>
                <a:cubicBezTo>
                  <a:pt x="f674" y="f66"/>
                  <a:pt x="f674" y="f66"/>
                  <a:pt x="f672" y="f66"/>
                </a:cubicBezTo>
                <a:cubicBezTo>
                  <a:pt x="f670" y="f66"/>
                  <a:pt x="f669" y="f66"/>
                  <a:pt x="f659" y="f66"/>
                </a:cubicBezTo>
                <a:cubicBezTo>
                  <a:pt x="f659" y="f66"/>
                  <a:pt x="f658" y="f58"/>
                  <a:pt x="f657" y="f56"/>
                </a:cubicBezTo>
                <a:cubicBezTo>
                  <a:pt x="f656" y="f66"/>
                  <a:pt x="f657" y="f68"/>
                  <a:pt x="f656" y="f69"/>
                </a:cubicBezTo>
                <a:cubicBezTo>
                  <a:pt x="f656" y="f71"/>
                  <a:pt x="f655" y="f74"/>
                  <a:pt x="f654" y="f71"/>
                </a:cubicBezTo>
                <a:cubicBezTo>
                  <a:pt x="f660" y="f71"/>
                  <a:pt x="f654" y="f68"/>
                  <a:pt x="f660" y="f68"/>
                </a:cubicBezTo>
                <a:cubicBezTo>
                  <a:pt x="f653" y="f66"/>
                  <a:pt x="f651" y="f69"/>
                  <a:pt x="f652" y="f71"/>
                </a:cubicBezTo>
                <a:cubicBezTo>
                  <a:pt x="f667" y="f74"/>
                  <a:pt x="f653" y="f74"/>
                  <a:pt x="f653" y="f74"/>
                </a:cubicBezTo>
                <a:cubicBezTo>
                  <a:pt x="f668" y="f76"/>
                  <a:pt x="f668" y="f76"/>
                  <a:pt x="f660" y="f84"/>
                </a:cubicBezTo>
                <a:cubicBezTo>
                  <a:pt x="f655" y="f83"/>
                  <a:pt x="f654" y="f83"/>
                  <a:pt x="f655" y="f82"/>
                </a:cubicBezTo>
                <a:cubicBezTo>
                  <a:pt x="f655" y="f78"/>
                  <a:pt x="f657" y="f78"/>
                  <a:pt x="f657" y="f80"/>
                </a:cubicBezTo>
                <a:cubicBezTo>
                  <a:pt x="f657" y="f81"/>
                  <a:pt x="f655" y="f80"/>
                  <a:pt x="f655" y="f81"/>
                </a:cubicBezTo>
                <a:cubicBezTo>
                  <a:pt x="f654" y="f265"/>
                  <a:pt x="f655" y="f266"/>
                  <a:pt x="f655" y="f266"/>
                </a:cubicBezTo>
                <a:cubicBezTo>
                  <a:pt x="f656" y="f267"/>
                  <a:pt x="f655" y="f268"/>
                  <a:pt x="f654" y="f268"/>
                </a:cubicBezTo>
                <a:cubicBezTo>
                  <a:pt x="f660" y="f268"/>
                  <a:pt x="f660" y="f267"/>
                  <a:pt x="f660" y="f266"/>
                </a:cubicBezTo>
                <a:cubicBezTo>
                  <a:pt x="f653" y="f81"/>
                  <a:pt x="f652" y="f265"/>
                  <a:pt x="f651" y="f265"/>
                </a:cubicBezTo>
                <a:cubicBezTo>
                  <a:pt x="f661" y="f265"/>
                  <a:pt x="f662" y="f265"/>
                  <a:pt x="f663" y="f266"/>
                </a:cubicBezTo>
                <a:cubicBezTo>
                  <a:pt x="f663" y="f267"/>
                  <a:pt x="f663" y="f268"/>
                  <a:pt x="f662" y="f268"/>
                </a:cubicBezTo>
                <a:cubicBezTo>
                  <a:pt x="f661" y="f268"/>
                  <a:pt x="f651" y="f268"/>
                  <a:pt x="f666" y="f268"/>
                </a:cubicBezTo>
                <a:cubicBezTo>
                  <a:pt x="f667" y="f268"/>
                  <a:pt x="f652" y="f268"/>
                  <a:pt x="f667" y="f738"/>
                </a:cubicBezTo>
                <a:cubicBezTo>
                  <a:pt x="f653" y="f269"/>
                  <a:pt x="f668" y="f269"/>
                  <a:pt x="f660" y="f269"/>
                </a:cubicBezTo>
                <a:cubicBezTo>
                  <a:pt x="f654" y="f269"/>
                  <a:pt x="f655" y="f270"/>
                  <a:pt x="f656" y="f270"/>
                </a:cubicBezTo>
                <a:cubicBezTo>
                  <a:pt x="f658" y="f524"/>
                  <a:pt x="f669" y="f269"/>
                  <a:pt x="f670" y="f270"/>
                </a:cubicBezTo>
                <a:cubicBezTo>
                  <a:pt x="f674" y="f524"/>
                  <a:pt x="f670" y="f271"/>
                  <a:pt x="f673" y="f523"/>
                </a:cubicBezTo>
                <a:cubicBezTo>
                  <a:pt x="f669" y="f523"/>
                  <a:pt x="f669" y="f272"/>
                  <a:pt x="f659" y="f272"/>
                </a:cubicBezTo>
                <a:cubicBezTo>
                  <a:pt x="f658" y="f272"/>
                  <a:pt x="f657" y="f272"/>
                  <a:pt x="f656" y="f521"/>
                </a:cubicBezTo>
                <a:cubicBezTo>
                  <a:pt x="f655" y="f521"/>
                  <a:pt x="f655" y="f273"/>
                  <a:pt x="f656" y="f517"/>
                </a:cubicBezTo>
                <a:cubicBezTo>
                  <a:pt x="f657" y="f517"/>
                  <a:pt x="f658" y="f517"/>
                  <a:pt x="f659" y="f274"/>
                </a:cubicBezTo>
                <a:cubicBezTo>
                  <a:pt x="f669" y="f276"/>
                  <a:pt x="f655" y="f276"/>
                  <a:pt x="f655" y="f276"/>
                </a:cubicBezTo>
                <a:cubicBezTo>
                  <a:pt x="f654" y="f718"/>
                  <a:pt x="f660" y="f513"/>
                  <a:pt x="f668" y="f513"/>
                </a:cubicBezTo>
                <a:cubicBezTo>
                  <a:pt x="f653" y="f513"/>
                  <a:pt x="f653" y="f718"/>
                  <a:pt x="f667" y="f513"/>
                </a:cubicBezTo>
                <a:cubicBezTo>
                  <a:pt x="f652" y="f513"/>
                  <a:pt x="f652" y="f511"/>
                  <a:pt x="f666" y="f511"/>
                </a:cubicBezTo>
                <a:cubicBezTo>
                  <a:pt x="f651" y="f513"/>
                  <a:pt x="f661" y="f718"/>
                  <a:pt x="f662" y="f513"/>
                </a:cubicBezTo>
                <a:cubicBezTo>
                  <a:pt x="f662" y="f511"/>
                  <a:pt x="f661" y="f277"/>
                  <a:pt x="f661" y="f277"/>
                </a:cubicBezTo>
                <a:cubicBezTo>
                  <a:pt x="f651" y="f739"/>
                  <a:pt x="f666" y="f277"/>
                  <a:pt x="f652" y="f739"/>
                </a:cubicBezTo>
                <a:cubicBezTo>
                  <a:pt x="f652" y="f508"/>
                  <a:pt x="f666" y="f510"/>
                  <a:pt x="f651" y="f508"/>
                </a:cubicBezTo>
                <a:cubicBezTo>
                  <a:pt x="f661" y="f278"/>
                  <a:pt x="f661" y="f282"/>
                  <a:pt x="f666" y="f282"/>
                </a:cubicBezTo>
                <a:cubicBezTo>
                  <a:pt x="f667" y="f279"/>
                  <a:pt x="f660" y="f278"/>
                  <a:pt x="f655" y="f278"/>
                </a:cubicBezTo>
                <a:cubicBezTo>
                  <a:pt x="f656" y="f282"/>
                  <a:pt x="f657" y="f282"/>
                  <a:pt x="f658" y="f282"/>
                </a:cubicBezTo>
                <a:cubicBezTo>
                  <a:pt x="f659" y="f279"/>
                  <a:pt x="f659" y="f279"/>
                  <a:pt x="f669" y="f282"/>
                </a:cubicBezTo>
                <a:cubicBezTo>
                  <a:pt x="f673" y="f282"/>
                  <a:pt x="f670" y="f278"/>
                  <a:pt x="f672" y="f282"/>
                </a:cubicBezTo>
                <a:cubicBezTo>
                  <a:pt x="f672" y="f279"/>
                  <a:pt x="f674" y="f281"/>
                  <a:pt x="f674" y="f281"/>
                </a:cubicBezTo>
                <a:cubicBezTo>
                  <a:pt x="f672" y="f283"/>
                  <a:pt x="f670" y="f283"/>
                  <a:pt x="f670" y="f284"/>
                </a:cubicBezTo>
                <a:cubicBezTo>
                  <a:pt x="f672" y="f287"/>
                  <a:pt x="f674" y="f287"/>
                  <a:pt x="f671" y="f287"/>
                </a:cubicBezTo>
                <a:cubicBezTo>
                  <a:pt x="f676" y="f284"/>
                  <a:pt x="f678" y="f283"/>
                  <a:pt x="f680" y="f284"/>
                </a:cubicBezTo>
                <a:cubicBezTo>
                  <a:pt x="f681" y="f284"/>
                  <a:pt x="f682" y="f284"/>
                  <a:pt x="f684" y="f283"/>
                </a:cubicBezTo>
                <a:cubicBezTo>
                  <a:pt x="f735" y="f283"/>
                  <a:pt x="f733" y="f281"/>
                  <a:pt x="f733" y="f284"/>
                </a:cubicBezTo>
                <a:cubicBezTo>
                  <a:pt x="f733" y="f287"/>
                  <a:pt x="f686" y="f287"/>
                  <a:pt x="f734" y="f288"/>
                </a:cubicBezTo>
                <a:cubicBezTo>
                  <a:pt x="f685" y="f289"/>
                  <a:pt x="f685" y="f290"/>
                  <a:pt x="f735" y="f290"/>
                </a:cubicBezTo>
                <a:cubicBezTo>
                  <a:pt x="f683" y="f290"/>
                  <a:pt x="f682" y="f290"/>
                  <a:pt x="f681" y="f291"/>
                </a:cubicBezTo>
                <a:cubicBezTo>
                  <a:pt x="f740" y="f291"/>
                  <a:pt x="f740" y="f292"/>
                  <a:pt x="f680" y="f507"/>
                </a:cubicBezTo>
                <a:cubicBezTo>
                  <a:pt x="f737" y="f507"/>
                  <a:pt x="f677" y="f499"/>
                  <a:pt x="f677" y="f499"/>
                </a:cubicBezTo>
                <a:cubicBezTo>
                  <a:pt x="f677" y="f497"/>
                  <a:pt x="f679" y="f497"/>
                  <a:pt x="f679" y="f302"/>
                </a:cubicBezTo>
                <a:cubicBezTo>
                  <a:pt x="f679" y="f294"/>
                  <a:pt x="f678" y="f295"/>
                  <a:pt x="f678" y="f296"/>
                </a:cubicBezTo>
                <a:cubicBezTo>
                  <a:pt x="f677" y="f301"/>
                  <a:pt x="f677" y="f300"/>
                  <a:pt x="f676" y="f299"/>
                </a:cubicBezTo>
                <a:cubicBezTo>
                  <a:pt x="f671" y="f303"/>
                  <a:pt x="f672" y="f741"/>
                  <a:pt x="f670" y="f742"/>
                </a:cubicBezTo>
                <a:cubicBezTo>
                  <a:pt x="f673" y="f742"/>
                  <a:pt x="f657" y="f305"/>
                  <a:pt x="f657" y="f304"/>
                </a:cubicBezTo>
                <a:cubicBezTo>
                  <a:pt x="f658" y="f304"/>
                  <a:pt x="f659" y="f305"/>
                  <a:pt x="f669" y="f305"/>
                </a:cubicBezTo>
                <a:cubicBezTo>
                  <a:pt x="f670" y="f305"/>
                  <a:pt x="f674" y="f305"/>
                  <a:pt x="f675" y="f495"/>
                </a:cubicBezTo>
                <a:cubicBezTo>
                  <a:pt x="f677" y="f742"/>
                  <a:pt x="f679" y="f742"/>
                  <a:pt x="f680" y="f742"/>
                </a:cubicBezTo>
                <a:cubicBezTo>
                  <a:pt x="f681" y="f496"/>
                  <a:pt x="f736" y="f741"/>
                  <a:pt x="f684" y="f741"/>
                </a:cubicBezTo>
                <a:cubicBezTo>
                  <a:pt x="f735" y="f741"/>
                  <a:pt x="f685" y="f741"/>
                  <a:pt x="f734" y="f741"/>
                </a:cubicBezTo>
                <a:cubicBezTo>
                  <a:pt x="f734" y="f303"/>
                  <a:pt x="f734" y="f299"/>
                  <a:pt x="f686" y="f300"/>
                </a:cubicBezTo>
                <a:cubicBezTo>
                  <a:pt x="f733" y="f300"/>
                  <a:pt x="f732" y="f299"/>
                  <a:pt x="f732" y="f303"/>
                </a:cubicBezTo>
                <a:cubicBezTo>
                  <a:pt x="f687" y="f741"/>
                  <a:pt x="f731" y="f303"/>
                  <a:pt x="f729" y="f741"/>
                </a:cubicBezTo>
                <a:cubicBezTo>
                  <a:pt x="f729" y="f496"/>
                  <a:pt x="f729" y="f742"/>
                  <a:pt x="f731" y="f742"/>
                </a:cubicBezTo>
                <a:cubicBezTo>
                  <a:pt x="f687" y="f742"/>
                  <a:pt x="f732" y="f742"/>
                  <a:pt x="f733" y="f742"/>
                </a:cubicBezTo>
                <a:cubicBezTo>
                  <a:pt x="f685" y="f742"/>
                  <a:pt x="f735" y="f495"/>
                  <a:pt x="f683" y="f305"/>
                </a:cubicBezTo>
                <a:cubicBezTo>
                  <a:pt x="f736" y="f304"/>
                  <a:pt x="f740" y="f305"/>
                  <a:pt x="f737" y="f305"/>
                </a:cubicBezTo>
                <a:cubicBezTo>
                  <a:pt x="f678" y="f495"/>
                  <a:pt x="f677" y="f304"/>
                  <a:pt x="f675" y="f306"/>
                </a:cubicBezTo>
                <a:cubicBezTo>
                  <a:pt x="f674" y="f494"/>
                  <a:pt x="f672" y="f306"/>
                  <a:pt x="f673" y="f307"/>
                </a:cubicBezTo>
                <a:cubicBezTo>
                  <a:pt x="f669" y="f493"/>
                  <a:pt x="f669" y="f308"/>
                  <a:pt x="f659" y="f308"/>
                </a:cubicBezTo>
                <a:cubicBezTo>
                  <a:pt x="f658" y="f308"/>
                  <a:pt x="f657" y="f308"/>
                  <a:pt x="f656" y="f308"/>
                </a:cubicBezTo>
                <a:cubicBezTo>
                  <a:pt x="f655" y="f308"/>
                  <a:pt x="f660" y="f492"/>
                  <a:pt x="f654" y="f309"/>
                </a:cubicBezTo>
                <a:cubicBezTo>
                  <a:pt x="f655" y="f310"/>
                  <a:pt x="f656" y="f309"/>
                  <a:pt x="f657" y="f310"/>
                </a:cubicBezTo>
                <a:cubicBezTo>
                  <a:pt x="f657" y="f717"/>
                  <a:pt x="f656" y="f717"/>
                  <a:pt x="f656" y="f311"/>
                </a:cubicBezTo>
                <a:cubicBezTo>
                  <a:pt x="f657" y="f311"/>
                  <a:pt x="f657" y="f311"/>
                  <a:pt x="f657" y="f491"/>
                </a:cubicBezTo>
                <a:cubicBezTo>
                  <a:pt x="f658" y="f491"/>
                  <a:pt x="f659" y="f312"/>
                  <a:pt x="f658" y="f490"/>
                </a:cubicBezTo>
                <a:cubicBezTo>
                  <a:pt x="f657" y="f490"/>
                  <a:pt x="f655" y="f490"/>
                  <a:pt x="f654" y="f490"/>
                </a:cubicBezTo>
                <a:cubicBezTo>
                  <a:pt x="f660" y="f313"/>
                  <a:pt x="f660" y="f313"/>
                  <a:pt x="f653" y="f313"/>
                </a:cubicBezTo>
                <a:cubicBezTo>
                  <a:pt x="f653" y="f313"/>
                  <a:pt x="f667" y="f314"/>
                  <a:pt x="f667" y="f313"/>
                </a:cubicBezTo>
                <a:cubicBezTo>
                  <a:pt x="f667" y="f313"/>
                  <a:pt x="f667" y="f490"/>
                  <a:pt x="f667" y="f490"/>
                </a:cubicBezTo>
                <a:cubicBezTo>
                  <a:pt x="f667" y="f312"/>
                  <a:pt x="f667" y="f491"/>
                  <a:pt x="f652" y="f491"/>
                </a:cubicBezTo>
                <a:cubicBezTo>
                  <a:pt x="f651" y="f312"/>
                  <a:pt x="f662" y="f313"/>
                  <a:pt x="f663" y="f313"/>
                </a:cubicBezTo>
                <a:cubicBezTo>
                  <a:pt x="f664" y="f314"/>
                  <a:pt x="f743" y="f315"/>
                  <a:pt x="f744" y="f489"/>
                </a:cubicBezTo>
                <a:cubicBezTo>
                  <a:pt x="f665" y="f317"/>
                  <a:pt x="f661" y="f489"/>
                  <a:pt x="f651" y="f316"/>
                </a:cubicBezTo>
                <a:close/>
                <a:moveTo>
                  <a:pt x="f639" y="f95"/>
                </a:moveTo>
                <a:cubicBezTo>
                  <a:pt x="f639" y="f92"/>
                  <a:pt x="f649" y="f546"/>
                  <a:pt x="f648" y="f96"/>
                </a:cubicBezTo>
                <a:cubicBezTo>
                  <a:pt x="f643" y="f95"/>
                  <a:pt x="f643" y="f98"/>
                  <a:pt x="f643" y="f99"/>
                </a:cubicBezTo>
                <a:cubicBezTo>
                  <a:pt x="f644" y="f100"/>
                  <a:pt x="f643" y="f101"/>
                  <a:pt x="f648" y="f101"/>
                </a:cubicBezTo>
                <a:cubicBezTo>
                  <a:pt x="f648" y="f545"/>
                  <a:pt x="f642" y="f545"/>
                  <a:pt x="f641" y="f106"/>
                </a:cubicBezTo>
                <a:cubicBezTo>
                  <a:pt x="f641" y="f108"/>
                  <a:pt x="f640" y="f109"/>
                  <a:pt x="f645" y="f107"/>
                </a:cubicBezTo>
                <a:cubicBezTo>
                  <a:pt x="f645" y="f108"/>
                  <a:pt x="f640" y="f106"/>
                  <a:pt x="f641" y="f545"/>
                </a:cubicBezTo>
                <a:cubicBezTo>
                  <a:pt x="f641" y="f545"/>
                  <a:pt x="f641" y="f103"/>
                  <a:pt x="f641" y="f101"/>
                </a:cubicBezTo>
                <a:cubicBezTo>
                  <a:pt x="f640" y="f100"/>
                  <a:pt x="f640" y="f101"/>
                  <a:pt x="f645" y="f100"/>
                </a:cubicBezTo>
                <a:cubicBezTo>
                  <a:pt x="f639" y="f99"/>
                  <a:pt x="f640" y="f98"/>
                  <a:pt x="f639" y="f95"/>
                </a:cubicBezTo>
                <a:close/>
                <a:moveTo>
                  <a:pt x="f649" y="f114"/>
                </a:moveTo>
                <a:cubicBezTo>
                  <a:pt x="f649" y="f118"/>
                  <a:pt x="f649" y="f119"/>
                  <a:pt x="f648" y="f121"/>
                </a:cubicBezTo>
                <a:cubicBezTo>
                  <a:pt x="f643" y="f122"/>
                  <a:pt x="f643" y="f118"/>
                  <a:pt x="f648" y="f118"/>
                </a:cubicBezTo>
                <a:cubicBezTo>
                  <a:pt x="f648" y="f114"/>
                  <a:pt x="f648" y="f117"/>
                  <a:pt x="f643" y="f113"/>
                </a:cubicBezTo>
                <a:cubicBezTo>
                  <a:pt x="f644" y="f113"/>
                  <a:pt x="f644" y="f113"/>
                  <a:pt x="f644" y="f112"/>
                </a:cubicBezTo>
                <a:cubicBezTo>
                  <a:pt x="f642" y="f111"/>
                  <a:pt x="f644" y="f110"/>
                  <a:pt x="f643" y="f110"/>
                </a:cubicBezTo>
                <a:cubicBezTo>
                  <a:pt x="f649" y="f109"/>
                  <a:pt x="f650" y="f112"/>
                  <a:pt x="f650" y="f113"/>
                </a:cubicBezTo>
                <a:cubicBezTo>
                  <a:pt x="f650" y="f117"/>
                  <a:pt x="f649" y="f117"/>
                  <a:pt x="f649" y="f114"/>
                </a:cubicBezTo>
                <a:close/>
                <a:moveTo>
                  <a:pt x="f261" y="f205"/>
                </a:moveTo>
                <a:cubicBezTo>
                  <a:pt x="f526" y="f205"/>
                  <a:pt x="f526" y="f206"/>
                  <a:pt x="f262" y="f207"/>
                </a:cubicBezTo>
                <a:cubicBezTo>
                  <a:pt x="f262" y="f208"/>
                  <a:pt x="f263" y="f208"/>
                  <a:pt x="f263" y="f207"/>
                </a:cubicBezTo>
                <a:cubicBezTo>
                  <a:pt x="f263" y="f206"/>
                  <a:pt x="f59" y="f205"/>
                  <a:pt x="f59" y="f157"/>
                </a:cubicBezTo>
                <a:cubicBezTo>
                  <a:pt x="f262" y="f158"/>
                  <a:pt x="f262" y="f155"/>
                  <a:pt x="f526" y="f155"/>
                </a:cubicBezTo>
                <a:cubicBezTo>
                  <a:pt x="f527" y="f155"/>
                  <a:pt x="f527" y="f155"/>
                  <a:pt x="f260" y="f158"/>
                </a:cubicBezTo>
                <a:cubicBezTo>
                  <a:pt x="f232" y="f158"/>
                  <a:pt x="f234" y="f158"/>
                  <a:pt x="f235" y="f158"/>
                </a:cubicBezTo>
                <a:cubicBezTo>
                  <a:pt x="f235" y="f157"/>
                  <a:pt x="f235" y="f205"/>
                  <a:pt x="f234" y="f205"/>
                </a:cubicBezTo>
                <a:cubicBezTo>
                  <a:pt x="f231" y="f206"/>
                  <a:pt x="f260" y="f205"/>
                  <a:pt x="f261" y="f205"/>
                </a:cubicBezTo>
                <a:close/>
                <a:moveTo>
                  <a:pt x="f71" y="f158"/>
                </a:moveTo>
                <a:cubicBezTo>
                  <a:pt x="f74" y="f158"/>
                  <a:pt x="f74" y="f157"/>
                  <a:pt x="f84" y="f157"/>
                </a:cubicBezTo>
                <a:cubicBezTo>
                  <a:pt x="f84" y="f157"/>
                  <a:pt x="f82" y="f158"/>
                  <a:pt x="f78" y="f158"/>
                </a:cubicBezTo>
                <a:cubicBezTo>
                  <a:pt x="f80" y="f155"/>
                  <a:pt x="f80" y="f155"/>
                  <a:pt x="f81" y="f156"/>
                </a:cubicBezTo>
                <a:cubicBezTo>
                  <a:pt x="f266" y="f156"/>
                  <a:pt x="f267" y="f156"/>
                  <a:pt x="f268" y="f156"/>
                </a:cubicBezTo>
                <a:cubicBezTo>
                  <a:pt x="f269" y="f154"/>
                  <a:pt x="f271" y="f154"/>
                  <a:pt x="f272" y="f152"/>
                </a:cubicBezTo>
                <a:cubicBezTo>
                  <a:pt x="f273" y="f151"/>
                  <a:pt x="f273" y="f150"/>
                  <a:pt x="f272" y="f159"/>
                </a:cubicBezTo>
                <a:cubicBezTo>
                  <a:pt x="f271" y="f2"/>
                  <a:pt x="f270" y="f159"/>
                  <a:pt x="f738" y="f159"/>
                </a:cubicBezTo>
                <a:cubicBezTo>
                  <a:pt x="f268" y="f159"/>
                  <a:pt x="f267" y="f159"/>
                  <a:pt x="f266" y="f159"/>
                </a:cubicBezTo>
                <a:cubicBezTo>
                  <a:pt x="f265" y="f159"/>
                  <a:pt x="f81" y="f149"/>
                  <a:pt x="f80" y="f150"/>
                </a:cubicBezTo>
                <a:cubicBezTo>
                  <a:pt x="f78" y="f202"/>
                  <a:pt x="f82" y="f151"/>
                  <a:pt x="f83" y="f151"/>
                </a:cubicBezTo>
                <a:cubicBezTo>
                  <a:pt x="f84" y="f152"/>
                  <a:pt x="f76" y="f152"/>
                  <a:pt x="f74" y="f154"/>
                </a:cubicBezTo>
                <a:cubicBezTo>
                  <a:pt x="f71" y="f154"/>
                  <a:pt x="f71" y="f154"/>
                  <a:pt x="f69" y="f154"/>
                </a:cubicBezTo>
                <a:cubicBezTo>
                  <a:pt x="f68" y="f156"/>
                  <a:pt x="f66" y="f154"/>
                  <a:pt x="f66" y="f155"/>
                </a:cubicBezTo>
                <a:cubicBezTo>
                  <a:pt x="f68" y="f158"/>
                  <a:pt x="f69" y="f158"/>
                  <a:pt x="f71" y="f158"/>
                </a:cubicBezTo>
                <a:close/>
                <a:moveTo>
                  <a:pt x="f71" y="f2"/>
                </a:moveTo>
                <a:cubicBezTo>
                  <a:pt x="f74" y="f2"/>
                  <a:pt x="f83" y="f148"/>
                  <a:pt x="f82" y="f148"/>
                </a:cubicBezTo>
                <a:cubicBezTo>
                  <a:pt x="f80" y="f148"/>
                  <a:pt x="f267" y="f148"/>
                  <a:pt x="f267" y="f145"/>
                </a:cubicBezTo>
                <a:cubicBezTo>
                  <a:pt x="f267" y="f94"/>
                  <a:pt x="f78" y="f145"/>
                  <a:pt x="f82" y="f147"/>
                </a:cubicBezTo>
                <a:cubicBezTo>
                  <a:pt x="f83" y="f147"/>
                  <a:pt x="f84" y="f145"/>
                  <a:pt x="f76" y="f147"/>
                </a:cubicBezTo>
                <a:cubicBezTo>
                  <a:pt x="f74" y="f147"/>
                  <a:pt x="f68" y="f147"/>
                  <a:pt x="f68" y="f148"/>
                </a:cubicBezTo>
                <a:cubicBezTo>
                  <a:pt x="f66" y="f2"/>
                  <a:pt x="f69" y="f2"/>
                  <a:pt x="f71" y="f2"/>
                </a:cubicBezTo>
                <a:close/>
                <a:moveTo>
                  <a:pt x="f260" y="f73"/>
                </a:moveTo>
                <a:cubicBezTo>
                  <a:pt x="f232" y="f70"/>
                  <a:pt x="f262" y="f70"/>
                  <a:pt x="f59" y="f72"/>
                </a:cubicBezTo>
                <a:cubicBezTo>
                  <a:pt x="f264" y="f75"/>
                  <a:pt x="f527" y="f212"/>
                  <a:pt x="f260" y="f73"/>
                </a:cubicBezTo>
                <a:close/>
                <a:moveTo>
                  <a:pt x="f69" y="f75"/>
                </a:moveTo>
                <a:cubicBezTo>
                  <a:pt x="f69" y="f75"/>
                  <a:pt x="f71" y="f75"/>
                  <a:pt x="f74" y="f75"/>
                </a:cubicBezTo>
                <a:cubicBezTo>
                  <a:pt x="f76" y="f75"/>
                  <a:pt x="f83" y="f79"/>
                  <a:pt x="f84" y="f212"/>
                </a:cubicBezTo>
                <a:cubicBezTo>
                  <a:pt x="f76" y="f77"/>
                  <a:pt x="f69" y="f209"/>
                  <a:pt x="f68" y="f209"/>
                </a:cubicBezTo>
                <a:cubicBezTo>
                  <a:pt x="f66" y="f209"/>
                  <a:pt x="f58" y="f79"/>
                  <a:pt x="f56" y="f75"/>
                </a:cubicBezTo>
                <a:cubicBezTo>
                  <a:pt x="f66" y="f75"/>
                  <a:pt x="f68" y="f75"/>
                  <a:pt x="f69" y="f75"/>
                </a:cubicBezTo>
                <a:close/>
                <a:moveTo>
                  <a:pt x="f143" y="f465"/>
                </a:moveTo>
                <a:cubicBezTo>
                  <a:pt x="f143" y="f464"/>
                  <a:pt x="f143" y="f501"/>
                  <a:pt x="f146" y="f464"/>
                </a:cubicBezTo>
                <a:cubicBezTo>
                  <a:pt x="f141" y="f464"/>
                  <a:pt x="f141" y="f462"/>
                  <a:pt x="f140" y="f462"/>
                </a:cubicBezTo>
                <a:cubicBezTo>
                  <a:pt x="f137" y="f486"/>
                  <a:pt x="f141" y="f501"/>
                  <a:pt x="f141" y="f500"/>
                </a:cubicBezTo>
                <a:cubicBezTo>
                  <a:pt x="f141" y="f466"/>
                  <a:pt x="f140" y="f485"/>
                  <a:pt x="f141" y="f467"/>
                </a:cubicBezTo>
                <a:cubicBezTo>
                  <a:pt x="f141" y="f488"/>
                  <a:pt x="f141" y="f484"/>
                  <a:pt x="f146" y="f488"/>
                </a:cubicBezTo>
                <a:cubicBezTo>
                  <a:pt x="f142" y="f488"/>
                  <a:pt x="f146" y="f485"/>
                  <a:pt x="f142" y="f466"/>
                </a:cubicBezTo>
                <a:cubicBezTo>
                  <a:pt x="f142" y="f500"/>
                  <a:pt x="f143" y="f500"/>
                  <a:pt x="f143" y="f465"/>
                </a:cubicBezTo>
                <a:close/>
                <a:moveTo>
                  <a:pt x="f323" y="f568"/>
                </a:moveTo>
                <a:cubicBezTo>
                  <a:pt x="f323" y="f568"/>
                  <a:pt x="f323" y="f568"/>
                  <a:pt x="f323" y="f568"/>
                </a:cubicBezTo>
                <a:cubicBezTo>
                  <a:pt x="f323" y="f568"/>
                  <a:pt x="f323" y="f568"/>
                  <a:pt x="f323" y="f568"/>
                </a:cubicBezTo>
                <a:cubicBezTo>
                  <a:pt x="f326" y="f567"/>
                  <a:pt x="f327" y="f567"/>
                  <a:pt x="f328" y="f569"/>
                </a:cubicBezTo>
                <a:cubicBezTo>
                  <a:pt x="f328" y="f570"/>
                  <a:pt x="f329" y="f571"/>
                  <a:pt x="f328" y="f572"/>
                </a:cubicBezTo>
                <a:cubicBezTo>
                  <a:pt x="f328" y="f573"/>
                  <a:pt x="f325" y="f573"/>
                  <a:pt x="f325" y="f573"/>
                </a:cubicBezTo>
                <a:cubicBezTo>
                  <a:pt x="f323" y="f573"/>
                  <a:pt x="f323" y="f572"/>
                  <a:pt x="f323" y="f571"/>
                </a:cubicBezTo>
                <a:cubicBezTo>
                  <a:pt x="f324" y="f571"/>
                  <a:pt x="f324" y="f571"/>
                  <a:pt x="f322" y="f570"/>
                </a:cubicBezTo>
                <a:cubicBezTo>
                  <a:pt x="f322" y="f569"/>
                  <a:pt x="f322" y="f568"/>
                  <a:pt x="f324" y="f568"/>
                </a:cubicBezTo>
                <a:cubicBezTo>
                  <a:pt x="f324" y="f568"/>
                  <a:pt x="f324" y="f568"/>
                  <a:pt x="f323" y="f568"/>
                </a:cubicBezTo>
                <a:close/>
                <a:moveTo>
                  <a:pt x="f352" y="f257"/>
                </a:moveTo>
                <a:cubicBezTo>
                  <a:pt x="f344" y="f257"/>
                  <a:pt x="f344" y="f218"/>
                  <a:pt x="f343" y="f218"/>
                </a:cubicBezTo>
                <a:cubicBezTo>
                  <a:pt x="f342" y="f218"/>
                  <a:pt x="f342" y="f220"/>
                  <a:pt x="f342" y="f220"/>
                </a:cubicBezTo>
                <a:cubicBezTo>
                  <a:pt x="f342" y="f221"/>
                  <a:pt x="f341" y="f224"/>
                  <a:pt x="f342" y="f225"/>
                </a:cubicBezTo>
                <a:cubicBezTo>
                  <a:pt x="f343" y="f236"/>
                  <a:pt x="f344" y="f221"/>
                  <a:pt x="f344" y="f221"/>
                </a:cubicBezTo>
                <a:cubicBezTo>
                  <a:pt x="f352" y="f220"/>
                  <a:pt x="f480" y="f220"/>
                  <a:pt x="f479" y="f221"/>
                </a:cubicBezTo>
                <a:cubicBezTo>
                  <a:pt x="f478" y="f222"/>
                  <a:pt x="f478" y="f224"/>
                  <a:pt x="f356" y="f222"/>
                </a:cubicBezTo>
                <a:cubicBezTo>
                  <a:pt x="f356" y="f220"/>
                  <a:pt x="f356" y="f220"/>
                  <a:pt x="f478" y="f223"/>
                </a:cubicBezTo>
                <a:cubicBezTo>
                  <a:pt x="f479" y="f257"/>
                  <a:pt x="f480" y="f223"/>
                  <a:pt x="f352" y="f257"/>
                </a:cubicBezTo>
                <a:close/>
                <a:moveTo>
                  <a:pt x="f323" y="f234"/>
                </a:moveTo>
                <a:cubicBezTo>
                  <a:pt x="f325" y="f235"/>
                  <a:pt x="f326" y="f235"/>
                  <a:pt x="f327" y="f235"/>
                </a:cubicBezTo>
                <a:cubicBezTo>
                  <a:pt x="f328" y="f235"/>
                  <a:pt x="f329" y="f234"/>
                  <a:pt x="f330" y="f235"/>
                </a:cubicBezTo>
                <a:cubicBezTo>
                  <a:pt x="f332" y="f230"/>
                  <a:pt x="f330" y="f233"/>
                  <a:pt x="f329" y="f227"/>
                </a:cubicBezTo>
                <a:cubicBezTo>
                  <a:pt x="f327" y="f226"/>
                  <a:pt x="f323" y="f227"/>
                  <a:pt x="f322" y="f226"/>
                </a:cubicBezTo>
                <a:cubicBezTo>
                  <a:pt x="f320" y="f226"/>
                  <a:pt x="f321" y="f226"/>
                  <a:pt x="f319" y="f236"/>
                </a:cubicBezTo>
                <a:cubicBezTo>
                  <a:pt x="f319" y="f236"/>
                  <a:pt x="f318" y="f225"/>
                  <a:pt x="f489" y="f225"/>
                </a:cubicBezTo>
                <a:cubicBezTo>
                  <a:pt x="f316" y="f225"/>
                  <a:pt x="f315" y="f225"/>
                  <a:pt x="f314" y="f236"/>
                </a:cubicBezTo>
                <a:cubicBezTo>
                  <a:pt x="f490" y="f226"/>
                  <a:pt x="f717" y="f225"/>
                  <a:pt x="f717" y="f227"/>
                </a:cubicBezTo>
                <a:cubicBezTo>
                  <a:pt x="f717" y="f233"/>
                  <a:pt x="f717" y="f228"/>
                  <a:pt x="f491" y="f229"/>
                </a:cubicBezTo>
                <a:cubicBezTo>
                  <a:pt x="f312" y="f230"/>
                  <a:pt x="f312" y="f229"/>
                  <a:pt x="f490" y="f230"/>
                </a:cubicBezTo>
                <a:cubicBezTo>
                  <a:pt x="f315" y="f230"/>
                  <a:pt x="f316" y="f235"/>
                  <a:pt x="f317" y="f231"/>
                </a:cubicBezTo>
                <a:cubicBezTo>
                  <a:pt x="f319" y="f232"/>
                  <a:pt x="f322" y="f231"/>
                  <a:pt x="f323" y="f234"/>
                </a:cubicBezTo>
                <a:close/>
                <a:moveTo>
                  <a:pt x="f717" y="f101"/>
                </a:moveTo>
                <a:cubicBezTo>
                  <a:pt x="f311" y="f101"/>
                  <a:pt x="f311" y="f100"/>
                  <a:pt x="f717" y="f100"/>
                </a:cubicBezTo>
                <a:cubicBezTo>
                  <a:pt x="f310" y="f100"/>
                  <a:pt x="f309" y="f103"/>
                  <a:pt x="f717" y="f101"/>
                </a:cubicBezTo>
                <a:close/>
                <a:moveTo>
                  <a:pt x="f717" y="f526"/>
                </a:moveTo>
                <a:cubicBezTo>
                  <a:pt x="f717" y="f262"/>
                  <a:pt x="f311" y="f59"/>
                  <a:pt x="f491" y="f59"/>
                </a:cubicBezTo>
                <a:cubicBezTo>
                  <a:pt x="f312" y="f263"/>
                  <a:pt x="f312" y="f263"/>
                  <a:pt x="f490" y="f264"/>
                </a:cubicBezTo>
                <a:cubicBezTo>
                  <a:pt x="f490" y="f264"/>
                  <a:pt x="f313" y="f58"/>
                  <a:pt x="f314" y="f61"/>
                </a:cubicBezTo>
                <a:cubicBezTo>
                  <a:pt x="f315" y="f264"/>
                  <a:pt x="f313" y="f59"/>
                  <a:pt x="f313" y="f262"/>
                </a:cubicBezTo>
                <a:cubicBezTo>
                  <a:pt x="f490" y="f262"/>
                  <a:pt x="f490" y="f526"/>
                  <a:pt x="f490" y="f261"/>
                </a:cubicBezTo>
                <a:cubicBezTo>
                  <a:pt x="f312" y="f261"/>
                  <a:pt x="f311" y="f261"/>
                  <a:pt x="f717" y="f526"/>
                </a:cubicBezTo>
                <a:close/>
                <a:moveTo>
                  <a:pt x="f308" y="f184"/>
                </a:moveTo>
                <a:cubicBezTo>
                  <a:pt x="f308" y="f201"/>
                  <a:pt x="f309" y="f201"/>
                  <a:pt x="f309" y="f201"/>
                </a:cubicBezTo>
                <a:cubicBezTo>
                  <a:pt x="f717" y="f185"/>
                  <a:pt x="f717" y="f199"/>
                  <a:pt x="f491" y="f187"/>
                </a:cubicBezTo>
                <a:cubicBezTo>
                  <a:pt x="f312" y="f198"/>
                  <a:pt x="f312" y="f198"/>
                  <a:pt x="f490" y="f188"/>
                </a:cubicBezTo>
                <a:cubicBezTo>
                  <a:pt x="f490" y="f197"/>
                  <a:pt x="f490" y="f196"/>
                  <a:pt x="f490" y="f190"/>
                </a:cubicBezTo>
                <a:cubicBezTo>
                  <a:pt x="f313" y="f190"/>
                  <a:pt x="f314" y="f195"/>
                  <a:pt x="f313" y="f191"/>
                </a:cubicBezTo>
                <a:cubicBezTo>
                  <a:pt x="f313" y="f194"/>
                  <a:pt x="f312" y="f191"/>
                  <a:pt x="f312" y="f213"/>
                </a:cubicBezTo>
                <a:cubicBezTo>
                  <a:pt x="f312" y="f193"/>
                  <a:pt x="f314" y="f193"/>
                  <a:pt x="f316" y="f214"/>
                </a:cubicBezTo>
                <a:cubicBezTo>
                  <a:pt x="f317" y="f215"/>
                  <a:pt x="f319" y="f721"/>
                  <a:pt x="f320" y="f721"/>
                </a:cubicBezTo>
                <a:cubicBezTo>
                  <a:pt x="f324" y="f216"/>
                  <a:pt x="f325" y="f216"/>
                  <a:pt x="f326" y="f720"/>
                </a:cubicBezTo>
                <a:cubicBezTo>
                  <a:pt x="f327" y="f720"/>
                  <a:pt x="f328" y="f720"/>
                  <a:pt x="f329" y="f720"/>
                </a:cubicBezTo>
                <a:cubicBezTo>
                  <a:pt x="f330" y="f217"/>
                  <a:pt x="f330" y="f719"/>
                  <a:pt x="f329" y="f719"/>
                </a:cubicBezTo>
                <a:cubicBezTo>
                  <a:pt x="f328" y="f719"/>
                  <a:pt x="f323" y="f533"/>
                  <a:pt x="f327" y="f219"/>
                </a:cubicBezTo>
                <a:cubicBezTo>
                  <a:pt x="f328" y="f219"/>
                  <a:pt x="f329" y="f219"/>
                  <a:pt x="f330" y="f257"/>
                </a:cubicBezTo>
                <a:cubicBezTo>
                  <a:pt x="f330" y="f257"/>
                  <a:pt x="f331" y="f223"/>
                  <a:pt x="f330" y="f220"/>
                </a:cubicBezTo>
                <a:cubicBezTo>
                  <a:pt x="f329" y="f221"/>
                  <a:pt x="f327" y="f220"/>
                  <a:pt x="f327" y="f222"/>
                </a:cubicBezTo>
                <a:cubicBezTo>
                  <a:pt x="f328" y="f224"/>
                  <a:pt x="f329" y="f225"/>
                  <a:pt x="f330" y="f236"/>
                </a:cubicBezTo>
                <a:cubicBezTo>
                  <a:pt x="f330" y="f226"/>
                  <a:pt x="f330" y="f227"/>
                  <a:pt x="f331" y="f227"/>
                </a:cubicBezTo>
                <a:cubicBezTo>
                  <a:pt x="f331" y="f233"/>
                  <a:pt x="f332" y="f228"/>
                  <a:pt x="f332" y="f229"/>
                </a:cubicBezTo>
                <a:cubicBezTo>
                  <a:pt x="f332" y="f230"/>
                  <a:pt x="f332" y="f235"/>
                  <a:pt x="f332" y="f234"/>
                </a:cubicBezTo>
                <a:cubicBezTo>
                  <a:pt x="f332" y="f232"/>
                  <a:pt x="f335" y="f232"/>
                  <a:pt x="f333" y="f260"/>
                </a:cubicBezTo>
                <a:cubicBezTo>
                  <a:pt x="f333" y="f527"/>
                  <a:pt x="f333" y="f526"/>
                  <a:pt x="f334" y="f261"/>
                </a:cubicBezTo>
                <a:cubicBezTo>
                  <a:pt x="f337" y="f261"/>
                  <a:pt x="f337" y="f260"/>
                  <a:pt x="f337" y="f232"/>
                </a:cubicBezTo>
                <a:cubicBezTo>
                  <a:pt x="f337" y="f235"/>
                  <a:pt x="f336" y="f229"/>
                  <a:pt x="f338" y="f233"/>
                </a:cubicBezTo>
                <a:cubicBezTo>
                  <a:pt x="f339" y="f227"/>
                  <a:pt x="f342" y="f226"/>
                  <a:pt x="f340" y="f236"/>
                </a:cubicBezTo>
                <a:cubicBezTo>
                  <a:pt x="f338" y="f225"/>
                  <a:pt x="f333" y="f225"/>
                  <a:pt x="f333" y="f222"/>
                </a:cubicBezTo>
                <a:cubicBezTo>
                  <a:pt x="f333" y="f223"/>
                  <a:pt x="f338" y="f220"/>
                  <a:pt x="f338" y="f257"/>
                </a:cubicBezTo>
                <a:cubicBezTo>
                  <a:pt x="f340" y="f218"/>
                  <a:pt x="f334" y="f719"/>
                  <a:pt x="f338" y="f720"/>
                </a:cubicBezTo>
                <a:cubicBezTo>
                  <a:pt x="f340" y="f720"/>
                  <a:pt x="f339" y="f216"/>
                  <a:pt x="f345" y="f216"/>
                </a:cubicBezTo>
                <a:cubicBezTo>
                  <a:pt x="f341" y="f721"/>
                  <a:pt x="f342" y="f721"/>
                  <a:pt x="f343" y="f721"/>
                </a:cubicBezTo>
                <a:cubicBezTo>
                  <a:pt x="f352" y="f215"/>
                  <a:pt x="f353" y="f721"/>
                  <a:pt x="f478" y="f193"/>
                </a:cubicBezTo>
                <a:cubicBezTo>
                  <a:pt x="f478" y="f213"/>
                  <a:pt x="f344" y="f191"/>
                  <a:pt x="f343" y="f195"/>
                </a:cubicBezTo>
                <a:cubicBezTo>
                  <a:pt x="f341" y="f190"/>
                  <a:pt x="f339" y="f190"/>
                  <a:pt x="f341" y="f189"/>
                </a:cubicBezTo>
                <a:cubicBezTo>
                  <a:pt x="f342" y="f188"/>
                  <a:pt x="f343" y="f188"/>
                  <a:pt x="f352" y="f187"/>
                </a:cubicBezTo>
                <a:cubicBezTo>
                  <a:pt x="f480" y="f199"/>
                  <a:pt x="f479" y="f186"/>
                  <a:pt x="f353" y="f186"/>
                </a:cubicBezTo>
                <a:cubicBezTo>
                  <a:pt x="f356" y="f186"/>
                  <a:pt x="f355" y="f200"/>
                  <a:pt x="f354" y="f201"/>
                </a:cubicBezTo>
                <a:cubicBezTo>
                  <a:pt x="f354" y="f201"/>
                  <a:pt x="f355" y="f184"/>
                  <a:pt x="f355" y="f182"/>
                </a:cubicBezTo>
                <a:cubicBezTo>
                  <a:pt x="f355" y="f183"/>
                  <a:pt x="f355" y="f181"/>
                  <a:pt x="f354" y="f181"/>
                </a:cubicBezTo>
                <a:cubicBezTo>
                  <a:pt x="f354" y="f203"/>
                  <a:pt x="f354" y="f179"/>
                  <a:pt x="f354" y="f204"/>
                </a:cubicBezTo>
                <a:cubicBezTo>
                  <a:pt x="f355" y="f178"/>
                  <a:pt x="f355" y="f175"/>
                  <a:pt x="f356" y="f173"/>
                </a:cubicBezTo>
                <a:cubicBezTo>
                  <a:pt x="f353" y="f171"/>
                  <a:pt x="f479" y="f170"/>
                  <a:pt x="f352" y="f170"/>
                </a:cubicBezTo>
                <a:cubicBezTo>
                  <a:pt x="f343" y="f170"/>
                  <a:pt x="f345" y="f170"/>
                  <a:pt x="f340" y="f171"/>
                </a:cubicBezTo>
                <a:cubicBezTo>
                  <a:pt x="f338" y="f171"/>
                  <a:pt x="f338" y="f172"/>
                  <a:pt x="f336" y="f172"/>
                </a:cubicBezTo>
                <a:cubicBezTo>
                  <a:pt x="f337" y="f173"/>
                  <a:pt x="f334" y="f173"/>
                  <a:pt x="f333" y="f173"/>
                </a:cubicBezTo>
                <a:cubicBezTo>
                  <a:pt x="f335" y="f175"/>
                  <a:pt x="f333" y="f175"/>
                  <a:pt x="f334" y="f176"/>
                </a:cubicBezTo>
                <a:cubicBezTo>
                  <a:pt x="f334" y="f178"/>
                  <a:pt x="f337" y="f177"/>
                  <a:pt x="f337" y="f204"/>
                </a:cubicBezTo>
                <a:cubicBezTo>
                  <a:pt x="f336" y="f179"/>
                  <a:pt x="f336" y="f179"/>
                  <a:pt x="f336" y="f180"/>
                </a:cubicBezTo>
                <a:cubicBezTo>
                  <a:pt x="f336" y="f181"/>
                  <a:pt x="f338" y="f183"/>
                  <a:pt x="f338" y="f182"/>
                </a:cubicBezTo>
                <a:cubicBezTo>
                  <a:pt x="f338" y="f184"/>
                  <a:pt x="f334" y="f186"/>
                  <a:pt x="f333" y="f201"/>
                </a:cubicBezTo>
                <a:cubicBezTo>
                  <a:pt x="f333" y="f184"/>
                  <a:pt x="f334" y="f184"/>
                  <a:pt x="f334" y="f182"/>
                </a:cubicBezTo>
                <a:cubicBezTo>
                  <a:pt x="f337" y="f183"/>
                  <a:pt x="f337" y="f181"/>
                  <a:pt x="f337" y="f180"/>
                </a:cubicBezTo>
                <a:cubicBezTo>
                  <a:pt x="f337" y="f179"/>
                  <a:pt x="f334" y="f176"/>
                  <a:pt x="f335" y="f177"/>
                </a:cubicBezTo>
                <a:cubicBezTo>
                  <a:pt x="f332" y="f204"/>
                  <a:pt x="f332" y="f179"/>
                  <a:pt x="f335" y="f203"/>
                </a:cubicBezTo>
                <a:cubicBezTo>
                  <a:pt x="f333" y="f180"/>
                  <a:pt x="f333" y="f180"/>
                  <a:pt x="f332" y="f181"/>
                </a:cubicBezTo>
                <a:cubicBezTo>
                  <a:pt x="f331" y="f183"/>
                  <a:pt x="f331" y="f183"/>
                  <a:pt x="f331" y="f184"/>
                </a:cubicBezTo>
                <a:cubicBezTo>
                  <a:pt x="f331" y="f201"/>
                  <a:pt x="f330" y="f185"/>
                  <a:pt x="f329" y="f185"/>
                </a:cubicBezTo>
                <a:cubicBezTo>
                  <a:pt x="f329" y="f185"/>
                  <a:pt x="f328" y="f185"/>
                  <a:pt x="f328" y="f185"/>
                </a:cubicBezTo>
                <a:cubicBezTo>
                  <a:pt x="f328" y="f201"/>
                  <a:pt x="f328" y="f184"/>
                  <a:pt x="f327" y="f182"/>
                </a:cubicBezTo>
                <a:cubicBezTo>
                  <a:pt x="f326" y="f183"/>
                  <a:pt x="f325" y="f182"/>
                  <a:pt x="f325" y="f181"/>
                </a:cubicBezTo>
                <a:cubicBezTo>
                  <a:pt x="f325" y="f180"/>
                  <a:pt x="f326" y="f203"/>
                  <a:pt x="f326" y="f179"/>
                </a:cubicBezTo>
                <a:cubicBezTo>
                  <a:pt x="f327" y="f204"/>
                  <a:pt x="f327" y="f177"/>
                  <a:pt x="f328" y="f178"/>
                </a:cubicBezTo>
                <a:cubicBezTo>
                  <a:pt x="f329" y="f178"/>
                  <a:pt x="f329" y="f176"/>
                  <a:pt x="f328" y="f175"/>
                </a:cubicBezTo>
                <a:cubicBezTo>
                  <a:pt x="f327" y="f175"/>
                  <a:pt x="f325" y="f176"/>
                  <a:pt x="f323" y="f176"/>
                </a:cubicBezTo>
                <a:cubicBezTo>
                  <a:pt x="f322" y="f178"/>
                  <a:pt x="f320" y="f176"/>
                  <a:pt x="f319" y="f175"/>
                </a:cubicBezTo>
                <a:cubicBezTo>
                  <a:pt x="f317" y="f175"/>
                  <a:pt x="f489" y="f174"/>
                  <a:pt x="f316" y="f176"/>
                </a:cubicBezTo>
                <a:cubicBezTo>
                  <a:pt x="f489" y="f178"/>
                  <a:pt x="f317" y="f178"/>
                  <a:pt x="f318" y="f178"/>
                </a:cubicBezTo>
                <a:cubicBezTo>
                  <a:pt x="f319" y="f177"/>
                  <a:pt x="f321" y="f177"/>
                  <a:pt x="f321" y="f204"/>
                </a:cubicBezTo>
                <a:cubicBezTo>
                  <a:pt x="f320" y="f180"/>
                  <a:pt x="f317" y="f183"/>
                  <a:pt x="f316" y="f182"/>
                </a:cubicBezTo>
                <a:cubicBezTo>
                  <a:pt x="f315" y="f184"/>
                  <a:pt x="f315" y="f184"/>
                  <a:pt x="f313" y="f201"/>
                </a:cubicBezTo>
                <a:cubicBezTo>
                  <a:pt x="f312" y="f201"/>
                  <a:pt x="f491" y="f201"/>
                  <a:pt x="f310" y="f184"/>
                </a:cubicBezTo>
                <a:cubicBezTo>
                  <a:pt x="f310" y="f184"/>
                  <a:pt x="f492" y="f183"/>
                  <a:pt x="f308" y="f184"/>
                </a:cubicBezTo>
                <a:close/>
                <a:moveTo>
                  <a:pt x="f493" y="f221"/>
                </a:moveTo>
                <a:cubicBezTo>
                  <a:pt x="f308" y="f220"/>
                  <a:pt x="f308" y="f223"/>
                  <a:pt x="f308" y="f219"/>
                </a:cubicBezTo>
                <a:cubicBezTo>
                  <a:pt x="f492" y="f218"/>
                  <a:pt x="f309" y="f217"/>
                  <a:pt x="f492" y="f720"/>
                </a:cubicBezTo>
                <a:cubicBezTo>
                  <a:pt x="f308" y="f720"/>
                  <a:pt x="f308" y="f533"/>
                  <a:pt x="f493" y="f218"/>
                </a:cubicBezTo>
                <a:cubicBezTo>
                  <a:pt x="f307" y="f257"/>
                  <a:pt x="f494" y="f220"/>
                  <a:pt x="f304" y="f222"/>
                </a:cubicBezTo>
                <a:cubicBezTo>
                  <a:pt x="f304" y="f224"/>
                  <a:pt x="f304" y="f224"/>
                  <a:pt x="f305" y="f236"/>
                </a:cubicBezTo>
                <a:cubicBezTo>
                  <a:pt x="f305" y="f236"/>
                  <a:pt x="f742" y="f226"/>
                  <a:pt x="f742" y="f227"/>
                </a:cubicBezTo>
                <a:cubicBezTo>
                  <a:pt x="f742" y="f233"/>
                  <a:pt x="f495" y="f228"/>
                  <a:pt x="f305" y="f229"/>
                </a:cubicBezTo>
                <a:cubicBezTo>
                  <a:pt x="f305" y="f229"/>
                  <a:pt x="f305" y="f235"/>
                  <a:pt x="f304" y="f235"/>
                </a:cubicBezTo>
                <a:cubicBezTo>
                  <a:pt x="f306" y="f235"/>
                  <a:pt x="f306" y="f228"/>
                  <a:pt x="f306" y="f233"/>
                </a:cubicBezTo>
                <a:cubicBezTo>
                  <a:pt x="f306" y="f227"/>
                  <a:pt x="f306" y="f226"/>
                  <a:pt x="f494" y="f236"/>
                </a:cubicBezTo>
                <a:cubicBezTo>
                  <a:pt x="f494" y="f225"/>
                  <a:pt x="f307" y="f224"/>
                  <a:pt x="f493" y="f221"/>
                </a:cubicBezTo>
                <a:close/>
                <a:moveTo>
                  <a:pt x="f143" y="f40"/>
                </a:moveTo>
                <a:cubicBezTo>
                  <a:pt x="f160" y="f41"/>
                  <a:pt x="f143" y="f42"/>
                  <a:pt x="f143" y="f43"/>
                </a:cubicBezTo>
                <a:cubicBezTo>
                  <a:pt x="f160" y="f44"/>
                  <a:pt x="f161" y="f44"/>
                  <a:pt x="f161" y="f45"/>
                </a:cubicBezTo>
                <a:cubicBezTo>
                  <a:pt x="f542" y="f476"/>
                  <a:pt x="f161" y="f476"/>
                  <a:pt x="f160" y="f475"/>
                </a:cubicBezTo>
                <a:cubicBezTo>
                  <a:pt x="f143" y="f481"/>
                  <a:pt x="f143" y="f473"/>
                  <a:pt x="f142" y="f473"/>
                </a:cubicBezTo>
                <a:cubicBezTo>
                  <a:pt x="f142" y="f473"/>
                  <a:pt x="f141" y="f481"/>
                  <a:pt x="f141" y="f475"/>
                </a:cubicBezTo>
                <a:cubicBezTo>
                  <a:pt x="f141" y="f476"/>
                  <a:pt x="f141" y="f477"/>
                  <a:pt x="f141" y="f45"/>
                </a:cubicBezTo>
                <a:cubicBezTo>
                  <a:pt x="f141" y="f44"/>
                  <a:pt x="f141" y="f39"/>
                  <a:pt x="f143" y="f40"/>
                </a:cubicBezTo>
                <a:close/>
                <a:moveTo>
                  <a:pt x="f299" y="f197"/>
                </a:moveTo>
                <a:cubicBezTo>
                  <a:pt x="f303" y="f188"/>
                  <a:pt x="f299" y="f198"/>
                  <a:pt x="f300" y="f198"/>
                </a:cubicBezTo>
                <a:cubicBezTo>
                  <a:pt x="f301" y="f187"/>
                  <a:pt x="f296" y="f187"/>
                  <a:pt x="f294" y="f187"/>
                </a:cubicBezTo>
                <a:cubicBezTo>
                  <a:pt x="f497" y="f198"/>
                  <a:pt x="f507" y="f198"/>
                  <a:pt x="f601" y="f198"/>
                </a:cubicBezTo>
                <a:cubicBezTo>
                  <a:pt x="f290" y="f188"/>
                  <a:pt x="f289" y="f197"/>
                  <a:pt x="f284" y="f197"/>
                </a:cubicBezTo>
                <a:cubicBezTo>
                  <a:pt x="f283" y="f197"/>
                  <a:pt x="f280" y="f188"/>
                  <a:pt x="f279" y="f197"/>
                </a:cubicBezTo>
                <a:cubicBezTo>
                  <a:pt x="f279" y="f189"/>
                  <a:pt x="f281" y="f190"/>
                  <a:pt x="f281" y="f190"/>
                </a:cubicBezTo>
                <a:cubicBezTo>
                  <a:pt x="f284" y="f195"/>
                  <a:pt x="f287" y="f191"/>
                  <a:pt x="f288" y="f213"/>
                </a:cubicBezTo>
                <a:cubicBezTo>
                  <a:pt x="f289" y="f193"/>
                  <a:pt x="f289" y="f215"/>
                  <a:pt x="f291" y="f216"/>
                </a:cubicBezTo>
                <a:cubicBezTo>
                  <a:pt x="f601" y="f217"/>
                  <a:pt x="f507" y="f720"/>
                  <a:pt x="f499" y="f217"/>
                </a:cubicBezTo>
                <a:cubicBezTo>
                  <a:pt x="f302" y="f217"/>
                  <a:pt x="f294" y="f533"/>
                  <a:pt x="f296" y="f218"/>
                </a:cubicBezTo>
                <a:cubicBezTo>
                  <a:pt x="f301" y="f257"/>
                  <a:pt x="f298" y="f257"/>
                  <a:pt x="f299" y="f257"/>
                </a:cubicBezTo>
                <a:cubicBezTo>
                  <a:pt x="f496" y="f257"/>
                  <a:pt x="f495" y="f257"/>
                  <a:pt x="f304" y="f218"/>
                </a:cubicBezTo>
                <a:cubicBezTo>
                  <a:pt x="f306" y="f533"/>
                  <a:pt x="f494" y="f217"/>
                  <a:pt x="f494" y="f216"/>
                </a:cubicBezTo>
                <a:cubicBezTo>
                  <a:pt x="f494" y="f215"/>
                  <a:pt x="f494" y="f192"/>
                  <a:pt x="f306" y="f194"/>
                </a:cubicBezTo>
                <a:cubicBezTo>
                  <a:pt x="f306" y="f191"/>
                  <a:pt x="f495" y="f190"/>
                  <a:pt x="f304" y="f196"/>
                </a:cubicBezTo>
                <a:cubicBezTo>
                  <a:pt x="f306" y="f189"/>
                  <a:pt x="f306" y="f196"/>
                  <a:pt x="f306" y="f189"/>
                </a:cubicBezTo>
                <a:cubicBezTo>
                  <a:pt x="f306" y="f189"/>
                  <a:pt x="f304" y="f197"/>
                  <a:pt x="f304" y="f197"/>
                </a:cubicBezTo>
                <a:cubicBezTo>
                  <a:pt x="f305" y="f188"/>
                  <a:pt x="f495" y="f188"/>
                  <a:pt x="f495" y="f198"/>
                </a:cubicBezTo>
                <a:cubicBezTo>
                  <a:pt x="f742" y="f198"/>
                  <a:pt x="f495" y="f199"/>
                  <a:pt x="f496" y="f199"/>
                </a:cubicBezTo>
                <a:cubicBezTo>
                  <a:pt x="f741" y="f199"/>
                  <a:pt x="f741" y="f198"/>
                  <a:pt x="f741" y="f198"/>
                </a:cubicBezTo>
                <a:cubicBezTo>
                  <a:pt x="f741" y="f197"/>
                  <a:pt x="f303" y="f195"/>
                  <a:pt x="f300" y="f196"/>
                </a:cubicBezTo>
                <a:cubicBezTo>
                  <a:pt x="f300" y="f196"/>
                  <a:pt x="f300" y="f189"/>
                  <a:pt x="f300" y="f189"/>
                </a:cubicBezTo>
                <a:cubicBezTo>
                  <a:pt x="f300" y="f197"/>
                  <a:pt x="f299" y="f197"/>
                  <a:pt x="f299" y="f197"/>
                </a:cubicBezTo>
                <a:close/>
                <a:moveTo>
                  <a:pt x="f745" y="f516"/>
                </a:moveTo>
                <a:cubicBezTo>
                  <a:pt x="f745" y="f516"/>
                  <a:pt x="f746" y="f518"/>
                  <a:pt x="f747" y="f518"/>
                </a:cubicBezTo>
                <a:cubicBezTo>
                  <a:pt x="f748" y="f519"/>
                  <a:pt x="f749" y="f518"/>
                  <a:pt x="f750" y="f450"/>
                </a:cubicBezTo>
                <a:cubicBezTo>
                  <a:pt x="f751" y="f449"/>
                  <a:pt x="f751" y="f448"/>
                  <a:pt x="f752" y="f448"/>
                </a:cubicBezTo>
                <a:cubicBezTo>
                  <a:pt x="f752" y="f449"/>
                  <a:pt x="f753" y="f450"/>
                  <a:pt x="f753" y="f519"/>
                </a:cubicBezTo>
                <a:cubicBezTo>
                  <a:pt x="f754" y="f518"/>
                  <a:pt x="f753" y="f514"/>
                  <a:pt x="f755" y="f515"/>
                </a:cubicBezTo>
                <a:cubicBezTo>
                  <a:pt x="f756" y="f516"/>
                  <a:pt x="f756" y="f516"/>
                  <a:pt x="f757" y="f515"/>
                </a:cubicBezTo>
                <a:cubicBezTo>
                  <a:pt x="f758" y="f514"/>
                  <a:pt x="f758" y="f452"/>
                  <a:pt x="f758" y="f512"/>
                </a:cubicBezTo>
                <a:cubicBezTo>
                  <a:pt x="f757" y="f522"/>
                  <a:pt x="f757" y="f455"/>
                  <a:pt x="f755" y="f454"/>
                </a:cubicBezTo>
                <a:cubicBezTo>
                  <a:pt x="f759" y="f453"/>
                  <a:pt x="f756" y="f512"/>
                  <a:pt x="f760" y="f514"/>
                </a:cubicBezTo>
                <a:cubicBezTo>
                  <a:pt x="f760" y="f452"/>
                  <a:pt x="f759" y="f452"/>
                  <a:pt x="f759" y="f452"/>
                </a:cubicBezTo>
                <a:cubicBezTo>
                  <a:pt x="f754" y="f512"/>
                  <a:pt x="f753" y="f453"/>
                  <a:pt x="f752" y="f454"/>
                </a:cubicBezTo>
                <a:cubicBezTo>
                  <a:pt x="f761" y="f455"/>
                  <a:pt x="f761" y="f455"/>
                  <a:pt x="f751" y="f456"/>
                </a:cubicBezTo>
                <a:cubicBezTo>
                  <a:pt x="f750" y="f456"/>
                  <a:pt x="f762" y="f457"/>
                  <a:pt x="f749" y="f506"/>
                </a:cubicBezTo>
                <a:cubicBezTo>
                  <a:pt x="f763" y="f506"/>
                  <a:pt x="f748" y="f506"/>
                  <a:pt x="f764" y="f458"/>
                </a:cubicBezTo>
                <a:cubicBezTo>
                  <a:pt x="f747" y="f459"/>
                  <a:pt x="f764" y="f504"/>
                  <a:pt x="f747" y="f504"/>
                </a:cubicBezTo>
                <a:cubicBezTo>
                  <a:pt x="f745" y="f505"/>
                  <a:pt x="f745" y="f506"/>
                  <a:pt x="f745" y="f457"/>
                </a:cubicBezTo>
                <a:cubicBezTo>
                  <a:pt x="f746" y="f509"/>
                  <a:pt x="f764" y="f457"/>
                  <a:pt x="f763" y="f509"/>
                </a:cubicBezTo>
                <a:cubicBezTo>
                  <a:pt x="f763" y="f509"/>
                  <a:pt x="f763" y="f455"/>
                  <a:pt x="f763" y="f455"/>
                </a:cubicBezTo>
                <a:cubicBezTo>
                  <a:pt x="f763" y="f453"/>
                  <a:pt x="f762" y="f452"/>
                  <a:pt x="f763" y="f515"/>
                </a:cubicBezTo>
                <a:cubicBezTo>
                  <a:pt x="f748" y="f516"/>
                  <a:pt x="f764" y="f522"/>
                  <a:pt x="f747" y="f453"/>
                </a:cubicBezTo>
                <a:cubicBezTo>
                  <a:pt x="f746" y="f453"/>
                  <a:pt x="f745" y="f454"/>
                  <a:pt x="f745" y="f455"/>
                </a:cubicBezTo>
                <a:cubicBezTo>
                  <a:pt x="f745" y="f509"/>
                  <a:pt x="f765" y="f456"/>
                  <a:pt x="f766" y="f456"/>
                </a:cubicBezTo>
                <a:cubicBezTo>
                  <a:pt x="f766" y="f509"/>
                  <a:pt x="f765" y="f455"/>
                  <a:pt x="f765" y="f454"/>
                </a:cubicBezTo>
                <a:cubicBezTo>
                  <a:pt x="f745" y="f522"/>
                  <a:pt x="f765" y="f522"/>
                  <a:pt x="f765" y="f452"/>
                </a:cubicBezTo>
                <a:cubicBezTo>
                  <a:pt x="f766" y="f514"/>
                  <a:pt x="f765" y="f515"/>
                  <a:pt x="f745" y="f516"/>
                </a:cubicBezTo>
                <a:close/>
                <a:moveTo>
                  <a:pt x="f767" y="f586"/>
                </a:moveTo>
                <a:cubicBezTo>
                  <a:pt x="f767" y="f596"/>
                  <a:pt x="f768" y="f585"/>
                  <a:pt x="f768" y="f583"/>
                </a:cubicBezTo>
                <a:cubicBezTo>
                  <a:pt x="f769" y="f582"/>
                  <a:pt x="f770" y="f598"/>
                  <a:pt x="f771" y="f581"/>
                </a:cubicBezTo>
                <a:cubicBezTo>
                  <a:pt x="f767" y="f599"/>
                  <a:pt x="f772" y="f579"/>
                  <a:pt x="f769" y="f599"/>
                </a:cubicBezTo>
                <a:cubicBezTo>
                  <a:pt x="f773" y="f578"/>
                  <a:pt x="f773" y="f577"/>
                  <a:pt x="f774" y="f577"/>
                </a:cubicBezTo>
                <a:cubicBezTo>
                  <a:pt x="f775" y="f577"/>
                  <a:pt x="f776" y="f577"/>
                  <a:pt x="f776" y="f576"/>
                </a:cubicBezTo>
                <a:cubicBezTo>
                  <a:pt x="f777" y="f600"/>
                  <a:pt x="f775" y="f573"/>
                  <a:pt x="f774" y="f571"/>
                </a:cubicBezTo>
                <a:cubicBezTo>
                  <a:pt x="f773" y="f570"/>
                  <a:pt x="f773" y="f569"/>
                  <a:pt x="f773" y="f568"/>
                </a:cubicBezTo>
                <a:cubicBezTo>
                  <a:pt x="f769" y="f566"/>
                  <a:pt x="f774" y="f566"/>
                  <a:pt x="f774" y="f565"/>
                </a:cubicBezTo>
                <a:cubicBezTo>
                  <a:pt x="f775" y="f564"/>
                  <a:pt x="f776" y="f566"/>
                  <a:pt x="f776" y="f567"/>
                </a:cubicBezTo>
                <a:cubicBezTo>
                  <a:pt x="f778" y="f569"/>
                  <a:pt x="f777" y="f570"/>
                  <a:pt x="f779" y="f571"/>
                </a:cubicBezTo>
                <a:cubicBezTo>
                  <a:pt x="f780" y="f600"/>
                  <a:pt x="f781" y="f577"/>
                  <a:pt x="f782" y="f599"/>
                </a:cubicBezTo>
                <a:cubicBezTo>
                  <a:pt x="f783" y="f579"/>
                  <a:pt x="f784" y="f579"/>
                  <a:pt x="f785" y="f579"/>
                </a:cubicBezTo>
                <a:cubicBezTo>
                  <a:pt x="f786" y="f579"/>
                  <a:pt x="f787" y="f580"/>
                  <a:pt x="f788" y="f581"/>
                </a:cubicBezTo>
                <a:cubicBezTo>
                  <a:pt x="f789" y="f598"/>
                  <a:pt x="f790" y="f597"/>
                  <a:pt x="f791" y="f583"/>
                </a:cubicBezTo>
                <a:cubicBezTo>
                  <a:pt x="f792" y="f584"/>
                  <a:pt x="f793" y="f584"/>
                  <a:pt x="f794" y="f585"/>
                </a:cubicBezTo>
                <a:cubicBezTo>
                  <a:pt x="f795" y="f585"/>
                  <a:pt x="f796" y="f584"/>
                  <a:pt x="f797" y="f596"/>
                </a:cubicBezTo>
                <a:cubicBezTo>
                  <a:pt x="f798" y="f586"/>
                  <a:pt x="f798" y="f587"/>
                  <a:pt x="f795" y="f587"/>
                </a:cubicBezTo>
                <a:cubicBezTo>
                  <a:pt x="f795" y="f588"/>
                  <a:pt x="f793" y="f588"/>
                  <a:pt x="f799" y="f589"/>
                </a:cubicBezTo>
                <a:cubicBezTo>
                  <a:pt x="f795" y="f589"/>
                  <a:pt x="f800" y="f586"/>
                  <a:pt x="f801" y="f590"/>
                </a:cubicBezTo>
                <a:cubicBezTo>
                  <a:pt x="f796" y="f593"/>
                  <a:pt x="f798" y="f591"/>
                  <a:pt x="f799" y="f591"/>
                </a:cubicBezTo>
                <a:cubicBezTo>
                  <a:pt x="f794" y="f591"/>
                  <a:pt x="f793" y="f591"/>
                  <a:pt x="f802" y="f592"/>
                </a:cubicBezTo>
                <a:cubicBezTo>
                  <a:pt x="f802" y="f593"/>
                  <a:pt x="f793" y="f590"/>
                  <a:pt x="f802" y="f589"/>
                </a:cubicBezTo>
                <a:cubicBezTo>
                  <a:pt x="f803" y="f587"/>
                  <a:pt x="f790" y="f590"/>
                  <a:pt x="f804" y="f593"/>
                </a:cubicBezTo>
                <a:cubicBezTo>
                  <a:pt x="f787" y="f593"/>
                  <a:pt x="f805" y="f593"/>
                  <a:pt x="f806" y="f593"/>
                </a:cubicBezTo>
                <a:cubicBezTo>
                  <a:pt x="f807" y="f590"/>
                  <a:pt x="f782" y="f589"/>
                  <a:pt x="f780" y="f587"/>
                </a:cubicBezTo>
                <a:cubicBezTo>
                  <a:pt x="f777" y="f587"/>
                  <a:pt x="f776" y="f596"/>
                  <a:pt x="f774" y="f596"/>
                </a:cubicBezTo>
                <a:cubicBezTo>
                  <a:pt x="f769" y="f596"/>
                  <a:pt x="f770" y="f588"/>
                  <a:pt x="f767" y="f586"/>
                </a:cubicBezTo>
                <a:close/>
                <a:moveTo>
                  <a:pt x="f808" y="f456"/>
                </a:moveTo>
                <a:cubicBezTo>
                  <a:pt x="f808" y="f509"/>
                  <a:pt x="f808" y="f509"/>
                  <a:pt x="f809" y="f509"/>
                </a:cubicBezTo>
                <a:cubicBezTo>
                  <a:pt x="f810" y="f509"/>
                  <a:pt x="f810" y="f509"/>
                  <a:pt x="f810" y="f509"/>
                </a:cubicBezTo>
                <a:cubicBezTo>
                  <a:pt x="f810" y="f456"/>
                  <a:pt x="f810" y="f456"/>
                  <a:pt x="f809" y="f456"/>
                </a:cubicBezTo>
                <a:cubicBezTo>
                  <a:pt x="f808" y="f456"/>
                  <a:pt x="f808" y="f456"/>
                  <a:pt x="f808" y="f456"/>
                </a:cubicBezTo>
                <a:close/>
                <a:moveTo>
                  <a:pt x="f774" y="f453"/>
                </a:moveTo>
                <a:cubicBezTo>
                  <a:pt x="f773" y="f453"/>
                  <a:pt x="f769" y="f454"/>
                  <a:pt x="f769" y="f454"/>
                </a:cubicBezTo>
                <a:cubicBezTo>
                  <a:pt x="f769" y="f455"/>
                  <a:pt x="f774" y="f455"/>
                  <a:pt x="f775" y="f454"/>
                </a:cubicBezTo>
                <a:cubicBezTo>
                  <a:pt x="f776" y="f454"/>
                  <a:pt x="f778" y="f453"/>
                  <a:pt x="f776" y="f453"/>
                </a:cubicBezTo>
                <a:cubicBezTo>
                  <a:pt x="f776" y="f522"/>
                  <a:pt x="f775" y="f522"/>
                  <a:pt x="f774" y="f453"/>
                </a:cubicBezTo>
                <a:close/>
                <a:moveTo>
                  <a:pt x="f781" y="f514"/>
                </a:moveTo>
                <a:cubicBezTo>
                  <a:pt x="f781" y="f515"/>
                  <a:pt x="f780" y="f515"/>
                  <a:pt x="f811" y="f515"/>
                </a:cubicBezTo>
                <a:cubicBezTo>
                  <a:pt x="f777" y="f515"/>
                  <a:pt x="f778" y="f515"/>
                  <a:pt x="f778" y="f515"/>
                </a:cubicBezTo>
                <a:cubicBezTo>
                  <a:pt x="f778" y="f514"/>
                  <a:pt x="f777" y="f514"/>
                  <a:pt x="f779" y="f514"/>
                </a:cubicBezTo>
                <a:cubicBezTo>
                  <a:pt x="f780" y="f452"/>
                  <a:pt x="f781" y="f514"/>
                  <a:pt x="f781" y="f514"/>
                </a:cubicBezTo>
                <a:close/>
                <a:moveTo>
                  <a:pt x="f774" y="f15"/>
                </a:moveTo>
                <a:cubicBezTo>
                  <a:pt x="f774" y="f18"/>
                  <a:pt x="f776" y="f18"/>
                  <a:pt x="f778" y="f18"/>
                </a:cubicBezTo>
                <a:cubicBezTo>
                  <a:pt x="f777" y="f18"/>
                  <a:pt x="f779" y="f18"/>
                  <a:pt x="f811" y="f21"/>
                </a:cubicBezTo>
                <a:cubicBezTo>
                  <a:pt x="f780" y="f21"/>
                  <a:pt x="f781" y="f54"/>
                  <a:pt x="f812" y="f23"/>
                </a:cubicBezTo>
                <a:cubicBezTo>
                  <a:pt x="f813" y="f25"/>
                  <a:pt x="f783" y="f25"/>
                  <a:pt x="f783" y="f50"/>
                </a:cubicBezTo>
                <a:cubicBezTo>
                  <a:pt x="f783" y="f814"/>
                  <a:pt x="f813" y="f594"/>
                  <a:pt x="f815" y="f594"/>
                </a:cubicBezTo>
                <a:cubicBezTo>
                  <a:pt x="f807" y="f595"/>
                  <a:pt x="f807" y="f594"/>
                  <a:pt x="f784" y="f814"/>
                </a:cubicBezTo>
                <a:cubicBezTo>
                  <a:pt x="f785" y="f50"/>
                  <a:pt x="f786" y="f51"/>
                  <a:pt x="f816" y="f51"/>
                </a:cubicBezTo>
                <a:cubicBezTo>
                  <a:pt x="f788" y="f25"/>
                  <a:pt x="f803" y="f51"/>
                  <a:pt x="f789" y="f54"/>
                </a:cubicBezTo>
                <a:cubicBezTo>
                  <a:pt x="f804" y="f21"/>
                  <a:pt x="f804" y="f18"/>
                  <a:pt x="f788" y="f18"/>
                </a:cubicBezTo>
                <a:cubicBezTo>
                  <a:pt x="f787" y="f15"/>
                  <a:pt x="f816" y="f10"/>
                  <a:pt x="f805" y="f10"/>
                </a:cubicBezTo>
                <a:cubicBezTo>
                  <a:pt x="f786" y="f31"/>
                  <a:pt x="f786" y="f37"/>
                  <a:pt x="f806" y="f36"/>
                </a:cubicBezTo>
                <a:cubicBezTo>
                  <a:pt x="f817" y="f36"/>
                  <a:pt x="f815" y="f32"/>
                  <a:pt x="f783" y="f32"/>
                </a:cubicBezTo>
                <a:cubicBezTo>
                  <a:pt x="f782" y="f31"/>
                  <a:pt x="f812" y="f31"/>
                  <a:pt x="f781" y="f10"/>
                </a:cubicBezTo>
                <a:cubicBezTo>
                  <a:pt x="f780" y="f10"/>
                  <a:pt x="f811" y="f10"/>
                  <a:pt x="f811" y="f15"/>
                </a:cubicBezTo>
                <a:cubicBezTo>
                  <a:pt x="f779" y="f15"/>
                  <a:pt x="f777" y="f15"/>
                  <a:pt x="f778" y="f15"/>
                </a:cubicBezTo>
                <a:cubicBezTo>
                  <a:pt x="f778" y="f15"/>
                  <a:pt x="f774" y="f10"/>
                  <a:pt x="f774" y="f15"/>
                </a:cubicBezTo>
                <a:close/>
                <a:moveTo>
                  <a:pt x="f818" y="f218"/>
                </a:moveTo>
                <a:cubicBezTo>
                  <a:pt x="f617" y="f219"/>
                  <a:pt x="f819" y="f219"/>
                  <a:pt x="f616" y="f219"/>
                </a:cubicBezTo>
                <a:cubicBezTo>
                  <a:pt x="f820" y="f257"/>
                  <a:pt x="f821" y="f223"/>
                  <a:pt x="f821" y="f220"/>
                </a:cubicBezTo>
                <a:cubicBezTo>
                  <a:pt x="f822" y="f221"/>
                  <a:pt x="f823" y="f218"/>
                  <a:pt x="f823" y="f533"/>
                </a:cubicBezTo>
                <a:cubicBezTo>
                  <a:pt x="f615" y="f217"/>
                  <a:pt x="f615" y="f720"/>
                  <a:pt x="f824" y="f216"/>
                </a:cubicBezTo>
                <a:cubicBezTo>
                  <a:pt x="f820" y="f721"/>
                  <a:pt x="f616" y="f215"/>
                  <a:pt x="f819" y="f214"/>
                </a:cubicBezTo>
                <a:cubicBezTo>
                  <a:pt x="f617" y="f214"/>
                  <a:pt x="f818" y="f193"/>
                  <a:pt x="f825" y="f193"/>
                </a:cubicBezTo>
                <a:cubicBezTo>
                  <a:pt x="f826" y="f214"/>
                  <a:pt x="f825" y="f215"/>
                  <a:pt x="f825" y="f721"/>
                </a:cubicBezTo>
                <a:cubicBezTo>
                  <a:pt x="f825" y="f720"/>
                  <a:pt x="f827" y="f533"/>
                  <a:pt x="f818" y="f218"/>
                </a:cubicBezTo>
                <a:close/>
                <a:moveTo>
                  <a:pt x="f828" y="f620"/>
                </a:moveTo>
                <a:cubicBezTo>
                  <a:pt x="f829" y="f560"/>
                  <a:pt x="f829" y="f561"/>
                  <a:pt x="f830" y="f561"/>
                </a:cubicBezTo>
                <a:cubicBezTo>
                  <a:pt x="f831" y="f561"/>
                  <a:pt x="f832" y="f562"/>
                  <a:pt x="f831" y="f563"/>
                </a:cubicBezTo>
                <a:cubicBezTo>
                  <a:pt x="f831" y="f563"/>
                  <a:pt x="f830" y="f563"/>
                  <a:pt x="f830" y="f564"/>
                </a:cubicBezTo>
                <a:cubicBezTo>
                  <a:pt x="f830" y="f564"/>
                  <a:pt x="f829" y="f565"/>
                  <a:pt x="f829" y="f565"/>
                </a:cubicBezTo>
                <a:cubicBezTo>
                  <a:pt x="f828" y="f566"/>
                  <a:pt x="f833" y="f567"/>
                  <a:pt x="f834" y="f566"/>
                </a:cubicBezTo>
                <a:cubicBezTo>
                  <a:pt x="f835" y="f566"/>
                  <a:pt x="f836" y="f565"/>
                  <a:pt x="f837" y="f565"/>
                </a:cubicBezTo>
                <a:cubicBezTo>
                  <a:pt x="f838" y="f565"/>
                  <a:pt x="f839" y="f565"/>
                  <a:pt x="f840" y="f565"/>
                </a:cubicBezTo>
                <a:cubicBezTo>
                  <a:pt x="f841" y="f565"/>
                  <a:pt x="f842" y="f566"/>
                  <a:pt x="f843" y="f565"/>
                </a:cubicBezTo>
                <a:cubicBezTo>
                  <a:pt x="f844" y="f565"/>
                  <a:pt x="f844" y="f564"/>
                  <a:pt x="f845" y="f563"/>
                </a:cubicBezTo>
                <a:cubicBezTo>
                  <a:pt x="f846" y="f562"/>
                  <a:pt x="f847" y="f562"/>
                  <a:pt x="f847" y="f560"/>
                </a:cubicBezTo>
                <a:cubicBezTo>
                  <a:pt x="f848" y="f556"/>
                  <a:pt x="f849" y="f554"/>
                  <a:pt x="f850" y="f553"/>
                </a:cubicBezTo>
                <a:cubicBezTo>
                  <a:pt x="f851" y="f552"/>
                  <a:pt x="f852" y="f551"/>
                  <a:pt x="f853" y="f557"/>
                </a:cubicBezTo>
                <a:cubicBezTo>
                  <a:pt x="f854" y="f548"/>
                  <a:pt x="f854" y="f559"/>
                  <a:pt x="f854" y="f546"/>
                </a:cubicBezTo>
                <a:cubicBezTo>
                  <a:pt x="f855" y="f92"/>
                  <a:pt x="f855" y="f99"/>
                  <a:pt x="f854" y="f103"/>
                </a:cubicBezTo>
                <a:cubicBezTo>
                  <a:pt x="f853" y="f104"/>
                  <a:pt x="f853" y="f104"/>
                  <a:pt x="f852" y="f106"/>
                </a:cubicBezTo>
                <a:cubicBezTo>
                  <a:pt x="f852" y="f108"/>
                  <a:pt x="f852" y="f107"/>
                  <a:pt x="f852" y="f109"/>
                </a:cubicBezTo>
                <a:cubicBezTo>
                  <a:pt x="f852" y="f110"/>
                  <a:pt x="f856" y="f110"/>
                  <a:pt x="f856" y="f111"/>
                </a:cubicBezTo>
                <a:cubicBezTo>
                  <a:pt x="f856" y="f113"/>
                  <a:pt x="f853" y="f113"/>
                  <a:pt x="f853" y="f117"/>
                </a:cubicBezTo>
                <a:cubicBezTo>
                  <a:pt x="f854" y="f119"/>
                  <a:pt x="f850" y="f117"/>
                  <a:pt x="f857" y="f113"/>
                </a:cubicBezTo>
                <a:cubicBezTo>
                  <a:pt x="f848" y="f112"/>
                  <a:pt x="f847" y="f111"/>
                  <a:pt x="f858" y="f107"/>
                </a:cubicBezTo>
                <a:cubicBezTo>
                  <a:pt x="f846" y="f106"/>
                  <a:pt x="f859" y="f104"/>
                  <a:pt x="f843" y="f104"/>
                </a:cubicBezTo>
                <a:cubicBezTo>
                  <a:pt x="f841" y="f103"/>
                  <a:pt x="f839" y="f104"/>
                  <a:pt x="f838" y="f100"/>
                </a:cubicBezTo>
                <a:cubicBezTo>
                  <a:pt x="f838" y="f99"/>
                  <a:pt x="f839" y="f98"/>
                  <a:pt x="f838" y="f95"/>
                </a:cubicBezTo>
                <a:cubicBezTo>
                  <a:pt x="f838" y="f96"/>
                  <a:pt x="f836" y="f96"/>
                  <a:pt x="f835" y="f96"/>
                </a:cubicBezTo>
                <a:cubicBezTo>
                  <a:pt x="f834" y="f96"/>
                  <a:pt x="f834" y="f92"/>
                  <a:pt x="f834" y="f90"/>
                </a:cubicBezTo>
                <a:cubicBezTo>
                  <a:pt x="f834" y="f546"/>
                  <a:pt x="f835" y="f546"/>
                  <a:pt x="f836" y="f546"/>
                </a:cubicBezTo>
                <a:cubicBezTo>
                  <a:pt x="f837" y="f547"/>
                  <a:pt x="f838" y="f547"/>
                  <a:pt x="f838" y="f559"/>
                </a:cubicBezTo>
                <a:cubicBezTo>
                  <a:pt x="f838" y="f548"/>
                  <a:pt x="f837" y="f548"/>
                  <a:pt x="f837" y="f557"/>
                </a:cubicBezTo>
                <a:cubicBezTo>
                  <a:pt x="f836" y="f551"/>
                  <a:pt x="f838" y="f553"/>
                  <a:pt x="f837" y="f556"/>
                </a:cubicBezTo>
                <a:cubicBezTo>
                  <a:pt x="f836" y="f555"/>
                  <a:pt x="f833" y="f556"/>
                  <a:pt x="f828" y="f620"/>
                </a:cubicBezTo>
                <a:close/>
                <a:moveTo>
                  <a:pt x="f860" y="f166"/>
                </a:moveTo>
                <a:cubicBezTo>
                  <a:pt x="f861" y="f166"/>
                  <a:pt x="f861" y="f163"/>
                  <a:pt x="f862" y="f162"/>
                </a:cubicBezTo>
                <a:cubicBezTo>
                  <a:pt x="f862" y="f161"/>
                  <a:pt x="f863" y="f143"/>
                  <a:pt x="f864" y="f146"/>
                </a:cubicBezTo>
                <a:cubicBezTo>
                  <a:pt x="f865" y="f140"/>
                  <a:pt x="f865" y="f138"/>
                  <a:pt x="f866" y="f135"/>
                </a:cubicBezTo>
                <a:cubicBezTo>
                  <a:pt x="f866" y="f153"/>
                  <a:pt x="f867" y="f128"/>
                  <a:pt x="f867" y="f127"/>
                </a:cubicBezTo>
                <a:cubicBezTo>
                  <a:pt x="f868" y="f126"/>
                  <a:pt x="f868" y="f125"/>
                  <a:pt x="f869" y="f121"/>
                </a:cubicBezTo>
                <a:cubicBezTo>
                  <a:pt x="f870" y="f114"/>
                  <a:pt x="f871" y="f113"/>
                  <a:pt x="f872" y="f110"/>
                </a:cubicBezTo>
                <a:cubicBezTo>
                  <a:pt x="f872" y="f108"/>
                  <a:pt x="f873" y="f545"/>
                  <a:pt x="f874" y="f101"/>
                </a:cubicBezTo>
                <a:cubicBezTo>
                  <a:pt x="f874" y="f100"/>
                  <a:pt x="f875" y="f96"/>
                  <a:pt x="f874" y="f92"/>
                </a:cubicBezTo>
                <a:cubicBezTo>
                  <a:pt x="f871" y="f90"/>
                  <a:pt x="f869" y="f545"/>
                  <a:pt x="f869" y="f106"/>
                </a:cubicBezTo>
                <a:cubicBezTo>
                  <a:pt x="f868" y="f110"/>
                  <a:pt x="f865" y="f113"/>
                  <a:pt x="f864" y="f118"/>
                </a:cubicBezTo>
                <a:cubicBezTo>
                  <a:pt x="f863" y="f122"/>
                  <a:pt x="f862" y="f125"/>
                  <a:pt x="f860" y="f126"/>
                </a:cubicBezTo>
                <a:cubicBezTo>
                  <a:pt x="f876" y="f127"/>
                  <a:pt x="f876" y="f153"/>
                  <a:pt x="f877" y="f137"/>
                </a:cubicBezTo>
                <a:cubicBezTo>
                  <a:pt x="f878" y="f139"/>
                  <a:pt x="f878" y="f141"/>
                  <a:pt x="f879" y="f142"/>
                </a:cubicBezTo>
                <a:cubicBezTo>
                  <a:pt x="f879" y="f160"/>
                  <a:pt x="f878" y="f542"/>
                  <a:pt x="f877" y="f541"/>
                </a:cubicBezTo>
                <a:cubicBezTo>
                  <a:pt x="f877" y="f164"/>
                  <a:pt x="f876" y="f539"/>
                  <a:pt x="f860" y="f166"/>
                </a:cubicBezTo>
                <a:close/>
                <a:moveTo>
                  <a:pt x="f303" y="f181"/>
                </a:moveTo>
                <a:cubicBezTo>
                  <a:pt x="f741" y="f184"/>
                  <a:pt x="f496" y="f203"/>
                  <a:pt x="f742" y="f203"/>
                </a:cubicBezTo>
                <a:cubicBezTo>
                  <a:pt x="f495" y="f179"/>
                  <a:pt x="f305" y="f203"/>
                  <a:pt x="f305" y="f204"/>
                </a:cubicBezTo>
                <a:cubicBezTo>
                  <a:pt x="f495" y="f177"/>
                  <a:pt x="f742" y="f177"/>
                  <a:pt x="f742" y="f178"/>
                </a:cubicBezTo>
                <a:cubicBezTo>
                  <a:pt x="f496" y="f178"/>
                  <a:pt x="f496" y="f176"/>
                  <a:pt x="f741" y="f175"/>
                </a:cubicBezTo>
                <a:cubicBezTo>
                  <a:pt x="f299" y="f173"/>
                  <a:pt x="f303" y="f204"/>
                  <a:pt x="f303" y="f204"/>
                </a:cubicBezTo>
                <a:cubicBezTo>
                  <a:pt x="f303" y="f179"/>
                  <a:pt x="f303" y="f180"/>
                  <a:pt x="f303" y="f181"/>
                </a:cubicBezTo>
                <a:close/>
                <a:moveTo>
                  <a:pt x="f798" y="f31"/>
                </a:moveTo>
                <a:cubicBezTo>
                  <a:pt x="f797" y="f10"/>
                  <a:pt x="f797" y="f10"/>
                  <a:pt x="f797" y="f15"/>
                </a:cubicBezTo>
                <a:cubicBezTo>
                  <a:pt x="f796" y="f15"/>
                  <a:pt x="f801" y="f15"/>
                  <a:pt x="f801" y="f10"/>
                </a:cubicBezTo>
                <a:cubicBezTo>
                  <a:pt x="f801" y="f31"/>
                  <a:pt x="f796" y="f31"/>
                  <a:pt x="f796" y="f31"/>
                </a:cubicBezTo>
                <a:cubicBezTo>
                  <a:pt x="f797" y="f32"/>
                  <a:pt x="f797" y="f37"/>
                  <a:pt x="f798" y="f37"/>
                </a:cubicBezTo>
                <a:cubicBezTo>
                  <a:pt x="f795" y="f37"/>
                  <a:pt x="f799" y="f35"/>
                  <a:pt x="f795" y="f32"/>
                </a:cubicBezTo>
                <a:cubicBezTo>
                  <a:pt x="f795" y="f31"/>
                  <a:pt x="f798" y="f31"/>
                  <a:pt x="f798" y="f31"/>
                </a:cubicBezTo>
                <a:close/>
                <a:moveTo>
                  <a:pt x="f813" y="f518"/>
                </a:moveTo>
                <a:cubicBezTo>
                  <a:pt x="f813" y="f518"/>
                  <a:pt x="f782" y="f518"/>
                  <a:pt x="f782" y="f518"/>
                </a:cubicBezTo>
                <a:cubicBezTo>
                  <a:pt x="f880" y="f518"/>
                  <a:pt x="f812" y="f518"/>
                  <a:pt x="f812" y="f451"/>
                </a:cubicBezTo>
                <a:cubicBezTo>
                  <a:pt x="f812" y="f451"/>
                  <a:pt x="f880" y="f451"/>
                  <a:pt x="f782" y="f451"/>
                </a:cubicBezTo>
                <a:cubicBezTo>
                  <a:pt x="f782" y="f451"/>
                  <a:pt x="f813" y="f451"/>
                  <a:pt x="f813" y="f518"/>
                </a:cubicBezTo>
                <a:close/>
                <a:moveTo>
                  <a:pt x="f881" y="f454"/>
                </a:moveTo>
                <a:cubicBezTo>
                  <a:pt x="f881" y="f454"/>
                  <a:pt x="f882" y="f455"/>
                  <a:pt x="f882" y="f455"/>
                </a:cubicBezTo>
                <a:cubicBezTo>
                  <a:pt x="f882" y="f509"/>
                  <a:pt x="f881" y="f509"/>
                  <a:pt x="f881" y="f509"/>
                </a:cubicBezTo>
                <a:cubicBezTo>
                  <a:pt x="f767" y="f509"/>
                  <a:pt x="f771" y="f509"/>
                  <a:pt x="f771" y="f455"/>
                </a:cubicBezTo>
                <a:cubicBezTo>
                  <a:pt x="f771" y="f455"/>
                  <a:pt x="f767" y="f454"/>
                  <a:pt x="f881" y="f454"/>
                </a:cubicBezTo>
                <a:close/>
                <a:moveTo>
                  <a:pt x="f542" y="f460"/>
                </a:moveTo>
                <a:cubicBezTo>
                  <a:pt x="f542" y="f460"/>
                  <a:pt x="f161" y="f505"/>
                  <a:pt x="f160" y="f505"/>
                </a:cubicBezTo>
                <a:cubicBezTo>
                  <a:pt x="f143" y="f505"/>
                  <a:pt x="f160" y="f460"/>
                  <a:pt x="f160" y="f503"/>
                </a:cubicBezTo>
                <a:cubicBezTo>
                  <a:pt x="f161" y="f461"/>
                  <a:pt x="f161" y="f487"/>
                  <a:pt x="f162" y="f462"/>
                </a:cubicBezTo>
                <a:cubicBezTo>
                  <a:pt x="f541" y="f486"/>
                  <a:pt x="f164" y="f486"/>
                  <a:pt x="f540" y="f486"/>
                </a:cubicBezTo>
                <a:cubicBezTo>
                  <a:pt x="f165" y="f462"/>
                  <a:pt x="f164" y="f487"/>
                  <a:pt x="f164" y="f487"/>
                </a:cubicBezTo>
                <a:cubicBezTo>
                  <a:pt x="f163" y="f461"/>
                  <a:pt x="f164" y="f461"/>
                  <a:pt x="f540" y="f461"/>
                </a:cubicBezTo>
                <a:cubicBezTo>
                  <a:pt x="f165" y="f461"/>
                  <a:pt x="f166" y="f461"/>
                  <a:pt x="f539" y="f503"/>
                </a:cubicBezTo>
                <a:cubicBezTo>
                  <a:pt x="f167" y="f460"/>
                  <a:pt x="f167" y="f504"/>
                  <a:pt x="f167" y="f505"/>
                </a:cubicBezTo>
                <a:cubicBezTo>
                  <a:pt x="f167" y="f459"/>
                  <a:pt x="f538" y="f458"/>
                  <a:pt x="f538" y="f506"/>
                </a:cubicBezTo>
                <a:cubicBezTo>
                  <a:pt x="f167" y="f456"/>
                  <a:pt x="f167" y="f456"/>
                  <a:pt x="f539" y="f457"/>
                </a:cubicBezTo>
                <a:cubicBezTo>
                  <a:pt x="f165" y="f457"/>
                  <a:pt x="f162" y="f506"/>
                  <a:pt x="f541" y="f505"/>
                </a:cubicBezTo>
                <a:cubicBezTo>
                  <a:pt x="f541" y="f505"/>
                  <a:pt x="f163" y="f504"/>
                  <a:pt x="f541" y="f460"/>
                </a:cubicBezTo>
                <a:cubicBezTo>
                  <a:pt x="f541" y="f460"/>
                  <a:pt x="f162" y="f460"/>
                  <a:pt x="f542" y="f460"/>
                </a:cubicBezTo>
                <a:close/>
                <a:moveTo>
                  <a:pt x="f613" y="f883"/>
                </a:moveTo>
                <a:cubicBezTo>
                  <a:pt x="f613" y="f884"/>
                  <a:pt x="f612" y="f885"/>
                  <a:pt x="f612" y="f886"/>
                </a:cubicBezTo>
                <a:cubicBezTo>
                  <a:pt x="f887" y="f888"/>
                  <a:pt x="f887" y="f889"/>
                  <a:pt x="f890" y="f891"/>
                </a:cubicBezTo>
                <a:cubicBezTo>
                  <a:pt x="f892" y="f893"/>
                  <a:pt x="f892" y="f894"/>
                  <a:pt x="f895" y="f896"/>
                </a:cubicBezTo>
                <a:cubicBezTo>
                  <a:pt x="f895" y="f897"/>
                  <a:pt x="f898" y="f899"/>
                  <a:pt x="f900" y="f899"/>
                </a:cubicBezTo>
                <a:cubicBezTo>
                  <a:pt x="f901" y="f902"/>
                  <a:pt x="f903" y="f902"/>
                  <a:pt x="f904" y="f905"/>
                </a:cubicBezTo>
                <a:cubicBezTo>
                  <a:pt x="f900" y="f905"/>
                  <a:pt x="f895" y="f905"/>
                  <a:pt x="f906" y="f905"/>
                </a:cubicBezTo>
                <a:cubicBezTo>
                  <a:pt x="f907" y="f902"/>
                  <a:pt x="f887" y="f899"/>
                  <a:pt x="f613" y="f899"/>
                </a:cubicBezTo>
                <a:cubicBezTo>
                  <a:pt x="f614" y="f899"/>
                  <a:pt x="f609" y="f899"/>
                  <a:pt x="f822" y="f897"/>
                </a:cubicBezTo>
                <a:cubicBezTo>
                  <a:pt x="f824" y="f908"/>
                  <a:pt x="f821" y="f894"/>
                  <a:pt x="f616" y="f894"/>
                </a:cubicBezTo>
                <a:cubicBezTo>
                  <a:pt x="f617" y="f894"/>
                  <a:pt x="f818" y="f896"/>
                  <a:pt x="f826" y="f896"/>
                </a:cubicBezTo>
                <a:cubicBezTo>
                  <a:pt x="f909" y="f896"/>
                  <a:pt x="f910" y="f894"/>
                  <a:pt x="f911" y="f894"/>
                </a:cubicBezTo>
                <a:cubicBezTo>
                  <a:pt x="f912" y="f913"/>
                  <a:pt x="f914" y="f913"/>
                  <a:pt x="f915" y="f893"/>
                </a:cubicBezTo>
                <a:cubicBezTo>
                  <a:pt x="f916" y="f891"/>
                  <a:pt x="f395" y="f891"/>
                  <a:pt x="f393" y="f891"/>
                </a:cubicBezTo>
                <a:cubicBezTo>
                  <a:pt x="f391" y="f893"/>
                  <a:pt x="f390" y="f913"/>
                  <a:pt x="f389" y="f913"/>
                </a:cubicBezTo>
                <a:cubicBezTo>
                  <a:pt x="f388" y="f913"/>
                  <a:pt x="f387" y="f893"/>
                  <a:pt x="f385" y="f913"/>
                </a:cubicBezTo>
                <a:cubicBezTo>
                  <a:pt x="f384" y="f894"/>
                  <a:pt x="f383" y="f894"/>
                  <a:pt x="f382" y="f894"/>
                </a:cubicBezTo>
                <a:cubicBezTo>
                  <a:pt x="f381" y="f908"/>
                  <a:pt x="f380" y="f908"/>
                  <a:pt x="f378" y="f908"/>
                </a:cubicBezTo>
                <a:cubicBezTo>
                  <a:pt x="f378" y="f908"/>
                  <a:pt x="f376" y="f908"/>
                  <a:pt x="f375" y="f908"/>
                </a:cubicBezTo>
                <a:cubicBezTo>
                  <a:pt x="f374" y="f896"/>
                  <a:pt x="f374" y="f897"/>
                  <a:pt x="f374" y="f899"/>
                </a:cubicBezTo>
                <a:cubicBezTo>
                  <a:pt x="f373" y="f902"/>
                  <a:pt x="f372" y="f902"/>
                  <a:pt x="f371" y="f899"/>
                </a:cubicBezTo>
                <a:cubicBezTo>
                  <a:pt x="f401" y="f899"/>
                  <a:pt x="f370" y="f897"/>
                  <a:pt x="f369" y="f897"/>
                </a:cubicBezTo>
                <a:cubicBezTo>
                  <a:pt x="f367" y="f896"/>
                  <a:pt x="f366" y="f894"/>
                  <a:pt x="f425" y="f913"/>
                </a:cubicBezTo>
                <a:cubicBezTo>
                  <a:pt x="f917" y="f913"/>
                  <a:pt x="f363" y="f913"/>
                  <a:pt x="f362" y="f908"/>
                </a:cubicBezTo>
                <a:cubicBezTo>
                  <a:pt x="f362" y="f896"/>
                  <a:pt x="f362" y="f897"/>
                  <a:pt x="f360" y="f897"/>
                </a:cubicBezTo>
                <a:cubicBezTo>
                  <a:pt x="f359" y="f897"/>
                  <a:pt x="f358" y="f896"/>
                  <a:pt x="f358" y="f908"/>
                </a:cubicBezTo>
                <a:cubicBezTo>
                  <a:pt x="f918" y="f894"/>
                  <a:pt x="f357" y="f893"/>
                  <a:pt x="f354" y="f891"/>
                </a:cubicBezTo>
                <a:cubicBezTo>
                  <a:pt x="f356" y="f919"/>
                  <a:pt x="f478" y="f888"/>
                  <a:pt x="f479" y="f886"/>
                </a:cubicBezTo>
                <a:cubicBezTo>
                  <a:pt x="f480" y="f884"/>
                  <a:pt x="f353" y="f883"/>
                  <a:pt x="f356" y="f920"/>
                </a:cubicBezTo>
                <a:cubicBezTo>
                  <a:pt x="f355" y="f921"/>
                  <a:pt x="f354" y="f922"/>
                  <a:pt x="f354" y="f923"/>
                </a:cubicBezTo>
                <a:cubicBezTo>
                  <a:pt x="f357" y="f924"/>
                  <a:pt x="f357" y="f924"/>
                  <a:pt x="f918" y="f925"/>
                </a:cubicBezTo>
                <a:cubicBezTo>
                  <a:pt x="f918" y="f926"/>
                  <a:pt x="f918" y="f927"/>
                  <a:pt x="f358" y="f928"/>
                </a:cubicBezTo>
                <a:cubicBezTo>
                  <a:pt x="f359" y="f929"/>
                  <a:pt x="f362" y="f925"/>
                  <a:pt x="f363" y="f924"/>
                </a:cubicBezTo>
                <a:cubicBezTo>
                  <a:pt x="f471" y="f924"/>
                  <a:pt x="f471" y="f925"/>
                  <a:pt x="f917" y="f925"/>
                </a:cubicBezTo>
                <a:cubicBezTo>
                  <a:pt x="f364" y="f926"/>
                  <a:pt x="f364" y="f926"/>
                  <a:pt x="f425" y="f927"/>
                </a:cubicBezTo>
                <a:cubicBezTo>
                  <a:pt x="f365" y="f927"/>
                  <a:pt x="f366" y="f927"/>
                  <a:pt x="f367" y="f928"/>
                </a:cubicBezTo>
                <a:cubicBezTo>
                  <a:pt x="f369" y="f928"/>
                  <a:pt x="f370" y="f930"/>
                  <a:pt x="f371" y="f931"/>
                </a:cubicBezTo>
                <a:cubicBezTo>
                  <a:pt x="f373" y="f932"/>
                  <a:pt x="f375" y="f933"/>
                  <a:pt x="f377" y="f933"/>
                </a:cubicBezTo>
                <a:cubicBezTo>
                  <a:pt x="f379" y="f934"/>
                  <a:pt x="f400" y="f935"/>
                  <a:pt x="f399" y="f936"/>
                </a:cubicBezTo>
                <a:cubicBezTo>
                  <a:pt x="f398" y="f937"/>
                  <a:pt x="f383" y="f936"/>
                  <a:pt x="f385" y="f937"/>
                </a:cubicBezTo>
                <a:cubicBezTo>
                  <a:pt x="f386" y="f938"/>
                  <a:pt x="f386" y="f939"/>
                  <a:pt x="f386" y="f940"/>
                </a:cubicBezTo>
                <a:cubicBezTo>
                  <a:pt x="f387" y="f940"/>
                  <a:pt x="f388" y="f941"/>
                  <a:pt x="f389" y="f941"/>
                </a:cubicBezTo>
                <a:cubicBezTo>
                  <a:pt x="f391" y="f941"/>
                  <a:pt x="f396" y="f942"/>
                  <a:pt x="f943" y="f944"/>
                </a:cubicBezTo>
                <a:cubicBezTo>
                  <a:pt x="f945" y="f946"/>
                  <a:pt x="f945" y="f947"/>
                  <a:pt x="f915" y="f948"/>
                </a:cubicBezTo>
                <a:cubicBezTo>
                  <a:pt x="f949" y="f950"/>
                  <a:pt x="f949" y="f951"/>
                  <a:pt x="f914" y="f952"/>
                </a:cubicBezTo>
                <a:cubicBezTo>
                  <a:pt x="f914" y="f952"/>
                  <a:pt x="f912" y="f953"/>
                  <a:pt x="f911" y="f953"/>
                </a:cubicBezTo>
                <a:cubicBezTo>
                  <a:pt x="f909" y="f954"/>
                  <a:pt x="f826" y="f953"/>
                  <a:pt x="f617" y="f954"/>
                </a:cubicBezTo>
                <a:cubicBezTo>
                  <a:pt x="f819" y="f954"/>
                  <a:pt x="f819" y="f954"/>
                  <a:pt x="f955" y="f956"/>
                </a:cubicBezTo>
                <a:cubicBezTo>
                  <a:pt x="f820" y="f956"/>
                  <a:pt x="f823" y="f954"/>
                  <a:pt x="f822" y="f956"/>
                </a:cubicBezTo>
                <a:cubicBezTo>
                  <a:pt x="f615" y="f957"/>
                  <a:pt x="f615" y="f958"/>
                  <a:pt x="f609" y="f957"/>
                </a:cubicBezTo>
                <a:cubicBezTo>
                  <a:pt x="f609" y="f957"/>
                  <a:pt x="f609" y="f954"/>
                  <a:pt x="f609" y="f953"/>
                </a:cubicBezTo>
                <a:cubicBezTo>
                  <a:pt x="f609" y="f952"/>
                  <a:pt x="f822" y="f950"/>
                  <a:pt x="f609" y="f950"/>
                </a:cubicBezTo>
                <a:cubicBezTo>
                  <a:pt x="f614" y="f948"/>
                  <a:pt x="f610" y="f950"/>
                  <a:pt x="f610" y="f948"/>
                </a:cubicBezTo>
                <a:cubicBezTo>
                  <a:pt x="f610" y="f959"/>
                  <a:pt x="f615" y="f960"/>
                  <a:pt x="f611" y="f960"/>
                </a:cubicBezTo>
                <a:cubicBezTo>
                  <a:pt x="f611" y="f960"/>
                  <a:pt x="f613" y="f944"/>
                  <a:pt x="f612" y="f960"/>
                </a:cubicBezTo>
                <a:cubicBezTo>
                  <a:pt x="f612" y="f960"/>
                  <a:pt x="f612" y="f961"/>
                  <a:pt x="f612" y="f942"/>
                </a:cubicBezTo>
                <a:cubicBezTo>
                  <a:pt x="f613" y="f941"/>
                  <a:pt x="f613" y="f941"/>
                  <a:pt x="f611" y="f940"/>
                </a:cubicBezTo>
                <a:cubicBezTo>
                  <a:pt x="f611" y="f939"/>
                  <a:pt x="f611" y="f939"/>
                  <a:pt x="f610" y="f938"/>
                </a:cubicBezTo>
                <a:cubicBezTo>
                  <a:pt x="f614" y="f937"/>
                  <a:pt x="f610" y="f936"/>
                  <a:pt x="f614" y="f935"/>
                </a:cubicBezTo>
                <a:cubicBezTo>
                  <a:pt x="f609" y="f935"/>
                  <a:pt x="f615" y="f935"/>
                  <a:pt x="f615" y="f962"/>
                </a:cubicBezTo>
                <a:cubicBezTo>
                  <a:pt x="f822" y="f934"/>
                  <a:pt x="f822" y="f932"/>
                  <a:pt x="f822" y="f931"/>
                </a:cubicBezTo>
                <a:cubicBezTo>
                  <a:pt x="f822" y="f930"/>
                  <a:pt x="f822" y="f929"/>
                  <a:pt x="f615" y="f928"/>
                </a:cubicBezTo>
                <a:cubicBezTo>
                  <a:pt x="f609" y="f928"/>
                  <a:pt x="f614" y="f928"/>
                  <a:pt x="f614" y="f927"/>
                </a:cubicBezTo>
                <a:cubicBezTo>
                  <a:pt x="f610" y="f925"/>
                  <a:pt x="f614" y="f923"/>
                  <a:pt x="f614" y="f922"/>
                </a:cubicBezTo>
                <a:cubicBezTo>
                  <a:pt x="f610" y="f920"/>
                  <a:pt x="f611" y="f920"/>
                  <a:pt x="f613" y="f883"/>
                </a:cubicBezTo>
                <a:close/>
                <a:moveTo>
                  <a:pt x="f568" y="f963"/>
                </a:moveTo>
                <a:cubicBezTo>
                  <a:pt x="f569" y="f963"/>
                  <a:pt x="f570" y="f963"/>
                  <a:pt x="f571" y="f963"/>
                </a:cubicBezTo>
                <a:cubicBezTo>
                  <a:pt x="f573" y="f964"/>
                  <a:pt x="f574" y="f964"/>
                  <a:pt x="f576" y="f965"/>
                </a:cubicBezTo>
                <a:cubicBezTo>
                  <a:pt x="f578" y="f966"/>
                  <a:pt x="f579" y="f967"/>
                  <a:pt x="f580" y="f968"/>
                </a:cubicBezTo>
                <a:cubicBezTo>
                  <a:pt x="f582" y="f969"/>
                  <a:pt x="f584" y="f970"/>
                  <a:pt x="f586" y="f971"/>
                </a:cubicBezTo>
                <a:cubicBezTo>
                  <a:pt x="f588" y="f972"/>
                  <a:pt x="f589" y="f973"/>
                  <a:pt x="f586" y="f974"/>
                </a:cubicBezTo>
                <a:cubicBezTo>
                  <a:pt x="f585" y="f974"/>
                  <a:pt x="f597" y="f975"/>
                  <a:pt x="f598" y="f974"/>
                </a:cubicBezTo>
                <a:cubicBezTo>
                  <a:pt x="f580" y="f976"/>
                  <a:pt x="f581" y="f977"/>
                  <a:pt x="f580" y="f978"/>
                </a:cubicBezTo>
                <a:cubicBezTo>
                  <a:pt x="f579" y="f979"/>
                  <a:pt x="f599" y="f979"/>
                  <a:pt x="f578" y="f979"/>
                </a:cubicBezTo>
                <a:cubicBezTo>
                  <a:pt x="f577" y="f980"/>
                  <a:pt x="f576" y="f981"/>
                  <a:pt x="f576" y="f981"/>
                </a:cubicBezTo>
                <a:cubicBezTo>
                  <a:pt x="f574" y="f982"/>
                  <a:pt x="f573" y="f981"/>
                  <a:pt x="f571" y="f981"/>
                </a:cubicBezTo>
                <a:cubicBezTo>
                  <a:pt x="f568" y="f980"/>
                  <a:pt x="f567" y="f978"/>
                  <a:pt x="f566" y="f983"/>
                </a:cubicBezTo>
                <a:cubicBezTo>
                  <a:pt x="f565" y="f976"/>
                  <a:pt x="f564" y="f975"/>
                  <a:pt x="f562" y="f973"/>
                </a:cubicBezTo>
                <a:cubicBezTo>
                  <a:pt x="f560" y="f984"/>
                  <a:pt x="f620" y="f985"/>
                  <a:pt x="f560" y="f969"/>
                </a:cubicBezTo>
                <a:cubicBezTo>
                  <a:pt x="f562" y="f986"/>
                  <a:pt x="f565" y="f968"/>
                  <a:pt x="f567" y="f969"/>
                </a:cubicBezTo>
                <a:cubicBezTo>
                  <a:pt x="f568" y="f969"/>
                  <a:pt x="f569" y="f969"/>
                  <a:pt x="f569" y="f986"/>
                </a:cubicBezTo>
                <a:cubicBezTo>
                  <a:pt x="f569" y="f967"/>
                  <a:pt x="f569" y="f987"/>
                  <a:pt x="f569" y="f966"/>
                </a:cubicBezTo>
                <a:cubicBezTo>
                  <a:pt x="f568" y="f965"/>
                  <a:pt x="f567" y="f964"/>
                  <a:pt x="f568" y="f963"/>
                </a:cubicBezTo>
                <a:close/>
                <a:moveTo>
                  <a:pt x="f547" y="f963"/>
                </a:moveTo>
                <a:cubicBezTo>
                  <a:pt x="f546" y="f964"/>
                  <a:pt x="f546" y="f965"/>
                  <a:pt x="f88" y="f965"/>
                </a:cubicBezTo>
                <a:cubicBezTo>
                  <a:pt x="f90" y="f966"/>
                  <a:pt x="f92" y="f966"/>
                  <a:pt x="f92" y="f966"/>
                </a:cubicBezTo>
                <a:cubicBezTo>
                  <a:pt x="f95" y="f966"/>
                  <a:pt x="f99" y="f987"/>
                  <a:pt x="f99" y="f986"/>
                </a:cubicBezTo>
                <a:cubicBezTo>
                  <a:pt x="f101" y="f968"/>
                  <a:pt x="f103" y="f967"/>
                  <a:pt x="f103" y="f987"/>
                </a:cubicBezTo>
                <a:cubicBezTo>
                  <a:pt x="f103" y="f966"/>
                  <a:pt x="f103" y="f965"/>
                  <a:pt x="f103" y="f964"/>
                </a:cubicBezTo>
                <a:cubicBezTo>
                  <a:pt x="f103" y="f963"/>
                  <a:pt x="f101" y="f963"/>
                  <a:pt x="f101" y="f988"/>
                </a:cubicBezTo>
                <a:cubicBezTo>
                  <a:pt x="f100" y="f989"/>
                  <a:pt x="f100" y="f990"/>
                  <a:pt x="f99" y="f990"/>
                </a:cubicBezTo>
                <a:cubicBezTo>
                  <a:pt x="f98" y="f991"/>
                  <a:pt x="f95" y="f990"/>
                  <a:pt x="f96" y="f990"/>
                </a:cubicBezTo>
                <a:cubicBezTo>
                  <a:pt x="f90" y="f990"/>
                  <a:pt x="f88" y="f991"/>
                  <a:pt x="f547" y="f991"/>
                </a:cubicBezTo>
                <a:cubicBezTo>
                  <a:pt x="f558" y="f991"/>
                  <a:pt x="f557" y="f990"/>
                  <a:pt x="f548" y="f988"/>
                </a:cubicBezTo>
                <a:cubicBezTo>
                  <a:pt x="f548" y="f963"/>
                  <a:pt x="f559" y="f963"/>
                  <a:pt x="f547" y="f963"/>
                </a:cubicBezTo>
                <a:close/>
                <a:moveTo>
                  <a:pt x="f520" y="f796"/>
                </a:moveTo>
                <a:cubicBezTo>
                  <a:pt x="f272" y="f796"/>
                  <a:pt x="f524" y="f796"/>
                  <a:pt x="f270" y="f801"/>
                </a:cubicBezTo>
                <a:cubicBezTo>
                  <a:pt x="f738" y="f800"/>
                  <a:pt x="f268" y="f992"/>
                  <a:pt x="f267" y="f993"/>
                </a:cubicBezTo>
                <a:cubicBezTo>
                  <a:pt x="f265" y="f994"/>
                  <a:pt x="f81" y="f995"/>
                  <a:pt x="f78" y="f996"/>
                </a:cubicBezTo>
                <a:cubicBezTo>
                  <a:pt x="f83" y="f997"/>
                  <a:pt x="f76" y="f998"/>
                  <a:pt x="f76" y="f999"/>
                </a:cubicBezTo>
                <a:cubicBezTo>
                  <a:pt x="f76" y="f1000"/>
                  <a:pt x="f84" y="f1001"/>
                  <a:pt x="f83" y="f1002"/>
                </a:cubicBezTo>
                <a:cubicBezTo>
                  <a:pt x="f83" y="f1003"/>
                  <a:pt x="f83" y="f1004"/>
                  <a:pt x="f83" y="f1005"/>
                </a:cubicBezTo>
                <a:cubicBezTo>
                  <a:pt x="f83" y="f1006"/>
                  <a:pt x="f81" y="f1007"/>
                  <a:pt x="f265" y="f1006"/>
                </a:cubicBezTo>
                <a:cubicBezTo>
                  <a:pt x="f266" y="f1008"/>
                  <a:pt x="f80" y="f1008"/>
                  <a:pt x="f78" y="f1009"/>
                </a:cubicBezTo>
                <a:cubicBezTo>
                  <a:pt x="f82" y="f1010"/>
                  <a:pt x="f81" y="f1011"/>
                  <a:pt x="f265" y="f1010"/>
                </a:cubicBezTo>
                <a:cubicBezTo>
                  <a:pt x="f266" y="f1012"/>
                  <a:pt x="f265" y="f1013"/>
                  <a:pt x="f265" y="f1013"/>
                </a:cubicBezTo>
                <a:cubicBezTo>
                  <a:pt x="f266" y="f1014"/>
                  <a:pt x="f266" y="f1014"/>
                  <a:pt x="f267" y="f1014"/>
                </a:cubicBezTo>
                <a:cubicBezTo>
                  <a:pt x="f268" y="f1015"/>
                  <a:pt x="f738" y="f1016"/>
                  <a:pt x="f270" y="f1017"/>
                </a:cubicBezTo>
                <a:cubicBezTo>
                  <a:pt x="f271" y="f1017"/>
                  <a:pt x="f524" y="f1017"/>
                  <a:pt x="f271" y="f1018"/>
                </a:cubicBezTo>
                <a:cubicBezTo>
                  <a:pt x="f523" y="f1019"/>
                  <a:pt x="f272" y="f1019"/>
                  <a:pt x="f521" y="f1019"/>
                </a:cubicBezTo>
                <a:cubicBezTo>
                  <a:pt x="f520" y="f1020"/>
                  <a:pt x="f520" y="f1021"/>
                  <a:pt x="f273" y="f1021"/>
                </a:cubicBezTo>
                <a:cubicBezTo>
                  <a:pt x="f517" y="f1022"/>
                  <a:pt x="f517" y="f1020"/>
                  <a:pt x="f517" y="f1019"/>
                </a:cubicBezTo>
                <a:cubicBezTo>
                  <a:pt x="f517" y="f1017"/>
                  <a:pt x="f517" y="f1015"/>
                  <a:pt x="f274" y="f1014"/>
                </a:cubicBezTo>
                <a:cubicBezTo>
                  <a:pt x="f275" y="f1013"/>
                  <a:pt x="f276" y="f1012"/>
                  <a:pt x="f276" y="f1010"/>
                </a:cubicBezTo>
                <a:cubicBezTo>
                  <a:pt x="f718" y="f1023"/>
                  <a:pt x="f718" y="f1008"/>
                  <a:pt x="f513" y="f1024"/>
                </a:cubicBezTo>
                <a:cubicBezTo>
                  <a:pt x="f513" y="f1006"/>
                  <a:pt x="f511" y="f1025"/>
                  <a:pt x="f511" y="f1007"/>
                </a:cubicBezTo>
                <a:cubicBezTo>
                  <a:pt x="f277" y="f1005"/>
                  <a:pt x="f277" y="f1026"/>
                  <a:pt x="f277" y="f1004"/>
                </a:cubicBezTo>
                <a:cubicBezTo>
                  <a:pt x="f277" y="f1003"/>
                  <a:pt x="f277" y="f1002"/>
                  <a:pt x="f510" y="f1027"/>
                </a:cubicBezTo>
                <a:cubicBezTo>
                  <a:pt x="f508" y="f1001"/>
                  <a:pt x="f508" y="f1000"/>
                  <a:pt x="f508" y="f999"/>
                </a:cubicBezTo>
                <a:cubicBezTo>
                  <a:pt x="f278" y="f998"/>
                  <a:pt x="f508" y="f997"/>
                  <a:pt x="f508" y="f995"/>
                </a:cubicBezTo>
                <a:cubicBezTo>
                  <a:pt x="f510" y="f993"/>
                  <a:pt x="f510" y="f992"/>
                  <a:pt x="f510" y="f800"/>
                </a:cubicBezTo>
                <a:cubicBezTo>
                  <a:pt x="f510" y="f801"/>
                  <a:pt x="f510" y="f797"/>
                  <a:pt x="f510" y="f798"/>
                </a:cubicBezTo>
                <a:cubicBezTo>
                  <a:pt x="f510" y="f795"/>
                  <a:pt x="f739" y="f795"/>
                  <a:pt x="f739" y="f799"/>
                </a:cubicBezTo>
                <a:cubicBezTo>
                  <a:pt x="f277" y="f793"/>
                  <a:pt x="f739" y="f792"/>
                  <a:pt x="f511" y="f791"/>
                </a:cubicBezTo>
                <a:cubicBezTo>
                  <a:pt x="f513" y="f791"/>
                  <a:pt x="f513" y="f791"/>
                  <a:pt x="f513" y="f790"/>
                </a:cubicBezTo>
                <a:cubicBezTo>
                  <a:pt x="f718" y="f790"/>
                  <a:pt x="f513" y="f789"/>
                  <a:pt x="f718" y="f789"/>
                </a:cubicBezTo>
                <a:cubicBezTo>
                  <a:pt x="f276" y="f789"/>
                  <a:pt x="f276" y="f791"/>
                  <a:pt x="f276" y="f803"/>
                </a:cubicBezTo>
                <a:cubicBezTo>
                  <a:pt x="f276" y="f802"/>
                  <a:pt x="f276" y="f799"/>
                  <a:pt x="f275" y="f798"/>
                </a:cubicBezTo>
                <a:cubicBezTo>
                  <a:pt x="f275" y="f796"/>
                  <a:pt x="f517" y="f796"/>
                  <a:pt x="f520" y="f796"/>
                </a:cubicBezTo>
                <a:close/>
                <a:moveTo>
                  <a:pt x="f526" y="f1028"/>
                </a:moveTo>
                <a:cubicBezTo>
                  <a:pt x="f262" y="f1029"/>
                  <a:pt x="f263" y="f1028"/>
                  <a:pt x="f264" y="f1028"/>
                </a:cubicBezTo>
                <a:cubicBezTo>
                  <a:pt x="f61" y="f1028"/>
                  <a:pt x="f56" y="f1030"/>
                  <a:pt x="f56" y="f1029"/>
                </a:cubicBezTo>
                <a:cubicBezTo>
                  <a:pt x="f66" y="f1031"/>
                  <a:pt x="f66" y="f1032"/>
                  <a:pt x="f68" y="f1033"/>
                </a:cubicBezTo>
                <a:cubicBezTo>
                  <a:pt x="f68" y="f1034"/>
                  <a:pt x="f69" y="f1035"/>
                  <a:pt x="f71" y="f1036"/>
                </a:cubicBezTo>
                <a:cubicBezTo>
                  <a:pt x="f74" y="f1037"/>
                  <a:pt x="f68" y="f1038"/>
                  <a:pt x="f68" y="f991"/>
                </a:cubicBezTo>
                <a:cubicBezTo>
                  <a:pt x="f66" y="f989"/>
                  <a:pt x="f68" y="f988"/>
                  <a:pt x="f69" y="f965"/>
                </a:cubicBezTo>
                <a:cubicBezTo>
                  <a:pt x="f69" y="f966"/>
                  <a:pt x="f68" y="f987"/>
                  <a:pt x="f69" y="f967"/>
                </a:cubicBezTo>
                <a:cubicBezTo>
                  <a:pt x="f69" y="f967"/>
                  <a:pt x="f71" y="f986"/>
                  <a:pt x="f71" y="f968"/>
                </a:cubicBezTo>
                <a:cubicBezTo>
                  <a:pt x="f84" y="f985"/>
                  <a:pt x="f74" y="f972"/>
                  <a:pt x="f69" y="f974"/>
                </a:cubicBezTo>
                <a:cubicBezTo>
                  <a:pt x="f68" y="f976"/>
                  <a:pt x="f66" y="f1039"/>
                  <a:pt x="f66" y="f977"/>
                </a:cubicBezTo>
                <a:cubicBezTo>
                  <a:pt x="f66" y="f978"/>
                  <a:pt x="f66" y="f980"/>
                  <a:pt x="f66" y="f981"/>
                </a:cubicBezTo>
                <a:cubicBezTo>
                  <a:pt x="f66" y="f1040"/>
                  <a:pt x="f58" y="f1041"/>
                  <a:pt x="f68" y="f1042"/>
                </a:cubicBezTo>
                <a:cubicBezTo>
                  <a:pt x="f71" y="f1042"/>
                  <a:pt x="f71" y="f1042"/>
                  <a:pt x="f76" y="f1043"/>
                </a:cubicBezTo>
                <a:cubicBezTo>
                  <a:pt x="f84" y="f1043"/>
                  <a:pt x="f84" y="f1044"/>
                  <a:pt x="f83" y="f1045"/>
                </a:cubicBezTo>
                <a:cubicBezTo>
                  <a:pt x="f81" y="f1046"/>
                  <a:pt x="f738" y="f1045"/>
                  <a:pt x="f270" y="f1047"/>
                </a:cubicBezTo>
                <a:cubicBezTo>
                  <a:pt x="f271" y="f1042"/>
                  <a:pt x="f270" y="f1048"/>
                  <a:pt x="f524" y="f1049"/>
                </a:cubicBezTo>
                <a:cubicBezTo>
                  <a:pt x="f271" y="f1050"/>
                  <a:pt x="f273" y="f1040"/>
                  <a:pt x="f275" y="f1040"/>
                </a:cubicBezTo>
                <a:cubicBezTo>
                  <a:pt x="f276" y="f1051"/>
                  <a:pt x="f718" y="f1051"/>
                  <a:pt x="f513" y="f1049"/>
                </a:cubicBezTo>
                <a:cubicBezTo>
                  <a:pt x="f277" y="f1048"/>
                  <a:pt x="f277" y="f1048"/>
                  <a:pt x="f739" y="f1049"/>
                </a:cubicBezTo>
                <a:cubicBezTo>
                  <a:pt x="f510" y="f1051"/>
                  <a:pt x="f510" y="f982"/>
                  <a:pt x="f510" y="f1050"/>
                </a:cubicBezTo>
                <a:cubicBezTo>
                  <a:pt x="f510" y="f980"/>
                  <a:pt x="f510" y="f979"/>
                  <a:pt x="f508" y="f977"/>
                </a:cubicBezTo>
                <a:cubicBezTo>
                  <a:pt x="f508" y="f976"/>
                  <a:pt x="f278" y="f973"/>
                  <a:pt x="f282" y="f972"/>
                </a:cubicBezTo>
                <a:cubicBezTo>
                  <a:pt x="f282" y="f985"/>
                  <a:pt x="f279" y="f970"/>
                  <a:pt x="f279" y="f968"/>
                </a:cubicBezTo>
                <a:cubicBezTo>
                  <a:pt x="f280" y="f986"/>
                  <a:pt x="f280" y="f987"/>
                  <a:pt x="f280" y="f966"/>
                </a:cubicBezTo>
                <a:cubicBezTo>
                  <a:pt x="f280" y="f964"/>
                  <a:pt x="f280" y="f988"/>
                  <a:pt x="f280" y="f989"/>
                </a:cubicBezTo>
                <a:cubicBezTo>
                  <a:pt x="f280" y="f991"/>
                  <a:pt x="f281" y="f1052"/>
                  <a:pt x="f281" y="f1038"/>
                </a:cubicBezTo>
                <a:cubicBezTo>
                  <a:pt x="f283" y="f1037"/>
                  <a:pt x="f283" y="f1053"/>
                  <a:pt x="f283" y="f1036"/>
                </a:cubicBezTo>
                <a:cubicBezTo>
                  <a:pt x="f284" y="f1035"/>
                  <a:pt x="f287" y="f1054"/>
                  <a:pt x="f287" y="f1032"/>
                </a:cubicBezTo>
                <a:cubicBezTo>
                  <a:pt x="f287" y="f1029"/>
                  <a:pt x="f283" y="f1028"/>
                  <a:pt x="f281" y="f1055"/>
                </a:cubicBezTo>
                <a:cubicBezTo>
                  <a:pt x="f280" y="f1056"/>
                  <a:pt x="f280" y="f1057"/>
                  <a:pt x="f278" y="f1058"/>
                </a:cubicBezTo>
                <a:cubicBezTo>
                  <a:pt x="f508" y="f1058"/>
                  <a:pt x="f739" y="f1058"/>
                  <a:pt x="f739" y="f1059"/>
                </a:cubicBezTo>
                <a:cubicBezTo>
                  <a:pt x="f277" y="f1060"/>
                  <a:pt x="f510" y="f1061"/>
                  <a:pt x="f510" y="f1062"/>
                </a:cubicBezTo>
                <a:cubicBezTo>
                  <a:pt x="f508" y="f1063"/>
                  <a:pt x="f513" y="f1064"/>
                  <a:pt x="f275" y="f1065"/>
                </a:cubicBezTo>
                <a:cubicBezTo>
                  <a:pt x="f274" y="f1066"/>
                  <a:pt x="f275" y="f1067"/>
                  <a:pt x="f517" y="f1067"/>
                </a:cubicBezTo>
                <a:cubicBezTo>
                  <a:pt x="f520" y="f1067"/>
                  <a:pt x="f521" y="f1063"/>
                  <a:pt x="f521" y="f1065"/>
                </a:cubicBezTo>
                <a:cubicBezTo>
                  <a:pt x="f271" y="f1064"/>
                  <a:pt x="f270" y="f1068"/>
                  <a:pt x="f738" y="f1061"/>
                </a:cubicBezTo>
                <a:cubicBezTo>
                  <a:pt x="f267" y="f1069"/>
                  <a:pt x="f265" y="f1070"/>
                  <a:pt x="f78" y="f1057"/>
                </a:cubicBezTo>
                <a:cubicBezTo>
                  <a:pt x="f83" y="f1071"/>
                  <a:pt x="f84" y="f1057"/>
                  <a:pt x="f74" y="f1070"/>
                </a:cubicBezTo>
                <a:cubicBezTo>
                  <a:pt x="f69" y="f1070"/>
                  <a:pt x="f68" y="f1070"/>
                  <a:pt x="f56" y="f1070"/>
                </a:cubicBezTo>
                <a:cubicBezTo>
                  <a:pt x="f58" y="f1058"/>
                  <a:pt x="f58" y="f1059"/>
                  <a:pt x="f61" y="f1059"/>
                </a:cubicBezTo>
                <a:cubicBezTo>
                  <a:pt x="f263" y="f1069"/>
                  <a:pt x="f263" y="f1058"/>
                  <a:pt x="f263" y="f1070"/>
                </a:cubicBezTo>
                <a:cubicBezTo>
                  <a:pt x="f263" y="f1071"/>
                  <a:pt x="f263" y="f1056"/>
                  <a:pt x="f59" y="f1072"/>
                </a:cubicBezTo>
                <a:cubicBezTo>
                  <a:pt x="f262" y="f1055"/>
                  <a:pt x="f526" y="f1073"/>
                  <a:pt x="f526" y="f1028"/>
                </a:cubicBezTo>
                <a:close/>
                <a:moveTo>
                  <a:pt x="f499" y="f798"/>
                </a:moveTo>
                <a:cubicBezTo>
                  <a:pt x="f499" y="f798"/>
                  <a:pt x="f302" y="f797"/>
                  <a:pt x="f294" y="f797"/>
                </a:cubicBezTo>
                <a:cubicBezTo>
                  <a:pt x="f294" y="f796"/>
                  <a:pt x="f296" y="f797"/>
                  <a:pt x="f296" y="f796"/>
                </a:cubicBezTo>
                <a:cubicBezTo>
                  <a:pt x="f297" y="f796"/>
                  <a:pt x="f297" y="f800"/>
                  <a:pt x="f298" y="f801"/>
                </a:cubicBezTo>
                <a:cubicBezTo>
                  <a:pt x="f298" y="f796"/>
                  <a:pt x="f298" y="f797"/>
                  <a:pt x="f298" y="f798"/>
                </a:cubicBezTo>
                <a:cubicBezTo>
                  <a:pt x="f300" y="f795"/>
                  <a:pt x="f300" y="f799"/>
                  <a:pt x="f298" y="f794"/>
                </a:cubicBezTo>
                <a:cubicBezTo>
                  <a:pt x="f301" y="f793"/>
                  <a:pt x="f301" y="f794"/>
                  <a:pt x="f297" y="f799"/>
                </a:cubicBezTo>
                <a:cubicBezTo>
                  <a:pt x="f295" y="f798"/>
                  <a:pt x="f497" y="f794"/>
                  <a:pt x="f293" y="f799"/>
                </a:cubicBezTo>
                <a:cubicBezTo>
                  <a:pt x="f507" y="f795"/>
                  <a:pt x="f293" y="f795"/>
                  <a:pt x="f499" y="f798"/>
                </a:cubicBezTo>
                <a:close/>
                <a:moveTo>
                  <a:pt x="f44" y="f1074"/>
                </a:moveTo>
                <a:cubicBezTo>
                  <a:pt x="f43" y="f1075"/>
                  <a:pt x="f41" y="f1076"/>
                  <a:pt x="f40" y="f1045"/>
                </a:cubicBezTo>
                <a:cubicBezTo>
                  <a:pt x="f39" y="f1044"/>
                  <a:pt x="f38" y="f1043"/>
                  <a:pt x="f37" y="f1047"/>
                </a:cubicBezTo>
                <a:cubicBezTo>
                  <a:pt x="f37" y="f1047"/>
                  <a:pt x="f35" y="f1042"/>
                  <a:pt x="f35" y="f1042"/>
                </a:cubicBezTo>
                <a:cubicBezTo>
                  <a:pt x="f37" y="f1048"/>
                  <a:pt x="f36" y="f1048"/>
                  <a:pt x="f38" y="f1048"/>
                </a:cubicBezTo>
                <a:cubicBezTo>
                  <a:pt x="f39" y="f1041"/>
                  <a:pt x="f39" y="f1049"/>
                  <a:pt x="f40" y="f1049"/>
                </a:cubicBezTo>
                <a:cubicBezTo>
                  <a:pt x="f41" y="f1049"/>
                  <a:pt x="f42" y="f1048"/>
                  <a:pt x="f43" y="f1042"/>
                </a:cubicBezTo>
                <a:cubicBezTo>
                  <a:pt x="f45" y="f1042"/>
                  <a:pt x="f477" y="f1047"/>
                  <a:pt x="f477" y="f1043"/>
                </a:cubicBezTo>
                <a:cubicBezTo>
                  <a:pt x="f476" y="f1044"/>
                  <a:pt x="f477" y="f1044"/>
                  <a:pt x="f45" y="f1045"/>
                </a:cubicBezTo>
                <a:cubicBezTo>
                  <a:pt x="f44" y="f1076"/>
                  <a:pt x="f45" y="f1076"/>
                  <a:pt x="f44" y="f1074"/>
                </a:cubicBezTo>
                <a:close/>
                <a:moveTo>
                  <a:pt x="f337" y="f951"/>
                </a:moveTo>
                <a:cubicBezTo>
                  <a:pt x="f337" y="f950"/>
                  <a:pt x="f334" y="f950"/>
                  <a:pt x="f334" y="f950"/>
                </a:cubicBezTo>
                <a:cubicBezTo>
                  <a:pt x="f333" y="f950"/>
                  <a:pt x="f333" y="f950"/>
                  <a:pt x="f333" y="f951"/>
                </a:cubicBezTo>
                <a:cubicBezTo>
                  <a:pt x="f333" y="f951"/>
                  <a:pt x="f333" y="f951"/>
                  <a:pt x="f333" y="f951"/>
                </a:cubicBezTo>
                <a:cubicBezTo>
                  <a:pt x="f333" y="f953"/>
                  <a:pt x="f337" y="f953"/>
                  <a:pt x="f337" y="f951"/>
                </a:cubicBezTo>
                <a:close/>
                <a:moveTo>
                  <a:pt x="f611" y="f1077"/>
                </a:moveTo>
                <a:cubicBezTo>
                  <a:pt x="f613" y="f882"/>
                  <a:pt x="f612" y="f767"/>
                  <a:pt x="f887" y="f771"/>
                </a:cubicBezTo>
                <a:cubicBezTo>
                  <a:pt x="f887" y="f881"/>
                  <a:pt x="f613" y="f1077"/>
                  <a:pt x="f611" y="f1078"/>
                </a:cubicBezTo>
                <a:cubicBezTo>
                  <a:pt x="f610" y="f1079"/>
                  <a:pt x="f609" y="f808"/>
                  <a:pt x="f615" y="f810"/>
                </a:cubicBezTo>
                <a:cubicBezTo>
                  <a:pt x="f615" y="f810"/>
                  <a:pt x="f822" y="f810"/>
                  <a:pt x="f822" y="f810"/>
                </a:cubicBezTo>
                <a:cubicBezTo>
                  <a:pt x="f823" y="f810"/>
                  <a:pt x="f822" y="f810"/>
                  <a:pt x="f823" y="f810"/>
                </a:cubicBezTo>
                <a:cubicBezTo>
                  <a:pt x="f824" y="f809"/>
                  <a:pt x="f823" y="f809"/>
                  <a:pt x="f824" y="f809"/>
                </a:cubicBezTo>
                <a:cubicBezTo>
                  <a:pt x="f824" y="f809"/>
                  <a:pt x="f824" y="f810"/>
                  <a:pt x="f821" y="f1080"/>
                </a:cubicBezTo>
                <a:cubicBezTo>
                  <a:pt x="f821" y="f1080"/>
                  <a:pt x="f820" y="f1081"/>
                  <a:pt x="f616" y="f1082"/>
                </a:cubicBezTo>
                <a:cubicBezTo>
                  <a:pt x="f616" y="f1083"/>
                  <a:pt x="f821" y="f1080"/>
                  <a:pt x="f821" y="f810"/>
                </a:cubicBezTo>
                <a:cubicBezTo>
                  <a:pt x="f824" y="f808"/>
                  <a:pt x="f823" y="f1079"/>
                  <a:pt x="f615" y="f1078"/>
                </a:cubicBezTo>
                <a:cubicBezTo>
                  <a:pt x="f615" y="f808"/>
                  <a:pt x="f823" y="f808"/>
                  <a:pt x="f823" y="f809"/>
                </a:cubicBezTo>
                <a:cubicBezTo>
                  <a:pt x="f615" y="f810"/>
                  <a:pt x="f610" y="f1078"/>
                  <a:pt x="f611" y="f1077"/>
                </a:cubicBezTo>
                <a:close/>
                <a:moveTo>
                  <a:pt x="f970" y="f884"/>
                </a:moveTo>
                <a:cubicBezTo>
                  <a:pt x="f968" y="f884"/>
                  <a:pt x="f968" y="f885"/>
                  <a:pt x="f967" y="f885"/>
                </a:cubicBezTo>
                <a:cubicBezTo>
                  <a:pt x="f987" y="f884"/>
                  <a:pt x="f966" y="f883"/>
                  <a:pt x="f965" y="f883"/>
                </a:cubicBezTo>
                <a:cubicBezTo>
                  <a:pt x="f965" y="f883"/>
                  <a:pt x="f964" y="f884"/>
                  <a:pt x="f963" y="f884"/>
                </a:cubicBezTo>
                <a:cubicBezTo>
                  <a:pt x="f988" y="f883"/>
                  <a:pt x="f964" y="f921"/>
                  <a:pt x="f965" y="f921"/>
                </a:cubicBezTo>
                <a:cubicBezTo>
                  <a:pt x="f966" y="f922"/>
                  <a:pt x="f987" y="f921"/>
                  <a:pt x="f967" y="f922"/>
                </a:cubicBezTo>
                <a:cubicBezTo>
                  <a:pt x="f967" y="f923"/>
                  <a:pt x="f967" y="f923"/>
                  <a:pt x="f967" y="f923"/>
                </a:cubicBezTo>
                <a:cubicBezTo>
                  <a:pt x="f986" y="f924"/>
                  <a:pt x="f968" y="f923"/>
                  <a:pt x="f968" y="f923"/>
                </a:cubicBezTo>
                <a:cubicBezTo>
                  <a:pt x="f969" y="f923"/>
                  <a:pt x="f970" y="f923"/>
                  <a:pt x="f985" y="f922"/>
                </a:cubicBezTo>
                <a:cubicBezTo>
                  <a:pt x="f985" y="f922"/>
                  <a:pt x="f971" y="f921"/>
                  <a:pt x="f971" y="f921"/>
                </a:cubicBezTo>
                <a:cubicBezTo>
                  <a:pt x="f972" y="f921"/>
                  <a:pt x="f972" y="f921"/>
                  <a:pt x="f984" y="f921"/>
                </a:cubicBezTo>
                <a:cubicBezTo>
                  <a:pt x="f975" y="f883"/>
                  <a:pt x="f970" y="f883"/>
                  <a:pt x="f970" y="f884"/>
                </a:cubicBezTo>
                <a:close/>
                <a:moveTo>
                  <a:pt x="f397" y="f1084"/>
                </a:moveTo>
                <a:cubicBezTo>
                  <a:pt x="f397" y="f1084"/>
                  <a:pt x="f396" y="f1085"/>
                  <a:pt x="f396" y="f1085"/>
                </a:cubicBezTo>
                <a:cubicBezTo>
                  <a:pt x="f394" y="f1086"/>
                  <a:pt x="f396" y="f1084"/>
                  <a:pt x="f396" y="f1084"/>
                </a:cubicBezTo>
                <a:cubicBezTo>
                  <a:pt x="f396" y="f1087"/>
                  <a:pt x="f393" y="f1087"/>
                  <a:pt x="f396" y="f1088"/>
                </a:cubicBezTo>
                <a:cubicBezTo>
                  <a:pt x="f393" y="f1088"/>
                  <a:pt x="f397" y="f1087"/>
                  <a:pt x="f397" y="f1084"/>
                </a:cubicBezTo>
                <a:close/>
                <a:moveTo>
                  <a:pt x="f825" y="f1089"/>
                </a:moveTo>
                <a:cubicBezTo>
                  <a:pt x="f825" y="f1090"/>
                  <a:pt x="f826" y="f1090"/>
                  <a:pt x="f826" y="f1090"/>
                </a:cubicBezTo>
                <a:cubicBezTo>
                  <a:pt x="f826" y="f1091"/>
                  <a:pt x="f826" y="f1092"/>
                  <a:pt x="f826" y="f1092"/>
                </a:cubicBezTo>
                <a:cubicBezTo>
                  <a:pt x="f826" y="f1093"/>
                  <a:pt x="f827" y="f1093"/>
                  <a:pt x="f909" y="f1094"/>
                </a:cubicBezTo>
                <a:cubicBezTo>
                  <a:pt x="f910" y="f1094"/>
                  <a:pt x="f911" y="f766"/>
                  <a:pt x="f912" y="f766"/>
                </a:cubicBezTo>
                <a:cubicBezTo>
                  <a:pt x="f914" y="f766"/>
                  <a:pt x="f912" y="f766"/>
                  <a:pt x="f912" y="f1095"/>
                </a:cubicBezTo>
                <a:cubicBezTo>
                  <a:pt x="f914" y="f1095"/>
                  <a:pt x="f949" y="f1094"/>
                  <a:pt x="f949" y="f1094"/>
                </a:cubicBezTo>
                <a:cubicBezTo>
                  <a:pt x="f915" y="f1093"/>
                  <a:pt x="f949" y="f1092"/>
                  <a:pt x="f914" y="f1092"/>
                </a:cubicBezTo>
                <a:cubicBezTo>
                  <a:pt x="f912" y="f1091"/>
                  <a:pt x="f912" y="f1090"/>
                  <a:pt x="f912" y="f1090"/>
                </a:cubicBezTo>
                <a:cubicBezTo>
                  <a:pt x="f911" y="f1089"/>
                  <a:pt x="f910" y="f1089"/>
                  <a:pt x="f909" y="f1096"/>
                </a:cubicBezTo>
                <a:cubicBezTo>
                  <a:pt x="f827" y="f1096"/>
                  <a:pt x="f826" y="f1097"/>
                  <a:pt x="f826" y="f1097"/>
                </a:cubicBezTo>
                <a:cubicBezTo>
                  <a:pt x="f818" y="f1097"/>
                  <a:pt x="f825" y="f1096"/>
                  <a:pt x="f825" y="f1089"/>
                </a:cubicBezTo>
                <a:close/>
                <a:moveTo>
                  <a:pt x="f1098" y="f795"/>
                </a:moveTo>
                <a:cubicBezTo>
                  <a:pt x="f1098" y="f795"/>
                  <a:pt x="f1099" y="f799"/>
                  <a:pt x="f1100" y="f795"/>
                </a:cubicBezTo>
                <a:cubicBezTo>
                  <a:pt x="f1101" y="f798"/>
                  <a:pt x="f1102" y="f798"/>
                  <a:pt x="f1103" y="f798"/>
                </a:cubicBezTo>
                <a:cubicBezTo>
                  <a:pt x="f1104" y="f797"/>
                  <a:pt x="f1105" y="f801"/>
                  <a:pt x="f1106" y="f796"/>
                </a:cubicBezTo>
                <a:cubicBezTo>
                  <a:pt x="f1107" y="f798"/>
                  <a:pt x="f1104" y="f795"/>
                  <a:pt x="f1108" y="f795"/>
                </a:cubicBezTo>
                <a:cubicBezTo>
                  <a:pt x="f1103" y="f795"/>
                  <a:pt x="f1102" y="f795"/>
                  <a:pt x="f1098" y="f795"/>
                </a:cubicBezTo>
                <a:close/>
                <a:moveTo>
                  <a:pt x="f870" y="f803"/>
                </a:moveTo>
                <a:cubicBezTo>
                  <a:pt x="f1109" y="f792"/>
                  <a:pt x="f871" y="f792"/>
                  <a:pt x="f872" y="f803"/>
                </a:cubicBezTo>
                <a:cubicBezTo>
                  <a:pt x="f872" y="f790"/>
                  <a:pt x="f868" y="f791"/>
                  <a:pt x="f867" y="f803"/>
                </a:cubicBezTo>
                <a:cubicBezTo>
                  <a:pt x="f866" y="f803"/>
                  <a:pt x="f1110" y="f803"/>
                  <a:pt x="f864" y="f791"/>
                </a:cubicBezTo>
                <a:cubicBezTo>
                  <a:pt x="f863" y="f791"/>
                  <a:pt x="f862" y="f790"/>
                  <a:pt x="f861" y="f790"/>
                </a:cubicBezTo>
                <a:cubicBezTo>
                  <a:pt x="f861" y="f790"/>
                  <a:pt x="f1111" y="f790"/>
                  <a:pt x="f1111" y="f790"/>
                </a:cubicBezTo>
                <a:cubicBezTo>
                  <a:pt x="f860" y="f790"/>
                  <a:pt x="f860" y="f790"/>
                  <a:pt x="f861" y="f791"/>
                </a:cubicBezTo>
                <a:cubicBezTo>
                  <a:pt x="f861" y="f803"/>
                  <a:pt x="f860" y="f791"/>
                  <a:pt x="f860" y="f803"/>
                </a:cubicBezTo>
                <a:cubicBezTo>
                  <a:pt x="f862" y="f803"/>
                  <a:pt x="f864" y="f802"/>
                  <a:pt x="f866" y="f792"/>
                </a:cubicBezTo>
                <a:cubicBezTo>
                  <a:pt x="f867" y="f792"/>
                  <a:pt x="f868" y="f803"/>
                  <a:pt x="f870" y="f803"/>
                </a:cubicBezTo>
                <a:close/>
                <a:moveTo>
                  <a:pt x="f1112" y="f803"/>
                </a:moveTo>
                <a:cubicBezTo>
                  <a:pt x="f1098" y="f803"/>
                  <a:pt x="f1101" y="f790"/>
                  <a:pt x="f1099" y="f789"/>
                </a:cubicBezTo>
                <a:cubicBezTo>
                  <a:pt x="f1099" y="f789"/>
                  <a:pt x="f1099" y="f789"/>
                  <a:pt x="f1113" y="f789"/>
                </a:cubicBezTo>
                <a:cubicBezTo>
                  <a:pt x="f874" y="f789"/>
                  <a:pt x="f873" y="f790"/>
                  <a:pt x="f871" y="f789"/>
                </a:cubicBezTo>
                <a:cubicBezTo>
                  <a:pt x="f1109" y="f804"/>
                  <a:pt x="f1109" y="f804"/>
                  <a:pt x="f870" y="f804"/>
                </a:cubicBezTo>
                <a:cubicBezTo>
                  <a:pt x="f869" y="f804"/>
                  <a:pt x="f870" y="f789"/>
                  <a:pt x="f870" y="f789"/>
                </a:cubicBezTo>
                <a:cubicBezTo>
                  <a:pt x="f1109" y="f790"/>
                  <a:pt x="f872" y="f790"/>
                  <a:pt x="f873" y="f791"/>
                </a:cubicBezTo>
                <a:cubicBezTo>
                  <a:pt x="f875" y="f791"/>
                  <a:pt x="f1100" y="f791"/>
                  <a:pt x="f1114" y="f803"/>
                </a:cubicBezTo>
                <a:cubicBezTo>
                  <a:pt x="f1112" y="f792"/>
                  <a:pt x="f1102" y="f802"/>
                  <a:pt x="f1108" y="f793"/>
                </a:cubicBezTo>
                <a:cubicBezTo>
                  <a:pt x="f1104" y="f794"/>
                  <a:pt x="f1105" y="f795"/>
                  <a:pt x="f1107" y="f799"/>
                </a:cubicBezTo>
                <a:cubicBezTo>
                  <a:pt x="f1107" y="f802"/>
                  <a:pt x="f1103" y="f792"/>
                  <a:pt x="f1112" y="f803"/>
                </a:cubicBezTo>
                <a:close/>
                <a:moveTo>
                  <a:pt x="f863" y="f797"/>
                </a:moveTo>
                <a:cubicBezTo>
                  <a:pt x="f864" y="f797"/>
                  <a:pt x="f864" y="f798"/>
                  <a:pt x="f1110" y="f798"/>
                </a:cubicBezTo>
                <a:cubicBezTo>
                  <a:pt x="f865" y="f798"/>
                  <a:pt x="f865" y="f797"/>
                  <a:pt x="f866" y="f798"/>
                </a:cubicBezTo>
                <a:cubicBezTo>
                  <a:pt x="f868" y="f798"/>
                  <a:pt x="f866" y="f795"/>
                  <a:pt x="f865" y="f795"/>
                </a:cubicBezTo>
                <a:cubicBezTo>
                  <a:pt x="f1110" y="f795"/>
                  <a:pt x="f863" y="f795"/>
                  <a:pt x="f863" y="f797"/>
                </a:cubicBezTo>
                <a:close/>
                <a:moveTo>
                  <a:pt x="f879" y="f784"/>
                </a:moveTo>
                <a:cubicBezTo>
                  <a:pt x="f878" y="f784"/>
                  <a:pt x="f877" y="f784"/>
                  <a:pt x="f876" y="f784"/>
                </a:cubicBezTo>
                <a:cubicBezTo>
                  <a:pt x="f1111" y="f817"/>
                  <a:pt x="f860" y="f817"/>
                  <a:pt x="f861" y="f817"/>
                </a:cubicBezTo>
                <a:cubicBezTo>
                  <a:pt x="f862" y="f817"/>
                  <a:pt x="f866" y="f817"/>
                  <a:pt x="f865" y="f807"/>
                </a:cubicBezTo>
                <a:cubicBezTo>
                  <a:pt x="f865" y="f815"/>
                  <a:pt x="f862" y="f783"/>
                  <a:pt x="f861" y="f783"/>
                </a:cubicBezTo>
                <a:cubicBezTo>
                  <a:pt x="f1111" y="f783"/>
                  <a:pt x="f876" y="f815"/>
                  <a:pt x="f878" y="f783"/>
                </a:cubicBezTo>
                <a:cubicBezTo>
                  <a:pt x="f879" y="f783"/>
                  <a:pt x="f1115" y="f813"/>
                  <a:pt x="f1116" y="f783"/>
                </a:cubicBezTo>
                <a:cubicBezTo>
                  <a:pt x="f1116" y="f783"/>
                  <a:pt x="f1115" y="f815"/>
                  <a:pt x="f1115" y="f815"/>
                </a:cubicBezTo>
                <a:cubicBezTo>
                  <a:pt x="f1115" y="f815"/>
                  <a:pt x="f1116" y="f815"/>
                  <a:pt x="f1116" y="f807"/>
                </a:cubicBezTo>
                <a:cubicBezTo>
                  <a:pt x="f1116" y="f807"/>
                  <a:pt x="f1115" y="f807"/>
                  <a:pt x="f879" y="f784"/>
                </a:cubicBezTo>
                <a:close/>
                <a:moveTo>
                  <a:pt x="f1116" y="f806"/>
                </a:moveTo>
                <a:cubicBezTo>
                  <a:pt x="f1117" y="f805"/>
                  <a:pt x="f878" y="f805"/>
                  <a:pt x="f877" y="f805"/>
                </a:cubicBezTo>
                <a:cubicBezTo>
                  <a:pt x="f876" y="f805"/>
                  <a:pt x="f1111" y="f816"/>
                  <a:pt x="f1111" y="f816"/>
                </a:cubicBezTo>
                <a:cubicBezTo>
                  <a:pt x="f860" y="f816"/>
                  <a:pt x="f861" y="f816"/>
                  <a:pt x="f862" y="f816"/>
                </a:cubicBezTo>
                <a:cubicBezTo>
                  <a:pt x="f864" y="f816"/>
                  <a:pt x="f1110" y="f816"/>
                  <a:pt x="f866" y="f816"/>
                </a:cubicBezTo>
                <a:cubicBezTo>
                  <a:pt x="f868" y="f816"/>
                  <a:pt x="f870" y="f787"/>
                  <a:pt x="f1109" y="f787"/>
                </a:cubicBezTo>
                <a:cubicBezTo>
                  <a:pt x="f871" y="f787"/>
                  <a:pt x="f873" y="f787"/>
                  <a:pt x="f872" y="f816"/>
                </a:cubicBezTo>
                <a:cubicBezTo>
                  <a:pt x="f871" y="f805"/>
                  <a:pt x="f1109" y="f805"/>
                  <a:pt x="f870" y="f805"/>
                </a:cubicBezTo>
                <a:cubicBezTo>
                  <a:pt x="f868" y="f805"/>
                  <a:pt x="f866" y="f805"/>
                  <a:pt x="f1110" y="f805"/>
                </a:cubicBezTo>
                <a:cubicBezTo>
                  <a:pt x="f864" y="f805"/>
                  <a:pt x="f862" y="f805"/>
                  <a:pt x="f861" y="f786"/>
                </a:cubicBezTo>
                <a:cubicBezTo>
                  <a:pt x="f861" y="f786"/>
                  <a:pt x="f860" y="f785"/>
                  <a:pt x="f1111" y="f806"/>
                </a:cubicBezTo>
                <a:cubicBezTo>
                  <a:pt x="f876" y="f806"/>
                  <a:pt x="f876" y="f786"/>
                  <a:pt x="f877" y="f786"/>
                </a:cubicBezTo>
                <a:cubicBezTo>
                  <a:pt x="f878" y="f786"/>
                  <a:pt x="f1116" y="f785"/>
                  <a:pt x="f1116" y="f806"/>
                </a:cubicBezTo>
                <a:close/>
                <a:moveTo>
                  <a:pt x="f1047" y="f1118"/>
                </a:moveTo>
                <a:cubicBezTo>
                  <a:pt x="f1042" y="f1119"/>
                  <a:pt x="f1047" y="f1119"/>
                  <a:pt x="f1043" y="f1120"/>
                </a:cubicBezTo>
                <a:cubicBezTo>
                  <a:pt x="f1121" y="f1122"/>
                  <a:pt x="f1047" y="f1123"/>
                  <a:pt x="f1043" y="f1124"/>
                </a:cubicBezTo>
                <a:cubicBezTo>
                  <a:pt x="f1043" y="f1125"/>
                  <a:pt x="f1121" y="f1125"/>
                  <a:pt x="f1044" y="f1124"/>
                </a:cubicBezTo>
                <a:cubicBezTo>
                  <a:pt x="f1076" y="f1123"/>
                  <a:pt x="f1076" y="f1120"/>
                  <a:pt x="f1046" y="f1120"/>
                </a:cubicBezTo>
                <a:cubicBezTo>
                  <a:pt x="f1075" y="f1120"/>
                  <a:pt x="f1126" y="f1120"/>
                  <a:pt x="f1127" y="f1119"/>
                </a:cubicBezTo>
                <a:cubicBezTo>
                  <a:pt x="f1128" y="f1118"/>
                  <a:pt x="f1127" y="f1129"/>
                  <a:pt x="f1127" y="f1130"/>
                </a:cubicBezTo>
                <a:cubicBezTo>
                  <a:pt x="f1127" y="f1131"/>
                  <a:pt x="f1128" y="f1132"/>
                  <a:pt x="f1128" y="f1133"/>
                </a:cubicBezTo>
                <a:cubicBezTo>
                  <a:pt x="f1134" y="f1133"/>
                  <a:pt x="f1134" y="f1135"/>
                  <a:pt x="f1134" y="f1135"/>
                </a:cubicBezTo>
                <a:cubicBezTo>
                  <a:pt x="f1136" y="f1137"/>
                  <a:pt x="f1134" y="f1137"/>
                  <a:pt x="f1136" y="f1138"/>
                </a:cubicBezTo>
                <a:cubicBezTo>
                  <a:pt x="f1136" y="f1139"/>
                  <a:pt x="f1140" y="f1139"/>
                  <a:pt x="f1141" y="f1142"/>
                </a:cubicBezTo>
                <a:cubicBezTo>
                  <a:pt x="f1141" y="f1143"/>
                  <a:pt x="f1140" y="f1144"/>
                  <a:pt x="f1136" y="f1144"/>
                </a:cubicBezTo>
                <a:cubicBezTo>
                  <a:pt x="f1128" y="f1144"/>
                  <a:pt x="f1127" y="f1139"/>
                  <a:pt x="f1075" y="f1139"/>
                </a:cubicBezTo>
                <a:cubicBezTo>
                  <a:pt x="f1145" y="f1138"/>
                  <a:pt x="f1076" y="f1139"/>
                  <a:pt x="f1045" y="f1137"/>
                </a:cubicBezTo>
                <a:cubicBezTo>
                  <a:pt x="f1044" y="f1135"/>
                  <a:pt x="f1121" y="f1133"/>
                  <a:pt x="f1043" y="f1131"/>
                </a:cubicBezTo>
                <a:cubicBezTo>
                  <a:pt x="f1043" y="f1130"/>
                  <a:pt x="f1047" y="f1129"/>
                  <a:pt x="f1047" y="f1118"/>
                </a:cubicBezTo>
                <a:close/>
                <a:moveTo>
                  <a:pt x="f1045" y="f1146"/>
                </a:moveTo>
                <a:cubicBezTo>
                  <a:pt x="f1045" y="f1146"/>
                  <a:pt x="f1045" y="f1146"/>
                  <a:pt x="f1045" y="f1146"/>
                </a:cubicBezTo>
                <a:cubicBezTo>
                  <a:pt x="f1076" y="f1147"/>
                  <a:pt x="f1045" y="f1148"/>
                  <a:pt x="f1045" y="f1148"/>
                </a:cubicBezTo>
                <a:cubicBezTo>
                  <a:pt x="f1044" y="f1147"/>
                  <a:pt x="f1044" y="f1146"/>
                  <a:pt x="f1045" y="f1146"/>
                </a:cubicBezTo>
                <a:close/>
                <a:moveTo>
                  <a:pt x="f997" y="f1040"/>
                </a:moveTo>
                <a:cubicBezTo>
                  <a:pt x="f996" y="f982"/>
                  <a:pt x="f995" y="f982"/>
                  <a:pt x="f995" y="f1040"/>
                </a:cubicBezTo>
                <a:cubicBezTo>
                  <a:pt x="f995" y="f1049"/>
                  <a:pt x="f997" y="f1041"/>
                  <a:pt x="f1149" y="f1041"/>
                </a:cubicBezTo>
                <a:cubicBezTo>
                  <a:pt x="f998" y="f1049"/>
                  <a:pt x="f1149" y="f1051"/>
                  <a:pt x="f997" y="f1040"/>
                </a:cubicBezTo>
                <a:close/>
                <a:moveTo>
                  <a:pt x="f1150" y="f1151"/>
                </a:moveTo>
                <a:cubicBezTo>
                  <a:pt x="f1150" y="f1152"/>
                  <a:pt x="f1150" y="f1152"/>
                  <a:pt x="f1153" y="f1154"/>
                </a:cubicBezTo>
                <a:cubicBezTo>
                  <a:pt x="f1155" y="f1154"/>
                  <a:pt x="f1155" y="f1154"/>
                  <a:pt x="f1156" y="f1154"/>
                </a:cubicBezTo>
                <a:cubicBezTo>
                  <a:pt x="f1157" y="f1154"/>
                  <a:pt x="f1158" y="f1154"/>
                  <a:pt x="f1159" y="f1160"/>
                </a:cubicBezTo>
                <a:cubicBezTo>
                  <a:pt x="f1161" y="f1162"/>
                  <a:pt x="f1163" y="f1164"/>
                  <a:pt x="f1164" y="f1165"/>
                </a:cubicBezTo>
                <a:cubicBezTo>
                  <a:pt x="f1164" y="f1165"/>
                  <a:pt x="f1165" y="f1166"/>
                  <a:pt x="f1166" y="f1166"/>
                </a:cubicBezTo>
                <a:cubicBezTo>
                  <a:pt x="f1162" y="f1166"/>
                  <a:pt x="f1166" y="f1164"/>
                  <a:pt x="f1166" y="f1164"/>
                </a:cubicBezTo>
                <a:cubicBezTo>
                  <a:pt x="f1165" y="f1167"/>
                  <a:pt x="f1165" y="f1163"/>
                  <a:pt x="f1165" y="f1161"/>
                </a:cubicBezTo>
                <a:cubicBezTo>
                  <a:pt x="f1164" y="f1159"/>
                  <a:pt x="f1164" y="f1159"/>
                  <a:pt x="f1167" y="f1158"/>
                </a:cubicBezTo>
                <a:cubicBezTo>
                  <a:pt x="f1167" y="f1156"/>
                  <a:pt x="f1168" y="f1153"/>
                  <a:pt x="f1161" y="f1150"/>
                </a:cubicBezTo>
                <a:cubicBezTo>
                  <a:pt x="f1158" y="f1169"/>
                  <a:pt x="f1156" y="f1170"/>
                  <a:pt x="f1150" y="f1170"/>
                </a:cubicBezTo>
                <a:cubicBezTo>
                  <a:pt x="f1169" y="f1170"/>
                  <a:pt x="f1171" y="f1169"/>
                  <a:pt x="f1172" y="f1173"/>
                </a:cubicBezTo>
                <a:cubicBezTo>
                  <a:pt x="f1174" y="f1173"/>
                  <a:pt x="f1175" y="f1169"/>
                  <a:pt x="f1176" y="f1170"/>
                </a:cubicBezTo>
                <a:cubicBezTo>
                  <a:pt x="f1177" y="f1170"/>
                  <a:pt x="f1178" y="f1170"/>
                  <a:pt x="f1179" y="f1170"/>
                </a:cubicBezTo>
                <a:cubicBezTo>
                  <a:pt x="f1180" y="f1170"/>
                  <a:pt x="f1181" y="f1150"/>
                  <a:pt x="f1182" y="f1150"/>
                </a:cubicBezTo>
                <a:cubicBezTo>
                  <a:pt x="f1183" y="f1153"/>
                  <a:pt x="f1184" y="f1153"/>
                  <a:pt x="f1185" y="f1155"/>
                </a:cubicBezTo>
                <a:cubicBezTo>
                  <a:pt x="f1186" y="f1155"/>
                  <a:pt x="f1187" y="f1156"/>
                  <a:pt x="f1188" y="f1156"/>
                </a:cubicBezTo>
                <a:cubicBezTo>
                  <a:pt x="f1189" y="f1157"/>
                  <a:pt x="f1190" y="f1157"/>
                  <a:pt x="f1190" y="f1158"/>
                </a:cubicBezTo>
                <a:cubicBezTo>
                  <a:pt x="f1191" y="f1159"/>
                  <a:pt x="f1191" y="f1168"/>
                  <a:pt x="f1192" y="f1168"/>
                </a:cubicBezTo>
                <a:cubicBezTo>
                  <a:pt x="f1193" y="f1167"/>
                  <a:pt x="f1194" y="f1168"/>
                  <a:pt x="f1195" y="f1168"/>
                </a:cubicBezTo>
                <a:cubicBezTo>
                  <a:pt x="f1196" y="f1168"/>
                  <a:pt x="f1197" y="f1167"/>
                  <a:pt x="f1198" y="f1168"/>
                </a:cubicBezTo>
                <a:cubicBezTo>
                  <a:pt x="f1199" y="f1168"/>
                  <a:pt x="f1200" y="f1163"/>
                  <a:pt x="f1201" y="f1164"/>
                </a:cubicBezTo>
                <a:cubicBezTo>
                  <a:pt x="f1201" y="f1166"/>
                  <a:pt x="f1198" y="f1162"/>
                  <a:pt x="f1202" y="f1154"/>
                </a:cubicBezTo>
                <a:cubicBezTo>
                  <a:pt x="f1197" y="f1152"/>
                  <a:pt x="f1196" y="f1203"/>
                  <a:pt x="f1198" y="f1204"/>
                </a:cubicBezTo>
                <a:cubicBezTo>
                  <a:pt x="f1199" y="f1205"/>
                  <a:pt x="f1201" y="f1205"/>
                  <a:pt x="f1206" y="f1205"/>
                </a:cubicBezTo>
                <a:cubicBezTo>
                  <a:pt x="f1206" y="f1207"/>
                  <a:pt x="f1200" y="f1208"/>
                  <a:pt x="f1200" y="f1208"/>
                </a:cubicBezTo>
                <a:cubicBezTo>
                  <a:pt x="f1209" y="f1210"/>
                  <a:pt x="f1211" y="f1212"/>
                  <a:pt x="f1213" y="f1214"/>
                </a:cubicBezTo>
                <a:cubicBezTo>
                  <a:pt x="f1215" y="f1216"/>
                  <a:pt x="f1215" y="f1217"/>
                  <a:pt x="f1218" y="f1219"/>
                </a:cubicBezTo>
                <a:cubicBezTo>
                  <a:pt x="f1220" y="f1221"/>
                  <a:pt x="f1222" y="f1221"/>
                  <a:pt x="f1223" y="f1221"/>
                </a:cubicBezTo>
                <a:cubicBezTo>
                  <a:pt x="f1224" y="f1225"/>
                  <a:pt x="f1226" y="f1227"/>
                  <a:pt x="f1228" y="f1227"/>
                </a:cubicBezTo>
                <a:cubicBezTo>
                  <a:pt x="f1228" y="f1227"/>
                  <a:pt x="f1223" y="f1229"/>
                  <a:pt x="f1223" y="f1229"/>
                </a:cubicBezTo>
                <a:cubicBezTo>
                  <a:pt x="f1222" y="f1230"/>
                  <a:pt x="f1220" y="f1230"/>
                  <a:pt x="f1218" y="f1225"/>
                </a:cubicBezTo>
                <a:cubicBezTo>
                  <a:pt x="f1213" y="f1225"/>
                  <a:pt x="f1211" y="f1221"/>
                  <a:pt x="f1209" y="f1219"/>
                </a:cubicBezTo>
                <a:cubicBezTo>
                  <a:pt x="f1200" y="f1217"/>
                  <a:pt x="f1206" y="f1216"/>
                  <a:pt x="f1198" y="f1214"/>
                </a:cubicBezTo>
                <a:cubicBezTo>
                  <a:pt x="f1197" y="f1210"/>
                  <a:pt x="f1231" y="f1210"/>
                  <a:pt x="f1194" y="f1212"/>
                </a:cubicBezTo>
                <a:cubicBezTo>
                  <a:pt x="f1192" y="f1208"/>
                  <a:pt x="f1232" y="f1205"/>
                  <a:pt x="f1190" y="f1205"/>
                </a:cubicBezTo>
                <a:cubicBezTo>
                  <a:pt x="f1187" y="f1205"/>
                  <a:pt x="f1185" y="f1207"/>
                  <a:pt x="f1184" y="f1205"/>
                </a:cubicBezTo>
                <a:cubicBezTo>
                  <a:pt x="f1181" y="f1205"/>
                  <a:pt x="f1179" y="f1207"/>
                  <a:pt x="f1177" y="f1207"/>
                </a:cubicBezTo>
                <a:cubicBezTo>
                  <a:pt x="f1176" y="f1207"/>
                  <a:pt x="f1233" y="f1207"/>
                  <a:pt x="f1175" y="f1208"/>
                </a:cubicBezTo>
                <a:cubicBezTo>
                  <a:pt x="f1234" y="f1208"/>
                  <a:pt x="f1234" y="f1212"/>
                  <a:pt x="f1174" y="f1212"/>
                </a:cubicBezTo>
                <a:cubicBezTo>
                  <a:pt x="f1172" y="f1212"/>
                  <a:pt x="f1235" y="f1208"/>
                  <a:pt x="f1235" y="f1207"/>
                </a:cubicBezTo>
                <a:cubicBezTo>
                  <a:pt x="f1235" y="f1205"/>
                  <a:pt x="f1235" y="f1204"/>
                  <a:pt x="f1172" y="f1203"/>
                </a:cubicBezTo>
                <a:cubicBezTo>
                  <a:pt x="f1171" y="f1151"/>
                  <a:pt x="f1169" y="f1203"/>
                  <a:pt x="f1150" y="f1151"/>
                </a:cubicBezTo>
                <a:close/>
                <a:moveTo>
                  <a:pt x="f1236" y="f788"/>
                </a:moveTo>
                <a:cubicBezTo>
                  <a:pt x="f1237" y="f788"/>
                  <a:pt x="f1238" y="f787"/>
                  <a:pt x="f1239" y="f788"/>
                </a:cubicBezTo>
                <a:cubicBezTo>
                  <a:pt x="f1239" y="f788"/>
                  <a:pt x="f1239" y="f804"/>
                  <a:pt x="f1239" y="f804"/>
                </a:cubicBezTo>
                <a:cubicBezTo>
                  <a:pt x="f1239" y="f804"/>
                  <a:pt x="f1240" y="f789"/>
                  <a:pt x="f1240" y="f789"/>
                </a:cubicBezTo>
                <a:cubicBezTo>
                  <a:pt x="f1239" y="f790"/>
                  <a:pt x="f1239" y="f789"/>
                  <a:pt x="f1239" y="f789"/>
                </a:cubicBezTo>
                <a:cubicBezTo>
                  <a:pt x="f1238" y="f804"/>
                  <a:pt x="f1238" y="f804"/>
                  <a:pt x="f1237" y="f804"/>
                </a:cubicBezTo>
                <a:cubicBezTo>
                  <a:pt x="f1237" y="f789"/>
                  <a:pt x="f1241" y="f804"/>
                  <a:pt x="f1242" y="f804"/>
                </a:cubicBezTo>
                <a:cubicBezTo>
                  <a:pt x="f1242" y="f804"/>
                  <a:pt x="f1243" y="f788"/>
                  <a:pt x="f1242" y="f787"/>
                </a:cubicBezTo>
                <a:cubicBezTo>
                  <a:pt x="f1242" y="f787"/>
                  <a:pt x="f1241" y="f788"/>
                  <a:pt x="f1236" y="f788"/>
                </a:cubicBezTo>
                <a:close/>
                <a:moveTo>
                  <a:pt x="f915" y="f1090"/>
                </a:moveTo>
                <a:cubicBezTo>
                  <a:pt x="f945" y="f1092"/>
                  <a:pt x="f916" y="f1093"/>
                  <a:pt x="f916" y="f1095"/>
                </a:cubicBezTo>
                <a:cubicBezTo>
                  <a:pt x="f916" y="f766"/>
                  <a:pt x="f916" y="f765"/>
                  <a:pt x="f943" y="f765"/>
                </a:cubicBezTo>
                <a:cubicBezTo>
                  <a:pt x="f394" y="f766"/>
                  <a:pt x="f943" y="f1094"/>
                  <a:pt x="f943" y="f1093"/>
                </a:cubicBezTo>
                <a:cubicBezTo>
                  <a:pt x="f943" y="f1092"/>
                  <a:pt x="f916" y="f1091"/>
                  <a:pt x="f916" y="f1091"/>
                </a:cubicBezTo>
                <a:cubicBezTo>
                  <a:pt x="f943" y="f1090"/>
                  <a:pt x="f395" y="f1090"/>
                  <a:pt x="f395" y="f1089"/>
                </a:cubicBezTo>
                <a:cubicBezTo>
                  <a:pt x="f395" y="f1097"/>
                  <a:pt x="f943" y="f1096"/>
                  <a:pt x="f943" y="f1097"/>
                </a:cubicBezTo>
                <a:cubicBezTo>
                  <a:pt x="f916" y="f1244"/>
                  <a:pt x="f916" y="f1245"/>
                  <a:pt x="f916" y="f1246"/>
                </a:cubicBezTo>
                <a:cubicBezTo>
                  <a:pt x="f916" y="f1247"/>
                  <a:pt x="f945" y="f1088"/>
                  <a:pt x="f915" y="f1087"/>
                </a:cubicBezTo>
                <a:cubicBezTo>
                  <a:pt x="f915" y="f1084"/>
                  <a:pt x="f949" y="f1085"/>
                  <a:pt x="f949" y="f1086"/>
                </a:cubicBezTo>
                <a:cubicBezTo>
                  <a:pt x="f949" y="f1248"/>
                  <a:pt x="f949" y="f1249"/>
                  <a:pt x="f949" y="f1250"/>
                </a:cubicBezTo>
                <a:cubicBezTo>
                  <a:pt x="f914" y="f1249"/>
                  <a:pt x="f914" y="f1085"/>
                  <a:pt x="f914" y="f1084"/>
                </a:cubicBezTo>
                <a:cubicBezTo>
                  <a:pt x="f914" y="f1088"/>
                  <a:pt x="f914" y="f1246"/>
                  <a:pt x="f914" y="f1244"/>
                </a:cubicBezTo>
                <a:cubicBezTo>
                  <a:pt x="f914" y="f1096"/>
                  <a:pt x="f949" y="f1089"/>
                  <a:pt x="f915" y="f1090"/>
                </a:cubicBezTo>
                <a:close/>
                <a:moveTo>
                  <a:pt x="f827" y="f1246"/>
                </a:moveTo>
                <a:cubicBezTo>
                  <a:pt x="f827" y="f1251"/>
                  <a:pt x="f827" y="f1251"/>
                  <a:pt x="f827" y="f1251"/>
                </a:cubicBezTo>
                <a:cubicBezTo>
                  <a:pt x="f827" y="f1251"/>
                  <a:pt x="f827" y="f1251"/>
                  <a:pt x="f827" y="f1251"/>
                </a:cubicBezTo>
                <a:cubicBezTo>
                  <a:pt x="f827" y="f1087"/>
                  <a:pt x="f825" y="f1246"/>
                  <a:pt x="f827" y="f1246"/>
                </a:cubicBezTo>
                <a:close/>
                <a:moveTo>
                  <a:pt x="f823" y="f1252"/>
                </a:moveTo>
                <a:cubicBezTo>
                  <a:pt x="f823" y="f1253"/>
                  <a:pt x="f822" y="f1253"/>
                  <a:pt x="f822" y="f1254"/>
                </a:cubicBezTo>
                <a:cubicBezTo>
                  <a:pt x="f822" y="f1254"/>
                  <a:pt x="f822" y="f1255"/>
                  <a:pt x="f615" y="f1255"/>
                </a:cubicBezTo>
                <a:cubicBezTo>
                  <a:pt x="f615" y="f1255"/>
                  <a:pt x="f609" y="f1256"/>
                  <a:pt x="f609" y="f1256"/>
                </a:cubicBezTo>
                <a:cubicBezTo>
                  <a:pt x="f614" y="f1254"/>
                  <a:pt x="f609" y="f1253"/>
                  <a:pt x="f615" y="f1252"/>
                </a:cubicBezTo>
                <a:cubicBezTo>
                  <a:pt x="f822" y="f1257"/>
                  <a:pt x="f823" y="f1258"/>
                  <a:pt x="f824" y="f1259"/>
                </a:cubicBezTo>
                <a:cubicBezTo>
                  <a:pt x="f821" y="f1260"/>
                  <a:pt x="f616" y="f1250"/>
                  <a:pt x="f955" y="f1249"/>
                </a:cubicBezTo>
                <a:cubicBezTo>
                  <a:pt x="f955" y="f1249"/>
                  <a:pt x="f818" y="f1084"/>
                  <a:pt x="f825" y="f1084"/>
                </a:cubicBezTo>
                <a:cubicBezTo>
                  <a:pt x="f826" y="f1085"/>
                  <a:pt x="f617" y="f1248"/>
                  <a:pt x="f617" y="f1249"/>
                </a:cubicBezTo>
                <a:cubicBezTo>
                  <a:pt x="f819" y="f1250"/>
                  <a:pt x="f616" y="f1260"/>
                  <a:pt x="f820" y="f1261"/>
                </a:cubicBezTo>
                <a:cubicBezTo>
                  <a:pt x="f821" y="f1258"/>
                  <a:pt x="f821" y="f1257"/>
                  <a:pt x="f823" y="f1252"/>
                </a:cubicBezTo>
                <a:close/>
                <a:moveTo>
                  <a:pt x="f617" y="f1081"/>
                </a:moveTo>
                <a:cubicBezTo>
                  <a:pt x="f819" y="f1255"/>
                  <a:pt x="f617" y="f1254"/>
                  <a:pt x="f818" y="f1252"/>
                </a:cubicBezTo>
                <a:cubicBezTo>
                  <a:pt x="f818" y="f1252"/>
                  <a:pt x="f818" y="f1258"/>
                  <a:pt x="f825" y="f1258"/>
                </a:cubicBezTo>
                <a:cubicBezTo>
                  <a:pt x="f826" y="f1258"/>
                  <a:pt x="f825" y="f1252"/>
                  <a:pt x="f825" y="f1253"/>
                </a:cubicBezTo>
                <a:cubicBezTo>
                  <a:pt x="f825" y="f1253"/>
                  <a:pt x="f818" y="f1082"/>
                  <a:pt x="f617" y="f1081"/>
                </a:cubicBezTo>
                <a:close/>
                <a:moveTo>
                  <a:pt x="f826" y="f1254"/>
                </a:moveTo>
                <a:cubicBezTo>
                  <a:pt x="f826" y="f1253"/>
                  <a:pt x="f909" y="f1257"/>
                  <a:pt x="f910" y="f1257"/>
                </a:cubicBezTo>
                <a:cubicBezTo>
                  <a:pt x="f910" y="f1252"/>
                  <a:pt x="f826" y="f1255"/>
                  <a:pt x="f826" y="f1254"/>
                </a:cubicBezTo>
                <a:close/>
                <a:moveTo>
                  <a:pt x="f911" y="f1261"/>
                </a:moveTo>
                <a:cubicBezTo>
                  <a:pt x="f911" y="f1261"/>
                  <a:pt x="f911" y="f1259"/>
                  <a:pt x="f910" y="f1258"/>
                </a:cubicBezTo>
                <a:cubicBezTo>
                  <a:pt x="f909" y="f1258"/>
                  <a:pt x="f910" y="f1250"/>
                  <a:pt x="f911" y="f1250"/>
                </a:cubicBezTo>
                <a:cubicBezTo>
                  <a:pt x="f912" y="f1249"/>
                  <a:pt x="f911" y="f1260"/>
                  <a:pt x="f911" y="f1261"/>
                </a:cubicBezTo>
                <a:close/>
                <a:moveTo>
                  <a:pt x="f898" y="f775"/>
                </a:moveTo>
                <a:cubicBezTo>
                  <a:pt x="f898" y="f776"/>
                  <a:pt x="f904" y="f778"/>
                  <a:pt x="f904" y="f776"/>
                </a:cubicBezTo>
                <a:cubicBezTo>
                  <a:pt x="f904" y="f776"/>
                  <a:pt x="f904" y="f775"/>
                  <a:pt x="f901" y="f775"/>
                </a:cubicBezTo>
                <a:cubicBezTo>
                  <a:pt x="f901" y="f775"/>
                  <a:pt x="f900" y="f774"/>
                  <a:pt x="f898" y="f775"/>
                </a:cubicBezTo>
                <a:close/>
                <a:moveTo>
                  <a:pt x="f617" y="f1247"/>
                </a:moveTo>
                <a:cubicBezTo>
                  <a:pt x="f617" y="f1246"/>
                  <a:pt x="f617" y="f1244"/>
                  <a:pt x="f818" y="f1245"/>
                </a:cubicBezTo>
                <a:cubicBezTo>
                  <a:pt x="f825" y="f1245"/>
                  <a:pt x="f818" y="f1247"/>
                  <a:pt x="f818" y="f1247"/>
                </a:cubicBezTo>
                <a:cubicBezTo>
                  <a:pt x="f617" y="f1247"/>
                  <a:pt x="f617" y="f1247"/>
                  <a:pt x="f617" y="f1247"/>
                </a:cubicBezTo>
                <a:close/>
                <a:moveTo>
                  <a:pt x="f1262" y="f815"/>
                </a:moveTo>
                <a:cubicBezTo>
                  <a:pt x="f1117" y="f807"/>
                  <a:pt x="f1262" y="f813"/>
                  <a:pt x="f1263" y="f813"/>
                </a:cubicBezTo>
                <a:cubicBezTo>
                  <a:pt x="f1243" y="f782"/>
                  <a:pt x="f1242" y="f782"/>
                  <a:pt x="f1241" y="f880"/>
                </a:cubicBezTo>
                <a:cubicBezTo>
                  <a:pt x="f1236" y="f880"/>
                  <a:pt x="f1238" y="f880"/>
                  <a:pt x="f1237" y="f782"/>
                </a:cubicBezTo>
                <a:cubicBezTo>
                  <a:pt x="f1236" y="f782"/>
                  <a:pt x="f1241" y="f813"/>
                  <a:pt x="f1241" y="f813"/>
                </a:cubicBezTo>
                <a:cubicBezTo>
                  <a:pt x="f1242" y="f813"/>
                  <a:pt x="f1243" y="f813"/>
                  <a:pt x="f1243" y="f783"/>
                </a:cubicBezTo>
                <a:cubicBezTo>
                  <a:pt x="f1263" y="f783"/>
                  <a:pt x="f1263" y="f815"/>
                  <a:pt x="f1262" y="f815"/>
                </a:cubicBezTo>
                <a:close/>
                <a:moveTo>
                  <a:pt x="f822" y="f767"/>
                </a:moveTo>
                <a:cubicBezTo>
                  <a:pt x="f615" y="f771"/>
                  <a:pt x="f890" y="f775"/>
                  <a:pt x="f906" y="f775"/>
                </a:cubicBezTo>
                <a:cubicBezTo>
                  <a:pt x="f892" y="f775"/>
                  <a:pt x="f610" y="f772"/>
                  <a:pt x="f614" y="f770"/>
                </a:cubicBezTo>
                <a:cubicBezTo>
                  <a:pt x="f615" y="f771"/>
                  <a:pt x="f822" y="f767"/>
                  <a:pt x="f823" y="f882"/>
                </a:cubicBezTo>
                <a:cubicBezTo>
                  <a:pt x="f823" y="f1077"/>
                  <a:pt x="f616" y="f809"/>
                  <a:pt x="f955" y="f809"/>
                </a:cubicBezTo>
                <a:cubicBezTo>
                  <a:pt x="f819" y="f808"/>
                  <a:pt x="f616" y="f1079"/>
                  <a:pt x="f616" y="f1078"/>
                </a:cubicBezTo>
                <a:cubicBezTo>
                  <a:pt x="f821" y="f1077"/>
                  <a:pt x="f823" y="f881"/>
                  <a:pt x="f822" y="f767"/>
                </a:cubicBezTo>
                <a:close/>
                <a:moveTo>
                  <a:pt x="f978" y="f947"/>
                </a:moveTo>
                <a:cubicBezTo>
                  <a:pt x="f976" y="f946"/>
                  <a:pt x="f974" y="f948"/>
                  <a:pt x="f984" y="f952"/>
                </a:cubicBezTo>
                <a:cubicBezTo>
                  <a:pt x="f972" y="f953"/>
                  <a:pt x="f971" y="f953"/>
                  <a:pt x="f971" y="f956"/>
                </a:cubicBezTo>
                <a:cubicBezTo>
                  <a:pt x="f972" y="f956"/>
                  <a:pt x="f973" y="f952"/>
                  <a:pt x="f975" y="f952"/>
                </a:cubicBezTo>
                <a:cubicBezTo>
                  <a:pt x="f976" y="f951"/>
                  <a:pt x="f1039" y="f952"/>
                  <a:pt x="f977" y="f951"/>
                </a:cubicBezTo>
                <a:cubicBezTo>
                  <a:pt x="f978" y="f950"/>
                  <a:pt x="f980" y="f947"/>
                  <a:pt x="f978" y="f947"/>
                </a:cubicBezTo>
                <a:close/>
                <a:moveTo>
                  <a:pt x="f1062" y="f964"/>
                </a:moveTo>
                <a:cubicBezTo>
                  <a:pt x="f1064" y="f965"/>
                  <a:pt x="f1068" y="f963"/>
                  <a:pt x="f1264" y="f988"/>
                </a:cubicBezTo>
                <a:cubicBezTo>
                  <a:pt x="f1065" y="f988"/>
                  <a:pt x="f1065" y="f963"/>
                  <a:pt x="f1063" y="f963"/>
                </a:cubicBezTo>
                <a:cubicBezTo>
                  <a:pt x="f1063" y="f963"/>
                  <a:pt x="f1066" y="f963"/>
                  <a:pt x="f1067" y="f963"/>
                </a:cubicBezTo>
                <a:cubicBezTo>
                  <a:pt x="f1022" y="f964"/>
                  <a:pt x="f1265" y="f986"/>
                  <a:pt x="f1063" y="f967"/>
                </a:cubicBezTo>
                <a:cubicBezTo>
                  <a:pt x="f1065" y="f967"/>
                  <a:pt x="f1065" y="f987"/>
                  <a:pt x="f1065" y="f966"/>
                </a:cubicBezTo>
                <a:cubicBezTo>
                  <a:pt x="f1068" y="f964"/>
                  <a:pt x="f1068" y="f967"/>
                  <a:pt x="f1068" y="f986"/>
                </a:cubicBezTo>
                <a:cubicBezTo>
                  <a:pt x="f1061" y="f968"/>
                  <a:pt x="f1062" y="f967"/>
                  <a:pt x="f1061" y="f987"/>
                </a:cubicBezTo>
                <a:cubicBezTo>
                  <a:pt x="f1061" y="f966"/>
                  <a:pt x="f1060" y="f964"/>
                  <a:pt x="f1069" y="f964"/>
                </a:cubicBezTo>
                <a:cubicBezTo>
                  <a:pt x="f1059" y="f963"/>
                  <a:pt x="f1059" y="f988"/>
                  <a:pt x="f1069" y="f988"/>
                </a:cubicBezTo>
                <a:cubicBezTo>
                  <a:pt x="f1060" y="f988"/>
                  <a:pt x="f1061" y="f964"/>
                  <a:pt x="f1062" y="f964"/>
                </a:cubicBezTo>
                <a:close/>
                <a:moveTo>
                  <a:pt x="f1062" y="f952"/>
                </a:moveTo>
                <a:cubicBezTo>
                  <a:pt x="f1068" y="f952"/>
                  <a:pt x="f1068" y="f954"/>
                  <a:pt x="f1062" y="f956"/>
                </a:cubicBezTo>
                <a:cubicBezTo>
                  <a:pt x="f1062" y="f957"/>
                  <a:pt x="f1061" y="f957"/>
                  <a:pt x="f1061" y="f956"/>
                </a:cubicBezTo>
                <a:cubicBezTo>
                  <a:pt x="f1061" y="f954"/>
                  <a:pt x="f1061" y="f952"/>
                  <a:pt x="f1061" y="f952"/>
                </a:cubicBezTo>
                <a:cubicBezTo>
                  <a:pt x="f1061" y="f951"/>
                  <a:pt x="f1062" y="f951"/>
                  <a:pt x="f1062" y="f952"/>
                </a:cubicBezTo>
                <a:close/>
                <a:moveTo>
                  <a:pt x="f1060" y="f1146"/>
                </a:moveTo>
                <a:cubicBezTo>
                  <a:pt x="f1061" y="f1146"/>
                  <a:pt x="f1061" y="f1144"/>
                  <a:pt x="f1060" y="f1144"/>
                </a:cubicBezTo>
                <a:cubicBezTo>
                  <a:pt x="f1060" y="f1143"/>
                  <a:pt x="f1069" y="f1143"/>
                  <a:pt x="f1069" y="f1142"/>
                </a:cubicBezTo>
                <a:cubicBezTo>
                  <a:pt x="f1059" y="f1142"/>
                  <a:pt x="f1059" y="f1135"/>
                  <a:pt x="f1266" y="f1138"/>
                </a:cubicBezTo>
                <a:cubicBezTo>
                  <a:pt x="f1058" y="f1142"/>
                  <a:pt x="f1059" y="f1143"/>
                  <a:pt x="f1069" y="f1144"/>
                </a:cubicBezTo>
                <a:cubicBezTo>
                  <a:pt x="f1069" y="f1144"/>
                  <a:pt x="f1069" y="f1147"/>
                  <a:pt x="f1060" y="f1146"/>
                </a:cubicBezTo>
                <a:close/>
                <a:moveTo>
                  <a:pt x="f1069" y="f929"/>
                </a:moveTo>
                <a:cubicBezTo>
                  <a:pt x="f1060" y="f929"/>
                  <a:pt x="f1061" y="f931"/>
                  <a:pt x="f1069" y="f931"/>
                </a:cubicBezTo>
                <a:cubicBezTo>
                  <a:pt x="f1266" y="f930"/>
                  <a:pt x="f1266" y="f927"/>
                  <a:pt x="f1069" y="f929"/>
                </a:cubicBezTo>
                <a:close/>
                <a:moveTo>
                  <a:pt x="f1071" y="f1032"/>
                </a:moveTo>
                <a:cubicBezTo>
                  <a:pt x="f1057" y="f1032"/>
                  <a:pt x="f1070" y="f1032"/>
                  <a:pt x="f1070" y="f1032"/>
                </a:cubicBezTo>
                <a:cubicBezTo>
                  <a:pt x="f1058" y="f1032"/>
                  <a:pt x="f1266" y="f1267"/>
                  <a:pt x="f1266" y="f1267"/>
                </a:cubicBezTo>
                <a:cubicBezTo>
                  <a:pt x="f1059" y="f1267"/>
                  <a:pt x="f1059" y="f1032"/>
                  <a:pt x="f1266" y="f1033"/>
                </a:cubicBezTo>
                <a:cubicBezTo>
                  <a:pt x="f1058" y="f1054"/>
                  <a:pt x="f1057" y="f1054"/>
                  <a:pt x="f1071" y="f1054"/>
                </a:cubicBezTo>
                <a:cubicBezTo>
                  <a:pt x="f1268" y="f1033"/>
                  <a:pt x="f1268" y="f1032"/>
                  <a:pt x="f1071" y="f1032"/>
                </a:cubicBezTo>
                <a:close/>
                <a:moveTo>
                  <a:pt x="f1069" y="f939"/>
                </a:moveTo>
                <a:cubicBezTo>
                  <a:pt x="f1060" y="f941"/>
                  <a:pt x="f1060" y="f942"/>
                  <a:pt x="f1062" y="f942"/>
                </a:cubicBezTo>
                <a:cubicBezTo>
                  <a:pt x="f1064" y="f942"/>
                  <a:pt x="f1064" y="f938"/>
                  <a:pt x="f1065" y="f940"/>
                </a:cubicBezTo>
                <a:cubicBezTo>
                  <a:pt x="f1066" y="f941"/>
                  <a:pt x="f1066" y="f961"/>
                  <a:pt x="f1065" y="f960"/>
                </a:cubicBezTo>
                <a:cubicBezTo>
                  <a:pt x="f1064" y="f960"/>
                  <a:pt x="f1064" y="f961"/>
                  <a:pt x="f1068" y="f961"/>
                </a:cubicBezTo>
                <a:cubicBezTo>
                  <a:pt x="f1062" y="f942"/>
                  <a:pt x="f1061" y="f961"/>
                  <a:pt x="f1060" y="f960"/>
                </a:cubicBezTo>
                <a:cubicBezTo>
                  <a:pt x="f1069" y="f944"/>
                  <a:pt x="f1059" y="f947"/>
                  <a:pt x="f1058" y="f946"/>
                </a:cubicBezTo>
                <a:cubicBezTo>
                  <a:pt x="f1070" y="f946"/>
                  <a:pt x="f1058" y="f944"/>
                  <a:pt x="f1070" y="f961"/>
                </a:cubicBezTo>
                <a:cubicBezTo>
                  <a:pt x="f1070" y="f942"/>
                  <a:pt x="f1070" y="f942"/>
                  <a:pt x="f1057" y="f941"/>
                </a:cubicBezTo>
                <a:cubicBezTo>
                  <a:pt x="f1268" y="f937"/>
                  <a:pt x="f1059" y="f935"/>
                  <a:pt x="f1069" y="f939"/>
                </a:cubicBezTo>
                <a:close/>
                <a:moveTo>
                  <a:pt x="f1006" y="f958"/>
                </a:moveTo>
                <a:cubicBezTo>
                  <a:pt x="f1269" y="f958"/>
                  <a:pt x="f1008" y="f956"/>
                  <a:pt x="f1009" y="f956"/>
                </a:cubicBezTo>
                <a:cubicBezTo>
                  <a:pt x="f1023" y="f956"/>
                  <a:pt x="f1011" y="f956"/>
                  <a:pt x="f1010" y="f954"/>
                </a:cubicBezTo>
                <a:cubicBezTo>
                  <a:pt x="f1010" y="f954"/>
                  <a:pt x="f1010" y="f953"/>
                  <a:pt x="f1011" y="f952"/>
                </a:cubicBezTo>
                <a:cubicBezTo>
                  <a:pt x="f1023" y="f953"/>
                  <a:pt x="f1009" y="f954"/>
                  <a:pt x="f1269" y="f954"/>
                </a:cubicBezTo>
                <a:cubicBezTo>
                  <a:pt x="f1269" y="f954"/>
                  <a:pt x="f1025" y="f957"/>
                  <a:pt x="f1006" y="f958"/>
                </a:cubicBezTo>
                <a:close/>
                <a:moveTo>
                  <a:pt x="f1008" y="f931"/>
                </a:moveTo>
                <a:cubicBezTo>
                  <a:pt x="f1269" y="f932"/>
                  <a:pt x="f1008" y="f933"/>
                  <a:pt x="f1009" y="f932"/>
                </a:cubicBezTo>
                <a:cubicBezTo>
                  <a:pt x="f1009" y="f932"/>
                  <a:pt x="f1008" y="f930"/>
                  <a:pt x="f1008" y="f931"/>
                </a:cubicBezTo>
                <a:close/>
                <a:moveTo>
                  <a:pt x="f1008" y="f922"/>
                </a:moveTo>
                <a:cubicBezTo>
                  <a:pt x="f1024" y="f921"/>
                  <a:pt x="f1269" y="f923"/>
                  <a:pt x="f1024" y="f924"/>
                </a:cubicBezTo>
                <a:cubicBezTo>
                  <a:pt x="f1024" y="f925"/>
                  <a:pt x="f1025" y="f926"/>
                  <a:pt x="f1006" y="f927"/>
                </a:cubicBezTo>
                <a:cubicBezTo>
                  <a:pt x="f1024" y="f928"/>
                  <a:pt x="f1269" y="f925"/>
                  <a:pt x="f1269" y="f924"/>
                </a:cubicBezTo>
                <a:cubicBezTo>
                  <a:pt x="f1008" y="f923"/>
                  <a:pt x="f1023" y="f922"/>
                  <a:pt x="f1008" y="f922"/>
                </a:cubicBezTo>
                <a:close/>
                <a:moveTo>
                  <a:pt x="f1019" y="f888"/>
                </a:moveTo>
                <a:cubicBezTo>
                  <a:pt x="f1018" y="f888"/>
                  <a:pt x="f1017" y="f888"/>
                  <a:pt x="f1017" y="f919"/>
                </a:cubicBezTo>
                <a:cubicBezTo>
                  <a:pt x="f1017" y="f889"/>
                  <a:pt x="f1017" y="f891"/>
                  <a:pt x="f1015" y="f891"/>
                </a:cubicBezTo>
                <a:cubicBezTo>
                  <a:pt x="f1270" y="f891"/>
                  <a:pt x="f1270" y="f891"/>
                  <a:pt x="f1270" y="f889"/>
                </a:cubicBezTo>
                <a:cubicBezTo>
                  <a:pt x="f1270" y="f919"/>
                  <a:pt x="f1015" y="f1271"/>
                  <a:pt x="f1016" y="f886"/>
                </a:cubicBezTo>
                <a:cubicBezTo>
                  <a:pt x="f1018" y="f885"/>
                  <a:pt x="f1019" y="f883"/>
                  <a:pt x="f1020" y="f921"/>
                </a:cubicBezTo>
                <a:cubicBezTo>
                  <a:pt x="f1021" y="f923"/>
                  <a:pt x="f1265" y="f923"/>
                  <a:pt x="f1067" y="f925"/>
                </a:cubicBezTo>
                <a:cubicBezTo>
                  <a:pt x="f1066" y="f925"/>
                  <a:pt x="f1063" y="f926"/>
                  <a:pt x="f1063" y="f927"/>
                </a:cubicBezTo>
                <a:cubicBezTo>
                  <a:pt x="f1264" y="f927"/>
                  <a:pt x="f1264" y="f925"/>
                  <a:pt x="f1065" y="f925"/>
                </a:cubicBezTo>
                <a:cubicBezTo>
                  <a:pt x="f1065" y="f924"/>
                  <a:pt x="f1065" y="f924"/>
                  <a:pt x="f1065" y="f924"/>
                </a:cubicBezTo>
                <a:cubicBezTo>
                  <a:pt x="f1063" y="f923"/>
                  <a:pt x="f1063" y="f923"/>
                  <a:pt x="f1063" y="f923"/>
                </a:cubicBezTo>
                <a:cubicBezTo>
                  <a:pt x="f1063" y="f922"/>
                  <a:pt x="f1066" y="f921"/>
                  <a:pt x="f1067" y="f921"/>
                </a:cubicBezTo>
                <a:cubicBezTo>
                  <a:pt x="f1265" y="f921"/>
                  <a:pt x="f1022" y="f922"/>
                  <a:pt x="f1021" y="f922"/>
                </a:cubicBezTo>
                <a:cubicBezTo>
                  <a:pt x="f1021" y="f921"/>
                  <a:pt x="f1021" y="f920"/>
                  <a:pt x="f1021" y="f883"/>
                </a:cubicBezTo>
                <a:cubicBezTo>
                  <a:pt x="f1021" y="f885"/>
                  <a:pt x="f1021" y="f1271"/>
                  <a:pt x="f1019" y="f888"/>
                </a:cubicBezTo>
                <a:close/>
                <a:moveTo>
                  <a:pt x="f1014" y="f1056"/>
                </a:moveTo>
                <a:cubicBezTo>
                  <a:pt x="f1014" y="f1071"/>
                  <a:pt x="f1014" y="f1071"/>
                  <a:pt x="f1013" y="f1071"/>
                </a:cubicBezTo>
                <a:cubicBezTo>
                  <a:pt x="f1013" y="f1071"/>
                  <a:pt x="f1013" y="f1056"/>
                  <a:pt x="f1272" y="f1056"/>
                </a:cubicBezTo>
                <a:cubicBezTo>
                  <a:pt x="f1272" y="f1056"/>
                  <a:pt x="f1012" y="f1056"/>
                  <a:pt x="f1010" y="f1056"/>
                </a:cubicBezTo>
                <a:cubicBezTo>
                  <a:pt x="f1011" y="f1268"/>
                  <a:pt x="f1011" y="f1072"/>
                  <a:pt x="f1010" y="f1055"/>
                </a:cubicBezTo>
                <a:cubicBezTo>
                  <a:pt x="f1012" y="f1073"/>
                  <a:pt x="f1272" y="f1073"/>
                  <a:pt x="f1272" y="f1273"/>
                </a:cubicBezTo>
                <a:cubicBezTo>
                  <a:pt x="f1013" y="f1028"/>
                  <a:pt x="f1272" y="f1029"/>
                  <a:pt x="f1272" y="f1029"/>
                </a:cubicBezTo>
                <a:cubicBezTo>
                  <a:pt x="f1274" y="f1031"/>
                  <a:pt x="f1274" y="f1030"/>
                  <a:pt x="f1274" y="f1030"/>
                </a:cubicBezTo>
                <a:cubicBezTo>
                  <a:pt x="f1014" y="f1028"/>
                  <a:pt x="f1014" y="f1028"/>
                  <a:pt x="f1015" y="f1273"/>
                </a:cubicBezTo>
                <a:cubicBezTo>
                  <a:pt x="f1015" y="f1073"/>
                  <a:pt x="f1017" y="f1055"/>
                  <a:pt x="f1016" y="f1072"/>
                </a:cubicBezTo>
                <a:cubicBezTo>
                  <a:pt x="f1015" y="f1268"/>
                  <a:pt x="f1270" y="f1072"/>
                  <a:pt x="f1014" y="f1056"/>
                </a:cubicBezTo>
                <a:close/>
                <a:moveTo>
                  <a:pt x="f1073" y="f991"/>
                </a:moveTo>
                <a:cubicBezTo>
                  <a:pt x="f1273" y="f991"/>
                  <a:pt x="f1028" y="f1052"/>
                  <a:pt x="f1030" y="f1052"/>
                </a:cubicBezTo>
                <a:cubicBezTo>
                  <a:pt x="f1030" y="f1052"/>
                  <a:pt x="f1031" y="f1052"/>
                  <a:pt x="f1031" y="f1275"/>
                </a:cubicBezTo>
                <a:cubicBezTo>
                  <a:pt x="f1267" y="f1276"/>
                  <a:pt x="f1055" y="f1038"/>
                  <a:pt x="f1073" y="f991"/>
                </a:cubicBezTo>
                <a:close/>
                <a:moveTo>
                  <a:pt x="f1267" y="f929"/>
                </a:moveTo>
                <a:cubicBezTo>
                  <a:pt x="f1033" y="f929"/>
                  <a:pt x="f1054" y="f927"/>
                  <a:pt x="f1035" y="f926"/>
                </a:cubicBezTo>
                <a:cubicBezTo>
                  <a:pt x="f1036" y="f925"/>
                  <a:pt x="f1037" y="f926"/>
                  <a:pt x="f1276" y="f924"/>
                </a:cubicBezTo>
                <a:cubicBezTo>
                  <a:pt x="f1275" y="f922"/>
                  <a:pt x="f1053" y="f923"/>
                  <a:pt x="f1277" y="f924"/>
                </a:cubicBezTo>
                <a:cubicBezTo>
                  <a:pt x="f1036" y="f924"/>
                  <a:pt x="f1035" y="f924"/>
                  <a:pt x="f1034" y="f925"/>
                </a:cubicBezTo>
                <a:cubicBezTo>
                  <a:pt x="f1054" y="f925"/>
                  <a:pt x="f1033" y="f926"/>
                  <a:pt x="f1032" y="f927"/>
                </a:cubicBezTo>
                <a:cubicBezTo>
                  <a:pt x="f1032" y="f927"/>
                  <a:pt x="f1031" y="f929"/>
                  <a:pt x="f1267" y="f929"/>
                </a:cubicBezTo>
                <a:close/>
                <a:moveTo>
                  <a:pt x="f971" y="f942"/>
                </a:moveTo>
                <a:cubicBezTo>
                  <a:pt x="f985" y="f942"/>
                  <a:pt x="f985" y="f942"/>
                  <a:pt x="f970" y="f961"/>
                </a:cubicBezTo>
                <a:cubicBezTo>
                  <a:pt x="f970" y="f961"/>
                  <a:pt x="f985" y="f944"/>
                  <a:pt x="f985" y="f944"/>
                </a:cubicBezTo>
                <a:cubicBezTo>
                  <a:pt x="f971" y="f946"/>
                  <a:pt x="f971" y="f959"/>
                  <a:pt x="f972" y="f946"/>
                </a:cubicBezTo>
                <a:cubicBezTo>
                  <a:pt x="f984" y="f944"/>
                  <a:pt x="f972" y="f960"/>
                  <a:pt x="f971" y="f961"/>
                </a:cubicBezTo>
                <a:cubicBezTo>
                  <a:pt x="f971" y="f961"/>
                  <a:pt x="f971" y="f942"/>
                  <a:pt x="f971" y="f942"/>
                </a:cubicBezTo>
                <a:close/>
                <a:moveTo>
                  <a:pt x="f1039" y="f1278"/>
                </a:moveTo>
                <a:cubicBezTo>
                  <a:pt x="f976" y="f1279"/>
                  <a:pt x="f974" y="f1280"/>
                  <a:pt x="f974" y="f1229"/>
                </a:cubicBezTo>
                <a:cubicBezTo>
                  <a:pt x="f975" y="f1230"/>
                  <a:pt x="f975" y="f1225"/>
                  <a:pt x="f975" y="f1221"/>
                </a:cubicBezTo>
                <a:cubicBezTo>
                  <a:pt x="f975" y="f1217"/>
                  <a:pt x="f975" y="f1210"/>
                  <a:pt x="f976" y="f1212"/>
                </a:cubicBezTo>
                <a:cubicBezTo>
                  <a:pt x="f983" y="f1212"/>
                  <a:pt x="f1039" y="f1219"/>
                  <a:pt x="f976" y="f1221"/>
                </a:cubicBezTo>
                <a:cubicBezTo>
                  <a:pt x="f976" y="f1229"/>
                  <a:pt x="f976" y="f1227"/>
                  <a:pt x="f983" y="f1281"/>
                </a:cubicBezTo>
                <a:cubicBezTo>
                  <a:pt x="f983" y="f1281"/>
                  <a:pt x="f977" y="f1282"/>
                  <a:pt x="f1039" y="f1278"/>
                </a:cubicBezTo>
                <a:close/>
                <a:moveTo>
                  <a:pt x="f1030" y="f905"/>
                </a:moveTo>
                <a:cubicBezTo>
                  <a:pt x="f1029" y="f902"/>
                  <a:pt x="f1029" y="f902"/>
                  <a:pt x="f1029" y="f899"/>
                </a:cubicBezTo>
                <a:cubicBezTo>
                  <a:pt x="f1031" y="f897"/>
                  <a:pt x="f1031" y="f896"/>
                  <a:pt x="f1267" y="f896"/>
                </a:cubicBezTo>
                <a:cubicBezTo>
                  <a:pt x="f1054" y="f896"/>
                  <a:pt x="f1033" y="f905"/>
                  <a:pt x="f1054" y="f1283"/>
                </a:cubicBezTo>
                <a:cubicBezTo>
                  <a:pt x="f1034" y="f1284"/>
                  <a:pt x="f1035" y="f1284"/>
                  <a:pt x="f1035" y="f1285"/>
                </a:cubicBezTo>
                <a:cubicBezTo>
                  <a:pt x="f1035" y="f1286"/>
                  <a:pt x="f1034" y="f1286"/>
                  <a:pt x="f1034" y="f1287"/>
                </a:cubicBezTo>
                <a:cubicBezTo>
                  <a:pt x="f1054" y="f1288"/>
                  <a:pt x="f1034" y="f1288"/>
                  <a:pt x="f1054" y="f1141"/>
                </a:cubicBezTo>
                <a:cubicBezTo>
                  <a:pt x="f1054" y="f1136"/>
                  <a:pt x="f1032" y="f1136"/>
                  <a:pt x="f1031" y="f1136"/>
                </a:cubicBezTo>
                <a:cubicBezTo>
                  <a:pt x="f1028" y="f1136"/>
                  <a:pt x="f1028" y="f1289"/>
                  <a:pt x="f1030" y="f1290"/>
                </a:cubicBezTo>
                <a:cubicBezTo>
                  <a:pt x="f1030" y="f1291"/>
                  <a:pt x="f1273" y="f1292"/>
                  <a:pt x="f1030" y="f905"/>
                </a:cubicBezTo>
                <a:close/>
                <a:moveTo>
                  <a:pt x="f994" y="f883"/>
                </a:moveTo>
                <a:cubicBezTo>
                  <a:pt x="f993" y="f884"/>
                  <a:pt x="f1293" y="f883"/>
                  <a:pt x="f1293" y="f883"/>
                </a:cubicBezTo>
                <a:cubicBezTo>
                  <a:pt x="f1293" y="f885"/>
                  <a:pt x="f1294" y="f884"/>
                  <a:pt x="f1294" y="f920"/>
                </a:cubicBezTo>
                <a:cubicBezTo>
                  <a:pt x="f1294" y="f921"/>
                  <a:pt x="f992" y="f922"/>
                  <a:pt x="f1293" y="f922"/>
                </a:cubicBezTo>
                <a:cubicBezTo>
                  <a:pt x="f993" y="f922"/>
                  <a:pt x="f993" y="f922"/>
                  <a:pt x="f993" y="f922"/>
                </a:cubicBezTo>
                <a:cubicBezTo>
                  <a:pt x="f994" y="f921"/>
                  <a:pt x="f994" y="f883"/>
                  <a:pt x="f994" y="f883"/>
                </a:cubicBezTo>
                <a:close/>
                <a:moveTo>
                  <a:pt x="f1014" y="f942"/>
                </a:moveTo>
                <a:cubicBezTo>
                  <a:pt x="f1274" y="f942"/>
                  <a:pt x="f1013" y="f961"/>
                  <a:pt x="f1274" y="f960"/>
                </a:cubicBezTo>
                <a:cubicBezTo>
                  <a:pt x="f1274" y="f944"/>
                  <a:pt x="f1274" y="f946"/>
                  <a:pt x="f1014" y="f946"/>
                </a:cubicBezTo>
                <a:cubicBezTo>
                  <a:pt x="f1014" y="f959"/>
                  <a:pt x="f1014" y="f947"/>
                  <a:pt x="f1270" y="f959"/>
                </a:cubicBezTo>
                <a:cubicBezTo>
                  <a:pt x="f1015" y="f959"/>
                  <a:pt x="f1270" y="f944"/>
                  <a:pt x="f1014" y="f944"/>
                </a:cubicBezTo>
                <a:cubicBezTo>
                  <a:pt x="f1014" y="f960"/>
                  <a:pt x="f1014" y="f942"/>
                  <a:pt x="f1014" y="f942"/>
                </a:cubicBezTo>
                <a:close/>
                <a:moveTo>
                  <a:pt x="f1019" y="f929"/>
                </a:moveTo>
                <a:cubicBezTo>
                  <a:pt x="f1018" y="f930"/>
                  <a:pt x="f1018" y="f932"/>
                  <a:pt x="f1019" y="f932"/>
                </a:cubicBezTo>
                <a:cubicBezTo>
                  <a:pt x="f1021" y="f931"/>
                  <a:pt x="f1020" y="f929"/>
                  <a:pt x="f1019" y="f929"/>
                </a:cubicBezTo>
                <a:close/>
                <a:moveTo>
                  <a:pt x="f1011" y="f1121"/>
                </a:moveTo>
                <a:cubicBezTo>
                  <a:pt x="f1009" y="f1045"/>
                  <a:pt x="f1010" y="f1074"/>
                  <a:pt x="f1010" y="f1145"/>
                </a:cubicBezTo>
                <a:cubicBezTo>
                  <a:pt x="f1012" y="f1046"/>
                  <a:pt x="f1012" y="f1075"/>
                  <a:pt x="f1272" y="f1075"/>
                </a:cubicBezTo>
                <a:cubicBezTo>
                  <a:pt x="f1272" y="f1126"/>
                  <a:pt x="f1274" y="f1126"/>
                  <a:pt x="f1274" y="f1075"/>
                </a:cubicBezTo>
                <a:cubicBezTo>
                  <a:pt x="f1274" y="f1075"/>
                  <a:pt x="f1272" y="f1145"/>
                  <a:pt x="f1012" y="f1074"/>
                </a:cubicBezTo>
                <a:cubicBezTo>
                  <a:pt x="f1012" y="f1076"/>
                  <a:pt x="f1012" y="f1043"/>
                  <a:pt x="f1011" y="f1121"/>
                </a:cubicBezTo>
                <a:close/>
                <a:moveTo>
                  <a:pt x="f989" y="f1048"/>
                </a:moveTo>
                <a:cubicBezTo>
                  <a:pt x="f989" y="f1042"/>
                  <a:pt x="f988" y="f1043"/>
                  <a:pt x="f963" y="f1047"/>
                </a:cubicBezTo>
                <a:cubicBezTo>
                  <a:pt x="f965" y="f1047"/>
                  <a:pt x="f963" y="f1041"/>
                  <a:pt x="f988" y="f1049"/>
                </a:cubicBezTo>
                <a:cubicBezTo>
                  <a:pt x="f989" y="f1051"/>
                  <a:pt x="f989" y="f1040"/>
                  <a:pt x="f990" y="f1040"/>
                </a:cubicBezTo>
                <a:cubicBezTo>
                  <a:pt x="f991" y="f982"/>
                  <a:pt x="f1052" y="f982"/>
                  <a:pt x="f1275" y="f982"/>
                </a:cubicBezTo>
                <a:cubicBezTo>
                  <a:pt x="f1038" y="f1050"/>
                  <a:pt x="f1275" y="f979"/>
                  <a:pt x="f1276" y="f978"/>
                </a:cubicBezTo>
                <a:cubicBezTo>
                  <a:pt x="f1053" y="f977"/>
                  <a:pt x="f1036" y="f978"/>
                  <a:pt x="f1034" y="f979"/>
                </a:cubicBezTo>
                <a:cubicBezTo>
                  <a:pt x="f1054" y="f979"/>
                  <a:pt x="f1054" y="f980"/>
                  <a:pt x="f1032" y="f981"/>
                </a:cubicBezTo>
                <a:cubicBezTo>
                  <a:pt x="f1267" y="f1050"/>
                  <a:pt x="f1031" y="f980"/>
                  <a:pt x="f1030" y="f980"/>
                </a:cubicBezTo>
                <a:cubicBezTo>
                  <a:pt x="f1028" y="f980"/>
                  <a:pt x="f1028" y="f1050"/>
                  <a:pt x="f1030" y="f982"/>
                </a:cubicBezTo>
                <a:cubicBezTo>
                  <a:pt x="f1030" y="f982"/>
                  <a:pt x="f1029" y="f982"/>
                  <a:pt x="f1031" y="f982"/>
                </a:cubicBezTo>
                <a:cubicBezTo>
                  <a:pt x="f1032" y="f982"/>
                  <a:pt x="f1034" y="f1040"/>
                  <a:pt x="f1035" y="f1051"/>
                </a:cubicBezTo>
                <a:cubicBezTo>
                  <a:pt x="f1053" y="f1041"/>
                  <a:pt x="f1033" y="f1041"/>
                  <a:pt x="f1035" y="f1042"/>
                </a:cubicBezTo>
                <a:cubicBezTo>
                  <a:pt x="f1035" y="f1042"/>
                  <a:pt x="f1036" y="f1042"/>
                  <a:pt x="f1036" y="f1042"/>
                </a:cubicBezTo>
                <a:cubicBezTo>
                  <a:pt x="f1036" y="f1047"/>
                  <a:pt x="f1036" y="f1047"/>
                  <a:pt x="f1277" y="f1047"/>
                </a:cubicBezTo>
                <a:cubicBezTo>
                  <a:pt x="f1053" y="f1043"/>
                  <a:pt x="f1053" y="f1043"/>
                  <a:pt x="f1037" y="f1043"/>
                </a:cubicBezTo>
                <a:cubicBezTo>
                  <a:pt x="f1276" y="f1043"/>
                  <a:pt x="f1038" y="f1121"/>
                  <a:pt x="f1275" y="f1044"/>
                </a:cubicBezTo>
                <a:cubicBezTo>
                  <a:pt x="f1275" y="f1044"/>
                  <a:pt x="f991" y="f1044"/>
                  <a:pt x="f990" y="f1044"/>
                </a:cubicBezTo>
                <a:cubicBezTo>
                  <a:pt x="f964" y="f1121"/>
                  <a:pt x="f991" y="f1042"/>
                  <a:pt x="f991" y="f1048"/>
                </a:cubicBezTo>
                <a:cubicBezTo>
                  <a:pt x="f1052" y="f1041"/>
                  <a:pt x="f990" y="f1048"/>
                  <a:pt x="f989" y="f1048"/>
                </a:cubicBezTo>
                <a:close/>
                <a:moveTo>
                  <a:pt x="f998" y="f1204"/>
                </a:moveTo>
                <a:cubicBezTo>
                  <a:pt x="f1295" y="f1204"/>
                  <a:pt x="f1000" y="f1151"/>
                  <a:pt x="f1027" y="f1151"/>
                </a:cubicBezTo>
                <a:cubicBezTo>
                  <a:pt x="f1296" y="f1151"/>
                  <a:pt x="f1004" y="f1151"/>
                  <a:pt x="f1005" y="f1152"/>
                </a:cubicBezTo>
                <a:cubicBezTo>
                  <a:pt x="f1025" y="f1152"/>
                  <a:pt x="f1024" y="f1160"/>
                  <a:pt x="f1008" y="f1160"/>
                </a:cubicBezTo>
                <a:cubicBezTo>
                  <a:pt x="f1011" y="f1160"/>
                  <a:pt x="f1012" y="f1160"/>
                  <a:pt x="f1013" y="f1166"/>
                </a:cubicBezTo>
                <a:cubicBezTo>
                  <a:pt x="f1274" y="f1166"/>
                  <a:pt x="f1274" y="f1165"/>
                  <a:pt x="f1270" y="f1165"/>
                </a:cubicBezTo>
                <a:cubicBezTo>
                  <a:pt x="f1015" y="f1165"/>
                  <a:pt x="f1016" y="f1164"/>
                  <a:pt x="f1016" y="f1167"/>
                </a:cubicBezTo>
                <a:cubicBezTo>
                  <a:pt x="f1016" y="f1168"/>
                  <a:pt x="f1270" y="f1168"/>
                  <a:pt x="f1270" y="f1163"/>
                </a:cubicBezTo>
                <a:cubicBezTo>
                  <a:pt x="f1014" y="f1159"/>
                  <a:pt x="f1015" y="f1161"/>
                  <a:pt x="f1016" y="f1163"/>
                </a:cubicBezTo>
                <a:cubicBezTo>
                  <a:pt x="f1018" y="f1168"/>
                  <a:pt x="f1021" y="f1168"/>
                  <a:pt x="f1067" y="f1168"/>
                </a:cubicBezTo>
                <a:cubicBezTo>
                  <a:pt x="f1063" y="f1168"/>
                  <a:pt x="f1065" y="f1163"/>
                  <a:pt x="f1064" y="f1168"/>
                </a:cubicBezTo>
                <a:cubicBezTo>
                  <a:pt x="f1068" y="f1168"/>
                  <a:pt x="f1062" y="f1168"/>
                  <a:pt x="f1061" y="f1167"/>
                </a:cubicBezTo>
                <a:cubicBezTo>
                  <a:pt x="f1060" y="f1164"/>
                  <a:pt x="f1058" y="f1164"/>
                  <a:pt x="f1057" y="f1164"/>
                </a:cubicBezTo>
                <a:cubicBezTo>
                  <a:pt x="f1268" y="f1164"/>
                  <a:pt x="f1073" y="f1167"/>
                  <a:pt x="f1028" y="f1164"/>
                </a:cubicBezTo>
                <a:cubicBezTo>
                  <a:pt x="f1031" y="f1164"/>
                  <a:pt x="f1032" y="f1164"/>
                  <a:pt x="f1034" y="f1164"/>
                </a:cubicBezTo>
                <a:cubicBezTo>
                  <a:pt x="f1035" y="f1165"/>
                  <a:pt x="f1036" y="f1165"/>
                  <a:pt x="f1277" y="f1165"/>
                </a:cubicBezTo>
                <a:cubicBezTo>
                  <a:pt x="f1053" y="f1166"/>
                  <a:pt x="f1277" y="f1162"/>
                  <a:pt x="f1053" y="f1160"/>
                </a:cubicBezTo>
                <a:cubicBezTo>
                  <a:pt x="f1053" y="f1152"/>
                  <a:pt x="f1275" y="f1203"/>
                  <a:pt x="f1037" y="f1205"/>
                </a:cubicBezTo>
                <a:cubicBezTo>
                  <a:pt x="f1037" y="f1205"/>
                  <a:pt x="f1037" y="f1205"/>
                  <a:pt x="f1037" y="f1205"/>
                </a:cubicBezTo>
                <a:cubicBezTo>
                  <a:pt x="f1037" y="f1205"/>
                  <a:pt x="f1277" y="f1203"/>
                  <a:pt x="f1277" y="f1203"/>
                </a:cubicBezTo>
                <a:cubicBezTo>
                  <a:pt x="f1036" y="f1151"/>
                  <a:pt x="f1035" y="f1151"/>
                  <a:pt x="f1034" y="f1151"/>
                </a:cubicBezTo>
                <a:cubicBezTo>
                  <a:pt x="f1054" y="f1152"/>
                  <a:pt x="f1033" y="f1152"/>
                  <a:pt x="f1032" y="f1152"/>
                </a:cubicBezTo>
                <a:cubicBezTo>
                  <a:pt x="f1267" y="f1154"/>
                  <a:pt x="f1029" y="f1160"/>
                  <a:pt x="f1030" y="f1160"/>
                </a:cubicBezTo>
                <a:cubicBezTo>
                  <a:pt x="f1273" y="f1160"/>
                  <a:pt x="f1072" y="f1154"/>
                  <a:pt x="f1055" y="f1151"/>
                </a:cubicBezTo>
                <a:cubicBezTo>
                  <a:pt x="f1055" y="f1203"/>
                  <a:pt x="f1073" y="f1204"/>
                  <a:pt x="f1055" y="f1205"/>
                </a:cubicBezTo>
                <a:cubicBezTo>
                  <a:pt x="f1072" y="f1207"/>
                  <a:pt x="f1268" y="f1205"/>
                  <a:pt x="f1056" y="f1205"/>
                </a:cubicBezTo>
                <a:cubicBezTo>
                  <a:pt x="f1071" y="f1205"/>
                  <a:pt x="f1057" y="f1204"/>
                  <a:pt x="f1070" y="f1204"/>
                </a:cubicBezTo>
                <a:cubicBezTo>
                  <a:pt x="f1058" y="f1203"/>
                  <a:pt x="f1266" y="f1204"/>
                  <a:pt x="f1059" y="f1204"/>
                </a:cubicBezTo>
                <a:cubicBezTo>
                  <a:pt x="f1060" y="f1205"/>
                  <a:pt x="f1062" y="f1205"/>
                  <a:pt x="f1064" y="f1205"/>
                </a:cubicBezTo>
                <a:cubicBezTo>
                  <a:pt x="f1065" y="f1207"/>
                  <a:pt x="f1067" y="f1208"/>
                  <a:pt x="f1022" y="f1208"/>
                </a:cubicBezTo>
                <a:cubicBezTo>
                  <a:pt x="f1017" y="f1208"/>
                  <a:pt x="f1014" y="f1207"/>
                  <a:pt x="f1012" y="f1205"/>
                </a:cubicBezTo>
                <a:cubicBezTo>
                  <a:pt x="f1011" y="f1205"/>
                  <a:pt x="f1008" y="f1205"/>
                  <a:pt x="f1024" y="f1207"/>
                </a:cubicBezTo>
                <a:cubicBezTo>
                  <a:pt x="f1006" y="f1208"/>
                  <a:pt x="f1006" y="f1214"/>
                  <a:pt x="f1005" y="f1214"/>
                </a:cubicBezTo>
                <a:cubicBezTo>
                  <a:pt x="f1005" y="f1216"/>
                  <a:pt x="f1297" y="f1214"/>
                  <a:pt x="f1004" y="f1216"/>
                </a:cubicBezTo>
                <a:cubicBezTo>
                  <a:pt x="f1004" y="f1217"/>
                  <a:pt x="f1005" y="f1217"/>
                  <a:pt x="f1007" y="f1217"/>
                </a:cubicBezTo>
                <a:cubicBezTo>
                  <a:pt x="f1007" y="f1221"/>
                  <a:pt x="f1004" y="f1225"/>
                  <a:pt x="f1297" y="f1225"/>
                </a:cubicBezTo>
                <a:cubicBezTo>
                  <a:pt x="f1296" y="f1230"/>
                  <a:pt x="f1002" y="f1219"/>
                  <a:pt x="f1001" y="f1219"/>
                </a:cubicBezTo>
                <a:cubicBezTo>
                  <a:pt x="f1298" y="f1219"/>
                  <a:pt x="f1295" y="f1219"/>
                  <a:pt x="f999" y="f1219"/>
                </a:cubicBezTo>
                <a:cubicBezTo>
                  <a:pt x="f1299" y="f1221"/>
                  <a:pt x="f999" y="f1225"/>
                  <a:pt x="f1299" y="f1230"/>
                </a:cubicBezTo>
                <a:cubicBezTo>
                  <a:pt x="f998" y="f1227"/>
                  <a:pt x="f1149" y="f1230"/>
                  <a:pt x="f1149" y="f1225"/>
                </a:cubicBezTo>
                <a:cubicBezTo>
                  <a:pt x="f997" y="f1219"/>
                  <a:pt x="f996" y="f1216"/>
                  <a:pt x="f995" y="f1210"/>
                </a:cubicBezTo>
                <a:cubicBezTo>
                  <a:pt x="f994" y="f1212"/>
                  <a:pt x="f992" y="f1207"/>
                  <a:pt x="f992" y="f1205"/>
                </a:cubicBezTo>
                <a:cubicBezTo>
                  <a:pt x="f1293" y="f1203"/>
                  <a:pt x="f1149" y="f1205"/>
                  <a:pt x="f998" y="f1204"/>
                </a:cubicBezTo>
                <a:close/>
                <a:moveTo>
                  <a:pt x="f1251" y="f902"/>
                </a:moveTo>
                <a:cubicBezTo>
                  <a:pt x="f1251" y="f905"/>
                  <a:pt x="f1251" y="f1283"/>
                  <a:pt x="f1246" y="f1292"/>
                </a:cubicBezTo>
                <a:cubicBezTo>
                  <a:pt x="f1246" y="f1284"/>
                  <a:pt x="f1245" y="f1284"/>
                  <a:pt x="f1244" y="f1291"/>
                </a:cubicBezTo>
                <a:cubicBezTo>
                  <a:pt x="f1244" y="f1285"/>
                  <a:pt x="f1244" y="f1290"/>
                  <a:pt x="f1244" y="f1286"/>
                </a:cubicBezTo>
                <a:cubicBezTo>
                  <a:pt x="f1097" y="f1287"/>
                  <a:pt x="f1096" y="f1287"/>
                  <a:pt x="f1089" y="f1286"/>
                </a:cubicBezTo>
                <a:cubicBezTo>
                  <a:pt x="f1089" y="f1290"/>
                  <a:pt x="f1090" y="f1285"/>
                  <a:pt x="f1090" y="f1291"/>
                </a:cubicBezTo>
                <a:cubicBezTo>
                  <a:pt x="f1091" y="f1284"/>
                  <a:pt x="f1091" y="f1292"/>
                  <a:pt x="f1092" y="f1283"/>
                </a:cubicBezTo>
                <a:cubicBezTo>
                  <a:pt x="f1092" y="f905"/>
                  <a:pt x="f766" y="f905"/>
                  <a:pt x="f1095" y="f902"/>
                </a:cubicBezTo>
                <a:cubicBezTo>
                  <a:pt x="f1094" y="f897"/>
                  <a:pt x="f1091" y="f905"/>
                  <a:pt x="f1090" y="f897"/>
                </a:cubicBezTo>
                <a:cubicBezTo>
                  <a:pt x="f1090" y="f896"/>
                  <a:pt x="f1090" y="f896"/>
                  <a:pt x="f1089" y="f908"/>
                </a:cubicBezTo>
                <a:cubicBezTo>
                  <a:pt x="f1096" y="f908"/>
                  <a:pt x="f1097" y="f908"/>
                  <a:pt x="f1244" y="f908"/>
                </a:cubicBezTo>
                <a:cubicBezTo>
                  <a:pt x="f1245" y="f908"/>
                  <a:pt x="f1246" y="f908"/>
                  <a:pt x="f1246" y="f894"/>
                </a:cubicBezTo>
                <a:cubicBezTo>
                  <a:pt x="f1251" y="f894"/>
                  <a:pt x="f1247" y="f893"/>
                  <a:pt x="f1088" y="f913"/>
                </a:cubicBezTo>
                <a:cubicBezTo>
                  <a:pt x="f1088" y="f894"/>
                  <a:pt x="f1247" y="f908"/>
                  <a:pt x="f1251" y="f896"/>
                </a:cubicBezTo>
                <a:cubicBezTo>
                  <a:pt x="f1251" y="f897"/>
                  <a:pt x="f1251" y="f897"/>
                  <a:pt x="f1251" y="f902"/>
                </a:cubicBezTo>
                <a:close/>
                <a:moveTo>
                  <a:pt x="f756" y="f986"/>
                </a:moveTo>
                <a:cubicBezTo>
                  <a:pt x="f756" y="f967"/>
                  <a:pt x="f757" y="f967"/>
                  <a:pt x="f757" y="f967"/>
                </a:cubicBezTo>
                <a:cubicBezTo>
                  <a:pt x="f757" y="f967"/>
                  <a:pt x="f757" y="f986"/>
                  <a:pt x="f757" y="f986"/>
                </a:cubicBezTo>
                <a:cubicBezTo>
                  <a:pt x="f757" y="f986"/>
                  <a:pt x="f757" y="f968"/>
                  <a:pt x="f756" y="f986"/>
                </a:cubicBezTo>
                <a:close/>
                <a:moveTo>
                  <a:pt x="f791" y="f1139"/>
                </a:moveTo>
                <a:cubicBezTo>
                  <a:pt x="f789" y="f1142"/>
                  <a:pt x="f789" y="f1133"/>
                  <a:pt x="f789" y="f1132"/>
                </a:cubicBezTo>
                <a:cubicBezTo>
                  <a:pt x="f790" y="f1131"/>
                  <a:pt x="f790" y="f1130"/>
                  <a:pt x="f791" y="f1129"/>
                </a:cubicBezTo>
                <a:cubicBezTo>
                  <a:pt x="f791" y="f1129"/>
                  <a:pt x="f803" y="f1119"/>
                  <a:pt x="f792" y="f1118"/>
                </a:cubicBezTo>
                <a:cubicBezTo>
                  <a:pt x="f802" y="f1129"/>
                  <a:pt x="f792" y="f1130"/>
                  <a:pt x="f792" y="f1130"/>
                </a:cubicBezTo>
                <a:cubicBezTo>
                  <a:pt x="f803" y="f1131"/>
                  <a:pt x="f791" y="f1131"/>
                  <a:pt x="f791" y="f1132"/>
                </a:cubicBezTo>
                <a:cubicBezTo>
                  <a:pt x="f791" y="f1133"/>
                  <a:pt x="f803" y="f1138"/>
                  <a:pt x="f791" y="f1139"/>
                </a:cubicBezTo>
                <a:close/>
                <a:moveTo>
                  <a:pt x="f1246" y="f888"/>
                </a:moveTo>
                <a:cubicBezTo>
                  <a:pt x="f1246" y="f888"/>
                  <a:pt x="f1246" y="f919"/>
                  <a:pt x="f1244" y="f919"/>
                </a:cubicBezTo>
                <a:cubicBezTo>
                  <a:pt x="f1097" y="f919"/>
                  <a:pt x="f1247" y="f883"/>
                  <a:pt x="f1247" y="f920"/>
                </a:cubicBezTo>
                <a:cubicBezTo>
                  <a:pt x="f1247" y="f920"/>
                  <a:pt x="f1247" y="f922"/>
                  <a:pt x="f1247" y="f922"/>
                </a:cubicBezTo>
                <a:cubicBezTo>
                  <a:pt x="f1087" y="f924"/>
                  <a:pt x="f1087" y="f923"/>
                  <a:pt x="f1084" y="f922"/>
                </a:cubicBezTo>
                <a:cubicBezTo>
                  <a:pt x="f1084" y="f921"/>
                  <a:pt x="f1085" y="f921"/>
                  <a:pt x="f1086" y="f921"/>
                </a:cubicBezTo>
                <a:cubicBezTo>
                  <a:pt x="f1248" y="f921"/>
                  <a:pt x="f1249" y="f920"/>
                  <a:pt x="f1248" y="f883"/>
                </a:cubicBezTo>
                <a:cubicBezTo>
                  <a:pt x="f1086" y="f883"/>
                  <a:pt x="f1084" y="f883"/>
                  <a:pt x="f1084" y="f883"/>
                </a:cubicBezTo>
                <a:cubicBezTo>
                  <a:pt x="f1088" y="f884"/>
                  <a:pt x="f1087" y="f885"/>
                  <a:pt x="f1088" y="f886"/>
                </a:cubicBezTo>
                <a:cubicBezTo>
                  <a:pt x="f1247" y="f1271"/>
                  <a:pt x="f1251" y="f886"/>
                  <a:pt x="f1246" y="f888"/>
                </a:cubicBezTo>
                <a:close/>
                <a:moveTo>
                  <a:pt x="f761" y="f970"/>
                </a:moveTo>
                <a:cubicBezTo>
                  <a:pt x="f761" y="f970"/>
                  <a:pt x="f761" y="f970"/>
                  <a:pt x="f761" y="f969"/>
                </a:cubicBezTo>
                <a:cubicBezTo>
                  <a:pt x="f749" y="f987"/>
                  <a:pt x="f759" y="f968"/>
                  <a:pt x="f755" y="f968"/>
                </a:cubicBezTo>
                <a:cubicBezTo>
                  <a:pt x="f756" y="f968"/>
                  <a:pt x="f757" y="f969"/>
                  <a:pt x="f756" y="f970"/>
                </a:cubicBezTo>
                <a:cubicBezTo>
                  <a:pt x="f755" y="f985"/>
                  <a:pt x="f760" y="f985"/>
                  <a:pt x="f759" y="f971"/>
                </a:cubicBezTo>
                <a:cubicBezTo>
                  <a:pt x="f759" y="f971"/>
                  <a:pt x="f759" y="f984"/>
                  <a:pt x="f754" y="f984"/>
                </a:cubicBezTo>
                <a:cubicBezTo>
                  <a:pt x="f754" y="f973"/>
                  <a:pt x="f753" y="f973"/>
                  <a:pt x="f752" y="f975"/>
                </a:cubicBezTo>
                <a:cubicBezTo>
                  <a:pt x="f761" y="f975"/>
                  <a:pt x="f761" y="f976"/>
                  <a:pt x="f751" y="f976"/>
                </a:cubicBezTo>
                <a:cubicBezTo>
                  <a:pt x="f750" y="f1039"/>
                  <a:pt x="f751" y="f974"/>
                  <a:pt x="f751" y="f975"/>
                </a:cubicBezTo>
                <a:cubicBezTo>
                  <a:pt x="f751" y="f973"/>
                  <a:pt x="f751" y="f984"/>
                  <a:pt x="f761" y="f972"/>
                </a:cubicBezTo>
                <a:cubicBezTo>
                  <a:pt x="f752" y="f972"/>
                  <a:pt x="f753" y="f972"/>
                  <a:pt x="f753" y="f985"/>
                </a:cubicBezTo>
                <a:cubicBezTo>
                  <a:pt x="f752" y="f985"/>
                  <a:pt x="f752" y="f985"/>
                  <a:pt x="f761" y="f970"/>
                </a:cubicBezTo>
                <a:close/>
                <a:moveTo>
                  <a:pt x="f998" y="f1300"/>
                </a:moveTo>
                <a:cubicBezTo>
                  <a:pt x="f1299" y="f1301"/>
                  <a:pt x="f1295" y="f1302"/>
                  <a:pt x="f1000" y="f1302"/>
                </a:cubicBezTo>
                <a:cubicBezTo>
                  <a:pt x="f1027" y="f1303"/>
                  <a:pt x="f1002" y="f1301"/>
                  <a:pt x="f1003" y="f1300"/>
                </a:cubicBezTo>
                <a:cubicBezTo>
                  <a:pt x="f1004" y="f1304"/>
                  <a:pt x="f1004" y="f1305"/>
                  <a:pt x="f1003" y="f1306"/>
                </a:cubicBezTo>
                <a:cubicBezTo>
                  <a:pt x="f1002" y="f1307"/>
                  <a:pt x="f1027" y="f1308"/>
                  <a:pt x="f1000" y="f1308"/>
                </a:cubicBezTo>
                <a:cubicBezTo>
                  <a:pt x="f1295" y="f1308"/>
                  <a:pt x="f1295" y="f1308"/>
                  <a:pt x="f999" y="f1309"/>
                </a:cubicBezTo>
                <a:cubicBezTo>
                  <a:pt x="f1299" y="f1310"/>
                  <a:pt x="f998" y="f1311"/>
                  <a:pt x="f1149" y="f1310"/>
                </a:cubicBezTo>
                <a:cubicBezTo>
                  <a:pt x="f1149" y="f1309"/>
                  <a:pt x="f1149" y="f1307"/>
                  <a:pt x="f1149" y="f1306"/>
                </a:cubicBezTo>
                <a:cubicBezTo>
                  <a:pt x="f1149" y="f1312"/>
                  <a:pt x="f1149" y="f1313"/>
                  <a:pt x="f998" y="f1300"/>
                </a:cubicBezTo>
                <a:close/>
                <a:moveTo>
                  <a:pt x="f1293" y="f1301"/>
                </a:moveTo>
                <a:cubicBezTo>
                  <a:pt x="f992" y="f1303"/>
                  <a:pt x="f801" y="f1303"/>
                  <a:pt x="f797" y="f1314"/>
                </a:cubicBezTo>
                <a:cubicBezTo>
                  <a:pt x="f798" y="f1315"/>
                  <a:pt x="f795" y="f1315"/>
                  <a:pt x="f794" y="f1315"/>
                </a:cubicBezTo>
                <a:cubicBezTo>
                  <a:pt x="f793" y="f1315"/>
                  <a:pt x="f802" y="f1316"/>
                  <a:pt x="f803" y="f1317"/>
                </a:cubicBezTo>
                <a:cubicBezTo>
                  <a:pt x="f791" y="f1318"/>
                  <a:pt x="f789" y="f1317"/>
                  <a:pt x="f804" y="f1317"/>
                </a:cubicBezTo>
                <a:cubicBezTo>
                  <a:pt x="f816" y="f1318"/>
                  <a:pt x="f789" y="f1319"/>
                  <a:pt x="f790" y="f1320"/>
                </a:cubicBezTo>
                <a:cubicBezTo>
                  <a:pt x="f791" y="f1320"/>
                  <a:pt x="f803" y="f1321"/>
                  <a:pt x="f803" y="f1322"/>
                </a:cubicBezTo>
                <a:cubicBezTo>
                  <a:pt x="f792" y="f1323"/>
                  <a:pt x="f792" y="f1324"/>
                  <a:pt x="f802" y="f1324"/>
                </a:cubicBezTo>
                <a:cubicBezTo>
                  <a:pt x="f794" y="f1324"/>
                  <a:pt x="f795" y="f1323"/>
                  <a:pt x="f797" y="f1322"/>
                </a:cubicBezTo>
                <a:cubicBezTo>
                  <a:pt x="f801" y="f1321"/>
                  <a:pt x="f800" y="f1319"/>
                  <a:pt x="f1294" y="f1325"/>
                </a:cubicBezTo>
                <a:cubicBezTo>
                  <a:pt x="f1293" y="f1317"/>
                  <a:pt x="f995" y="f1317"/>
                  <a:pt x="f996" y="f1315"/>
                </a:cubicBezTo>
                <a:cubicBezTo>
                  <a:pt x="f997" y="f1303"/>
                  <a:pt x="f997" y="f1301"/>
                  <a:pt x="f995" y="f1304"/>
                </a:cubicBezTo>
                <a:cubicBezTo>
                  <a:pt x="f995" y="f1304"/>
                  <a:pt x="f994" y="f1313"/>
                  <a:pt x="f993" y="f1313"/>
                </a:cubicBezTo>
                <a:cubicBezTo>
                  <a:pt x="f1293" y="f1312"/>
                  <a:pt x="f992" y="f1305"/>
                  <a:pt x="f1294" y="f1312"/>
                </a:cubicBezTo>
                <a:cubicBezTo>
                  <a:pt x="f801" y="f1313"/>
                  <a:pt x="f1293" y="f1300"/>
                  <a:pt x="f1293" y="f1301"/>
                </a:cubicBezTo>
                <a:close/>
                <a:moveTo>
                  <a:pt x="f775" y="f1301"/>
                </a:moveTo>
                <a:cubicBezTo>
                  <a:pt x="f776" y="f1302"/>
                  <a:pt x="f776" y="f1314"/>
                  <a:pt x="f777" y="f1315"/>
                </a:cubicBezTo>
                <a:cubicBezTo>
                  <a:pt x="f811" y="f1316"/>
                  <a:pt x="f812" y="f1314"/>
                  <a:pt x="f782" y="f1303"/>
                </a:cubicBezTo>
                <a:cubicBezTo>
                  <a:pt x="f813" y="f1303"/>
                  <a:pt x="f783" y="f1303"/>
                  <a:pt x="f815" y="f1303"/>
                </a:cubicBezTo>
                <a:cubicBezTo>
                  <a:pt x="f807" y="f1303"/>
                  <a:pt x="f784" y="f1303"/>
                  <a:pt x="f817" y="f1302"/>
                </a:cubicBezTo>
                <a:cubicBezTo>
                  <a:pt x="f806" y="f1300"/>
                  <a:pt x="f786" y="f1303"/>
                  <a:pt x="f816" y="f1303"/>
                </a:cubicBezTo>
                <a:cubicBezTo>
                  <a:pt x="f788" y="f1314"/>
                  <a:pt x="f789" y="f1302"/>
                  <a:pt x="f791" y="f1302"/>
                </a:cubicBezTo>
                <a:cubicBezTo>
                  <a:pt x="f803" y="f1302"/>
                  <a:pt x="f792" y="f1301"/>
                  <a:pt x="f802" y="f1301"/>
                </a:cubicBezTo>
                <a:cubicBezTo>
                  <a:pt x="f793" y="f1300"/>
                  <a:pt x="f793" y="f1304"/>
                  <a:pt x="f793" y="f1312"/>
                </a:cubicBezTo>
                <a:cubicBezTo>
                  <a:pt x="f794" y="f1306"/>
                  <a:pt x="f798" y="f1305"/>
                  <a:pt x="f797" y="f1307"/>
                </a:cubicBezTo>
                <a:cubicBezTo>
                  <a:pt x="f801" y="f1307"/>
                  <a:pt x="f796" y="f1308"/>
                  <a:pt x="f796" y="f1310"/>
                </a:cubicBezTo>
                <a:cubicBezTo>
                  <a:pt x="f801" y="f1310"/>
                  <a:pt x="f801" y="f1310"/>
                  <a:pt x="f801" y="f1310"/>
                </a:cubicBezTo>
                <a:cubicBezTo>
                  <a:pt x="f794" y="f1310"/>
                  <a:pt x="f794" y="f1310"/>
                  <a:pt x="f794" y="f1310"/>
                </a:cubicBezTo>
                <a:cubicBezTo>
                  <a:pt x="f793" y="f1310"/>
                  <a:pt x="f793" y="f1310"/>
                  <a:pt x="f793" y="f1310"/>
                </a:cubicBezTo>
                <a:cubicBezTo>
                  <a:pt x="f802" y="f1309"/>
                  <a:pt x="f792" y="f1308"/>
                  <a:pt x="f803" y="f1308"/>
                </a:cubicBezTo>
                <a:cubicBezTo>
                  <a:pt x="f791" y="f1307"/>
                  <a:pt x="f790" y="f1307"/>
                  <a:pt x="f789" y="f1307"/>
                </a:cubicBezTo>
                <a:cubicBezTo>
                  <a:pt x="f787" y="f1307"/>
                  <a:pt x="f805" y="f1307"/>
                  <a:pt x="f806" y="f1307"/>
                </a:cubicBezTo>
                <a:cubicBezTo>
                  <a:pt x="f785" y="f1307"/>
                  <a:pt x="f784" y="f1307"/>
                  <a:pt x="f807" y="f1307"/>
                </a:cubicBezTo>
                <a:cubicBezTo>
                  <a:pt x="f783" y="f1307"/>
                  <a:pt x="f815" y="f1308"/>
                  <a:pt x="f813" y="f1309"/>
                </a:cubicBezTo>
                <a:cubicBezTo>
                  <a:pt x="f782" y="f1309"/>
                  <a:pt x="f880" y="f1309"/>
                  <a:pt x="f880" y="f1308"/>
                </a:cubicBezTo>
                <a:cubicBezTo>
                  <a:pt x="f812" y="f1306"/>
                  <a:pt x="f812" y="f1306"/>
                  <a:pt x="f781" y="f1307"/>
                </a:cubicBezTo>
                <a:cubicBezTo>
                  <a:pt x="f780" y="f1307"/>
                  <a:pt x="f780" y="f1307"/>
                  <a:pt x="f780" y="f1307"/>
                </a:cubicBezTo>
                <a:cubicBezTo>
                  <a:pt x="f811" y="f1307"/>
                  <a:pt x="f779" y="f1307"/>
                  <a:pt x="f779" y="f1306"/>
                </a:cubicBezTo>
                <a:cubicBezTo>
                  <a:pt x="f779" y="f1305"/>
                  <a:pt x="f779" y="f1312"/>
                  <a:pt x="f778" y="f1312"/>
                </a:cubicBezTo>
                <a:cubicBezTo>
                  <a:pt x="f776" y="f1305"/>
                  <a:pt x="f775" y="f1307"/>
                  <a:pt x="f774" y="f1308"/>
                </a:cubicBezTo>
                <a:cubicBezTo>
                  <a:pt x="f769" y="f1308"/>
                  <a:pt x="f769" y="f1306"/>
                  <a:pt x="f769" y="f1312"/>
                </a:cubicBezTo>
                <a:cubicBezTo>
                  <a:pt x="f769" y="f1313"/>
                  <a:pt x="f774" y="f1300"/>
                  <a:pt x="f775" y="f1301"/>
                </a:cubicBezTo>
                <a:close/>
                <a:moveTo>
                  <a:pt x="f856" y="f1326"/>
                </a:moveTo>
                <a:cubicBezTo>
                  <a:pt x="f851" y="f1326"/>
                  <a:pt x="f851" y="f1326"/>
                  <a:pt x="f851" y="f1326"/>
                </a:cubicBezTo>
                <a:cubicBezTo>
                  <a:pt x="f849" y="f1326"/>
                  <a:pt x="f847" y="f1326"/>
                  <a:pt x="f859" y="f1326"/>
                </a:cubicBezTo>
                <a:cubicBezTo>
                  <a:pt x="f844" y="f1326"/>
                  <a:pt x="f841" y="f1327"/>
                  <a:pt x="f839" y="f1327"/>
                </a:cubicBezTo>
                <a:cubicBezTo>
                  <a:pt x="f838" y="f1326"/>
                  <a:pt x="f837" y="f1328"/>
                  <a:pt x="f837" y="f1328"/>
                </a:cubicBezTo>
                <a:cubicBezTo>
                  <a:pt x="f836" y="f1329"/>
                  <a:pt x="f836" y="f1330"/>
                  <a:pt x="f836" y="f1331"/>
                </a:cubicBezTo>
                <a:cubicBezTo>
                  <a:pt x="f836" y="f1332"/>
                  <a:pt x="f834" y="f1333"/>
                  <a:pt x="f828" y="f1332"/>
                </a:cubicBezTo>
                <a:cubicBezTo>
                  <a:pt x="f829" y="f1332"/>
                  <a:pt x="f829" y="f1334"/>
                  <a:pt x="f829" y="f1334"/>
                </a:cubicBezTo>
                <a:cubicBezTo>
                  <a:pt x="f830" y="f1335"/>
                  <a:pt x="f832" y="f1335"/>
                  <a:pt x="f832" y="f1336"/>
                </a:cubicBezTo>
                <a:cubicBezTo>
                  <a:pt x="f832" y="f1337"/>
                  <a:pt x="f829" y="f1338"/>
                  <a:pt x="f828" y="f1338"/>
                </a:cubicBezTo>
                <a:cubicBezTo>
                  <a:pt x="f833" y="f1339"/>
                  <a:pt x="f833" y="f1339"/>
                  <a:pt x="f835" y="f1340"/>
                </a:cubicBezTo>
                <a:cubicBezTo>
                  <a:pt x="f836" y="f1340"/>
                  <a:pt x="f837" y="f1341"/>
                  <a:pt x="f835" y="f1341"/>
                </a:cubicBezTo>
                <a:cubicBezTo>
                  <a:pt x="f834" y="f1342"/>
                  <a:pt x="f834" y="f1341"/>
                  <a:pt x="f833" y="f1340"/>
                </a:cubicBezTo>
                <a:cubicBezTo>
                  <a:pt x="f828" y="f1340"/>
                  <a:pt x="f829" y="f1340"/>
                  <a:pt x="f830" y="f1339"/>
                </a:cubicBezTo>
                <a:cubicBezTo>
                  <a:pt x="f831" y="f1338"/>
                  <a:pt x="f831" y="f1338"/>
                  <a:pt x="f832" y="f1338"/>
                </a:cubicBezTo>
                <a:cubicBezTo>
                  <a:pt x="f1343" y="f1338"/>
                  <a:pt x="f1344" y="f1338"/>
                  <a:pt x="f1345" y="f1338"/>
                </a:cubicBezTo>
                <a:cubicBezTo>
                  <a:pt x="f1346" y="f1339"/>
                  <a:pt x="f1347" y="f1338"/>
                  <a:pt x="f1348" y="f1338"/>
                </a:cubicBezTo>
                <a:cubicBezTo>
                  <a:pt x="f1349" y="f1339"/>
                  <a:pt x="f1349" y="f1341"/>
                  <a:pt x="f1350" y="f1342"/>
                </a:cubicBezTo>
                <a:cubicBezTo>
                  <a:pt x="f758" y="f1351"/>
                  <a:pt x="f756" y="f1352"/>
                  <a:pt x="f755" y="f1353"/>
                </a:cubicBezTo>
                <a:cubicBezTo>
                  <a:pt x="f755" y="f1354"/>
                  <a:pt x="f757" y="f1355"/>
                  <a:pt x="f1350" y="f1356"/>
                </a:cubicBezTo>
                <a:cubicBezTo>
                  <a:pt x="f1349" y="f1356"/>
                  <a:pt x="f1348" y="f1357"/>
                  <a:pt x="f1347" y="f1357"/>
                </a:cubicBezTo>
                <a:cubicBezTo>
                  <a:pt x="f1346" y="f1357"/>
                  <a:pt x="f1345" y="f1358"/>
                  <a:pt x="f1343" y="f1359"/>
                </a:cubicBezTo>
                <a:cubicBezTo>
                  <a:pt x="f832" y="f1357"/>
                  <a:pt x="f832" y="f1356"/>
                  <a:pt x="f832" y="f1355"/>
                </a:cubicBezTo>
                <a:cubicBezTo>
                  <a:pt x="f831" y="f1354"/>
                  <a:pt x="f829" y="f1355"/>
                  <a:pt x="f828" y="f1355"/>
                </a:cubicBezTo>
                <a:cubicBezTo>
                  <a:pt x="f833" y="f1355"/>
                  <a:pt x="f833" y="f1360"/>
                  <a:pt x="f834" y="f1360"/>
                </a:cubicBezTo>
                <a:cubicBezTo>
                  <a:pt x="f835" y="f1360"/>
                  <a:pt x="f835" y="f1354"/>
                  <a:pt x="f835" y="f1360"/>
                </a:cubicBezTo>
                <a:cubicBezTo>
                  <a:pt x="f836" y="f1360"/>
                  <a:pt x="f836" y="f1360"/>
                  <a:pt x="f837" y="f1353"/>
                </a:cubicBezTo>
                <a:cubicBezTo>
                  <a:pt x="f838" y="f1352"/>
                  <a:pt x="f836" y="f1361"/>
                  <a:pt x="f838" y="f1341"/>
                </a:cubicBezTo>
                <a:cubicBezTo>
                  <a:pt x="f839" y="f1341"/>
                  <a:pt x="f839" y="f1342"/>
                  <a:pt x="f840" y="f1341"/>
                </a:cubicBezTo>
                <a:cubicBezTo>
                  <a:pt x="f840" y="f1341"/>
                  <a:pt x="f840" y="f1340"/>
                  <a:pt x="f840" y="f1339"/>
                </a:cubicBezTo>
                <a:cubicBezTo>
                  <a:pt x="f840" y="f1338"/>
                  <a:pt x="f840" y="f1338"/>
                  <a:pt x="f842" y="f1337"/>
                </a:cubicBezTo>
                <a:cubicBezTo>
                  <a:pt x="f843" y="f1337"/>
                  <a:pt x="f843" y="f1338"/>
                  <a:pt x="f843" y="f1337"/>
                </a:cubicBezTo>
                <a:cubicBezTo>
                  <a:pt x="f844" y="f1337"/>
                  <a:pt x="f844" y="f1337"/>
                  <a:pt x="f844" y="f1336"/>
                </a:cubicBezTo>
                <a:cubicBezTo>
                  <a:pt x="f845" y="f1335"/>
                  <a:pt x="f859" y="f1335"/>
                  <a:pt x="f846" y="f1336"/>
                </a:cubicBezTo>
                <a:cubicBezTo>
                  <a:pt x="f858" y="f1337"/>
                  <a:pt x="f858" y="f1338"/>
                  <a:pt x="f847" y="f1337"/>
                </a:cubicBezTo>
                <a:cubicBezTo>
                  <a:pt x="f848" y="f1337"/>
                  <a:pt x="f849" y="f1336"/>
                  <a:pt x="f849" y="f1335"/>
                </a:cubicBezTo>
                <a:cubicBezTo>
                  <a:pt x="f849" y="f1334"/>
                  <a:pt x="f849" y="f1362"/>
                  <a:pt x="f857" y="f1332"/>
                </a:cubicBezTo>
                <a:cubicBezTo>
                  <a:pt x="f850" y="f1332"/>
                  <a:pt x="f851" y="f1334"/>
                  <a:pt x="f851" y="f1332"/>
                </a:cubicBezTo>
                <a:cubicBezTo>
                  <a:pt x="f856" y="f1333"/>
                  <a:pt x="f849" y="f1331"/>
                  <a:pt x="f857" y="f1329"/>
                </a:cubicBezTo>
                <a:cubicBezTo>
                  <a:pt x="f850" y="f1330"/>
                  <a:pt x="f856" y="f1330"/>
                  <a:pt x="f856" y="f1329"/>
                </a:cubicBezTo>
                <a:cubicBezTo>
                  <a:pt x="f852" y="f1331"/>
                  <a:pt x="f852" y="f1331"/>
                  <a:pt x="f854" y="f1329"/>
                </a:cubicBezTo>
                <a:cubicBezTo>
                  <a:pt x="f854" y="f1330"/>
                  <a:pt x="f1363" y="f1330"/>
                  <a:pt x="f1363" y="f1328"/>
                </a:cubicBezTo>
                <a:cubicBezTo>
                  <a:pt x="f1363" y="f1326"/>
                  <a:pt x="f853" y="f1327"/>
                  <a:pt x="f856" y="f1326"/>
                </a:cubicBezTo>
                <a:close/>
                <a:moveTo>
                  <a:pt x="f395" y="f1364"/>
                </a:moveTo>
                <a:cubicBezTo>
                  <a:pt x="f943" y="f1364"/>
                  <a:pt x="f916" y="f1365"/>
                  <a:pt x="f945" y="f1365"/>
                </a:cubicBezTo>
                <a:cubicBezTo>
                  <a:pt x="f949" y="f1366"/>
                  <a:pt x="f912" y="f1366"/>
                  <a:pt x="f910" y="f1367"/>
                </a:cubicBezTo>
                <a:cubicBezTo>
                  <a:pt x="f909" y="f1367"/>
                  <a:pt x="f827" y="f1368"/>
                  <a:pt x="f826" y="f1368"/>
                </a:cubicBezTo>
                <a:cubicBezTo>
                  <a:pt x="f825" y="f1369"/>
                  <a:pt x="f818" y="f1369"/>
                  <a:pt x="f617" y="f1369"/>
                </a:cubicBezTo>
                <a:cubicBezTo>
                  <a:pt x="f955" y="f1370"/>
                  <a:pt x="f616" y="f1371"/>
                  <a:pt x="f821" y="f1371"/>
                </a:cubicBezTo>
                <a:cubicBezTo>
                  <a:pt x="f823" y="f1372"/>
                  <a:pt x="f615" y="f1373"/>
                  <a:pt x="f609" y="f1374"/>
                </a:cubicBezTo>
                <a:cubicBezTo>
                  <a:pt x="f614" y="f1375"/>
                  <a:pt x="f613" y="f1376"/>
                  <a:pt x="f609" y="f1377"/>
                </a:cubicBezTo>
                <a:cubicBezTo>
                  <a:pt x="f615" y="f1377"/>
                  <a:pt x="f615" y="f1378"/>
                  <a:pt x="f822" y="f1378"/>
                </a:cubicBezTo>
                <a:cubicBezTo>
                  <a:pt x="f823" y="f1379"/>
                  <a:pt x="f821" y="f1379"/>
                  <a:pt x="f820" y="f1378"/>
                </a:cubicBezTo>
                <a:cubicBezTo>
                  <a:pt x="f955" y="f1378"/>
                  <a:pt x="f617" y="f1379"/>
                  <a:pt x="f825" y="f1375"/>
                </a:cubicBezTo>
                <a:cubicBezTo>
                  <a:pt x="f826" y="f1375"/>
                  <a:pt x="f827" y="f1374"/>
                  <a:pt x="f909" y="f1374"/>
                </a:cubicBezTo>
                <a:cubicBezTo>
                  <a:pt x="f910" y="f1374"/>
                  <a:pt x="f911" y="f1374"/>
                  <a:pt x="f912" y="f1374"/>
                </a:cubicBezTo>
                <a:cubicBezTo>
                  <a:pt x="f914" y="f1373"/>
                  <a:pt x="f949" y="f1372"/>
                  <a:pt x="f949" y="f1371"/>
                </a:cubicBezTo>
                <a:cubicBezTo>
                  <a:pt x="f915" y="f1380"/>
                  <a:pt x="f915" y="f1370"/>
                  <a:pt x="f945" y="f1369"/>
                </a:cubicBezTo>
                <a:cubicBezTo>
                  <a:pt x="f943" y="f1369"/>
                  <a:pt x="f943" y="f1368"/>
                  <a:pt x="f395" y="f1366"/>
                </a:cubicBezTo>
                <a:cubicBezTo>
                  <a:pt x="f395" y="f1366"/>
                  <a:pt x="f393" y="f1364"/>
                  <a:pt x="f395" y="f1364"/>
                </a:cubicBezTo>
                <a:close/>
                <a:moveTo>
                  <a:pt x="f895" y="f1381"/>
                </a:moveTo>
                <a:cubicBezTo>
                  <a:pt x="f895" y="f1382"/>
                  <a:pt x="f892" y="f1382"/>
                  <a:pt x="f906" y="f1383"/>
                </a:cubicBezTo>
                <a:cubicBezTo>
                  <a:pt x="f890" y="f1384"/>
                  <a:pt x="f907" y="f1384"/>
                  <a:pt x="f907" y="f1385"/>
                </a:cubicBezTo>
                <a:cubicBezTo>
                  <a:pt x="f887" y="f1386"/>
                  <a:pt x="f887" y="f1387"/>
                  <a:pt x="f887" y="f1376"/>
                </a:cubicBezTo>
                <a:cubicBezTo>
                  <a:pt x="f887" y="f1378"/>
                  <a:pt x="f887" y="f1375"/>
                  <a:pt x="f611" y="f1374"/>
                </a:cubicBezTo>
                <a:cubicBezTo>
                  <a:pt x="f610" y="f1374"/>
                  <a:pt x="f615" y="f1373"/>
                  <a:pt x="f615" y="f1371"/>
                </a:cubicBezTo>
                <a:cubicBezTo>
                  <a:pt x="f614" y="f1371"/>
                  <a:pt x="f610" y="f1371"/>
                  <a:pt x="f611" y="f1371"/>
                </a:cubicBezTo>
                <a:cubicBezTo>
                  <a:pt x="f613" y="f1372"/>
                  <a:pt x="f887" y="f1372"/>
                  <a:pt x="f907" y="f1372"/>
                </a:cubicBezTo>
                <a:cubicBezTo>
                  <a:pt x="f892" y="f1372"/>
                  <a:pt x="f898" y="f1380"/>
                  <a:pt x="f904" y="f1370"/>
                </a:cubicBezTo>
                <a:cubicBezTo>
                  <a:pt x="f1388" y="f1370"/>
                  <a:pt x="f1389" y="f1380"/>
                  <a:pt x="f1390" y="f1372"/>
                </a:cubicBezTo>
                <a:cubicBezTo>
                  <a:pt x="f1391" y="f1374"/>
                  <a:pt x="f1392" y="f1379"/>
                  <a:pt x="f1239" y="f1378"/>
                </a:cubicBezTo>
                <a:cubicBezTo>
                  <a:pt x="f1237" y="f1376"/>
                  <a:pt x="f1236" y="f1387"/>
                  <a:pt x="f1242" y="f1393"/>
                </a:cubicBezTo>
                <a:cubicBezTo>
                  <a:pt x="f1263" y="f1393"/>
                  <a:pt x="f1394" y="f1386"/>
                  <a:pt x="f1115" y="f1386"/>
                </a:cubicBezTo>
                <a:cubicBezTo>
                  <a:pt x="f878" y="f1386"/>
                  <a:pt x="f1111" y="f1386"/>
                  <a:pt x="f860" y="f1383"/>
                </a:cubicBezTo>
                <a:cubicBezTo>
                  <a:pt x="f861" y="f1382"/>
                  <a:pt x="f860" y="f1395"/>
                  <a:pt x="f861" y="f1396"/>
                </a:cubicBezTo>
                <a:cubicBezTo>
                  <a:pt x="f862" y="f1397"/>
                  <a:pt x="f864" y="f1398"/>
                  <a:pt x="f861" y="f1399"/>
                </a:cubicBezTo>
                <a:cubicBezTo>
                  <a:pt x="f860" y="f1400"/>
                  <a:pt x="f1111" y="f1399"/>
                  <a:pt x="f876" y="f1399"/>
                </a:cubicBezTo>
                <a:cubicBezTo>
                  <a:pt x="f877" y="f1400"/>
                  <a:pt x="f878" y="f1400"/>
                  <a:pt x="f879" y="f1401"/>
                </a:cubicBezTo>
                <a:cubicBezTo>
                  <a:pt x="f1115" y="f1401"/>
                  <a:pt x="f1116" y="f1402"/>
                  <a:pt x="f1117" y="f1401"/>
                </a:cubicBezTo>
                <a:cubicBezTo>
                  <a:pt x="f1394" y="f1401"/>
                  <a:pt x="f1394" y="f1399"/>
                  <a:pt x="f1262" y="f1399"/>
                </a:cubicBezTo>
                <a:cubicBezTo>
                  <a:pt x="f1263" y="f1398"/>
                  <a:pt x="f1243" y="f1398"/>
                  <a:pt x="f1243" y="f1403"/>
                </a:cubicBezTo>
                <a:cubicBezTo>
                  <a:pt x="f1242" y="f1404"/>
                  <a:pt x="f1243" y="f1404"/>
                  <a:pt x="f1263" y="f1397"/>
                </a:cubicBezTo>
                <a:cubicBezTo>
                  <a:pt x="f1394" y="f1396"/>
                  <a:pt x="f1263" y="f1395"/>
                  <a:pt x="f1242" y="f1405"/>
                </a:cubicBezTo>
                <a:cubicBezTo>
                  <a:pt x="f1241" y="f1381"/>
                  <a:pt x="f1236" y="f1381"/>
                  <a:pt x="f1237" y="f1381"/>
                </a:cubicBezTo>
                <a:cubicBezTo>
                  <a:pt x="f1238" y="f1382"/>
                  <a:pt x="f1239" y="f1383"/>
                  <a:pt x="f1239" y="f1384"/>
                </a:cubicBezTo>
                <a:cubicBezTo>
                  <a:pt x="f1240" y="f1385"/>
                  <a:pt x="f1392" y="f1393"/>
                  <a:pt x="f1391" y="f1386"/>
                </a:cubicBezTo>
                <a:cubicBezTo>
                  <a:pt x="f1390" y="f1385"/>
                  <a:pt x="f1391" y="f1384"/>
                  <a:pt x="f1391" y="f1383"/>
                </a:cubicBezTo>
                <a:cubicBezTo>
                  <a:pt x="f1391" y="f1382"/>
                  <a:pt x="f1392" y="f1382"/>
                  <a:pt x="f1240" y="f1381"/>
                </a:cubicBezTo>
                <a:cubicBezTo>
                  <a:pt x="f1239" y="f1405"/>
                  <a:pt x="f1238" y="f1405"/>
                  <a:pt x="f1239" y="f1395"/>
                </a:cubicBezTo>
                <a:cubicBezTo>
                  <a:pt x="f1239" y="f1396"/>
                  <a:pt x="f1392" y="f1406"/>
                  <a:pt x="f1392" y="f1396"/>
                </a:cubicBezTo>
                <a:cubicBezTo>
                  <a:pt x="f1391" y="f1396"/>
                  <a:pt x="f1392" y="f1397"/>
                  <a:pt x="f1392" y="f1404"/>
                </a:cubicBezTo>
                <a:cubicBezTo>
                  <a:pt x="f1239" y="f1403"/>
                  <a:pt x="f1238" y="f1401"/>
                  <a:pt x="f1238" y="f1407"/>
                </a:cubicBezTo>
                <a:cubicBezTo>
                  <a:pt x="f1239" y="f1408"/>
                  <a:pt x="f1390" y="f1408"/>
                  <a:pt x="f1409" y="f1410"/>
                </a:cubicBezTo>
                <a:cubicBezTo>
                  <a:pt x="f903" y="f1407"/>
                  <a:pt x="f1388" y="f1401"/>
                  <a:pt x="f903" y="f1399"/>
                </a:cubicBezTo>
                <a:cubicBezTo>
                  <a:pt x="f903" y="f1398"/>
                  <a:pt x="f904" y="f1398"/>
                  <a:pt x="f901" y="f1403"/>
                </a:cubicBezTo>
                <a:cubicBezTo>
                  <a:pt x="f900" y="f1403"/>
                  <a:pt x="f901" y="f1404"/>
                  <a:pt x="f900" y="f1397"/>
                </a:cubicBezTo>
                <a:cubicBezTo>
                  <a:pt x="f898" y="f1396"/>
                  <a:pt x="f890" y="f1411"/>
                  <a:pt x="f892" y="f1395"/>
                </a:cubicBezTo>
                <a:cubicBezTo>
                  <a:pt x="f895" y="f1405"/>
                  <a:pt x="f898" y="f1395"/>
                  <a:pt x="f895" y="f1381"/>
                </a:cubicBezTo>
                <a:close/>
                <a:moveTo>
                  <a:pt x="f914" y="f1384"/>
                </a:moveTo>
                <a:cubicBezTo>
                  <a:pt x="f912" y="f1384"/>
                  <a:pt x="f911" y="f1384"/>
                  <a:pt x="f910" y="f1384"/>
                </a:cubicBezTo>
                <a:cubicBezTo>
                  <a:pt x="f909" y="f1383"/>
                  <a:pt x="f827" y="f1405"/>
                  <a:pt x="f825" y="f1395"/>
                </a:cubicBezTo>
                <a:cubicBezTo>
                  <a:pt x="f818" y="f1406"/>
                  <a:pt x="f955" y="f1395"/>
                  <a:pt x="f820" y="f1395"/>
                </a:cubicBezTo>
                <a:cubicBezTo>
                  <a:pt x="f823" y="f1395"/>
                  <a:pt x="f824" y="f1381"/>
                  <a:pt x="f821" y="f1383"/>
                </a:cubicBezTo>
                <a:cubicBezTo>
                  <a:pt x="f820" y="f1383"/>
                  <a:pt x="f820" y="f1384"/>
                  <a:pt x="f821" y="f1385"/>
                </a:cubicBezTo>
                <a:cubicBezTo>
                  <a:pt x="f824" y="f1385"/>
                  <a:pt x="f823" y="f1385"/>
                  <a:pt x="f822" y="f1384"/>
                </a:cubicBezTo>
                <a:cubicBezTo>
                  <a:pt x="f615" y="f1384"/>
                  <a:pt x="f609" y="f1384"/>
                  <a:pt x="f614" y="f1384"/>
                </a:cubicBezTo>
                <a:cubicBezTo>
                  <a:pt x="f610" y="f1384"/>
                  <a:pt x="f611" y="f1383"/>
                  <a:pt x="f613" y="f1382"/>
                </a:cubicBezTo>
                <a:cubicBezTo>
                  <a:pt x="f613" y="f1381"/>
                  <a:pt x="f887" y="f1381"/>
                  <a:pt x="f907" y="f1381"/>
                </a:cubicBezTo>
                <a:cubicBezTo>
                  <a:pt x="f890" y="f1405"/>
                  <a:pt x="f890" y="f1395"/>
                  <a:pt x="f890" y="f1406"/>
                </a:cubicBezTo>
                <a:cubicBezTo>
                  <a:pt x="f906" y="f1411"/>
                  <a:pt x="f892" y="f1397"/>
                  <a:pt x="f906" y="f1403"/>
                </a:cubicBezTo>
                <a:cubicBezTo>
                  <a:pt x="f890" y="f1399"/>
                  <a:pt x="f612" y="f1399"/>
                  <a:pt x="f613" y="f1401"/>
                </a:cubicBezTo>
                <a:cubicBezTo>
                  <a:pt x="f613" y="f1402"/>
                  <a:pt x="f611" y="f1402"/>
                  <a:pt x="f611" y="f1407"/>
                </a:cubicBezTo>
                <a:cubicBezTo>
                  <a:pt x="f610" y="f1412"/>
                  <a:pt x="f610" y="f1410"/>
                  <a:pt x="f610" y="f1408"/>
                </a:cubicBezTo>
                <a:cubicBezTo>
                  <a:pt x="f614" y="f1413"/>
                  <a:pt x="f822" y="f1414"/>
                  <a:pt x="f823" y="f1408"/>
                </a:cubicBezTo>
                <a:cubicBezTo>
                  <a:pt x="f824" y="f1412"/>
                  <a:pt x="f609" y="f1407"/>
                  <a:pt x="f823" y="f1401"/>
                </a:cubicBezTo>
                <a:cubicBezTo>
                  <a:pt x="f821" y="f1400"/>
                  <a:pt x="f616" y="f1398"/>
                  <a:pt x="f819" y="f1403"/>
                </a:cubicBezTo>
                <a:cubicBezTo>
                  <a:pt x="f617" y="f1397"/>
                  <a:pt x="f826" y="f1404"/>
                  <a:pt x="f827" y="f1397"/>
                </a:cubicBezTo>
                <a:cubicBezTo>
                  <a:pt x="f910" y="f1396"/>
                  <a:pt x="f910" y="f1406"/>
                  <a:pt x="f912" y="f1406"/>
                </a:cubicBezTo>
                <a:cubicBezTo>
                  <a:pt x="f915" y="f1395"/>
                  <a:pt x="f915" y="f1405"/>
                  <a:pt x="f949" y="f1382"/>
                </a:cubicBezTo>
                <a:cubicBezTo>
                  <a:pt x="f949" y="f1383"/>
                  <a:pt x="f949" y="f1383"/>
                  <a:pt x="f914" y="f1384"/>
                </a:cubicBezTo>
                <a:close/>
                <a:moveTo>
                  <a:pt x="f895" y="f1400"/>
                </a:moveTo>
                <a:cubicBezTo>
                  <a:pt x="f898" y="f1400"/>
                  <a:pt x="f900" y="f1401"/>
                  <a:pt x="f900" y="f1402"/>
                </a:cubicBezTo>
                <a:cubicBezTo>
                  <a:pt x="f900" y="f1407"/>
                  <a:pt x="f895" y="f1412"/>
                  <a:pt x="f898" y="f1408"/>
                </a:cubicBezTo>
                <a:cubicBezTo>
                  <a:pt x="f898" y="f1415"/>
                  <a:pt x="f900" y="f1415"/>
                  <a:pt x="f901" y="f1408"/>
                </a:cubicBezTo>
                <a:cubicBezTo>
                  <a:pt x="f901" y="f1408"/>
                  <a:pt x="f901" y="f1410"/>
                  <a:pt x="f904" y="f1410"/>
                </a:cubicBezTo>
                <a:cubicBezTo>
                  <a:pt x="f1388" y="f1412"/>
                  <a:pt x="f1409" y="f1415"/>
                  <a:pt x="f1389" y="f1415"/>
                </a:cubicBezTo>
                <a:cubicBezTo>
                  <a:pt x="f1391" y="f1413"/>
                  <a:pt x="f1240" y="f1414"/>
                  <a:pt x="f1238" y="f1416"/>
                </a:cubicBezTo>
                <a:cubicBezTo>
                  <a:pt x="f1236" y="f1417"/>
                  <a:pt x="f1241" y="f1418"/>
                  <a:pt x="f1242" y="f1419"/>
                </a:cubicBezTo>
                <a:cubicBezTo>
                  <a:pt x="f1243" y="f1420"/>
                  <a:pt x="f1394" y="f1421"/>
                  <a:pt x="f1262" y="f1422"/>
                </a:cubicBezTo>
                <a:cubicBezTo>
                  <a:pt x="f1263" y="f1423"/>
                  <a:pt x="f1241" y="f1421"/>
                  <a:pt x="f1236" y="f1424"/>
                </a:cubicBezTo>
                <a:cubicBezTo>
                  <a:pt x="f1238" y="f1424"/>
                  <a:pt x="f1240" y="f1424"/>
                  <a:pt x="f1391" y="f1420"/>
                </a:cubicBezTo>
                <a:cubicBezTo>
                  <a:pt x="f1389" y="f1419"/>
                  <a:pt x="f1388" y="f1425"/>
                  <a:pt x="f904" y="f1417"/>
                </a:cubicBezTo>
                <a:cubicBezTo>
                  <a:pt x="f898" y="f1414"/>
                  <a:pt x="f892" y="f1415"/>
                  <a:pt x="f895" y="f1402"/>
                </a:cubicBezTo>
                <a:cubicBezTo>
                  <a:pt x="f895" y="f1402"/>
                  <a:pt x="f892" y="f1401"/>
                  <a:pt x="f895" y="f1400"/>
                </a:cubicBezTo>
                <a:close/>
                <a:moveTo>
                  <a:pt x="f383" y="f1426"/>
                </a:moveTo>
                <a:cubicBezTo>
                  <a:pt x="f385" y="f1426"/>
                  <a:pt x="f386" y="f1427"/>
                  <a:pt x="f388" y="f1428"/>
                </a:cubicBezTo>
                <a:cubicBezTo>
                  <a:pt x="f389" y="f1429"/>
                  <a:pt x="f392" y="f1429"/>
                  <a:pt x="f397" y="f1366"/>
                </a:cubicBezTo>
                <a:cubicBezTo>
                  <a:pt x="f396" y="f1368"/>
                  <a:pt x="f391" y="f1368"/>
                  <a:pt x="f392" y="f1370"/>
                </a:cubicBezTo>
                <a:cubicBezTo>
                  <a:pt x="f390" y="f1370"/>
                  <a:pt x="f390" y="f1380"/>
                  <a:pt x="f1430" y="f1371"/>
                </a:cubicBezTo>
                <a:cubicBezTo>
                  <a:pt x="f1430" y="f1371"/>
                  <a:pt x="f388" y="f1371"/>
                  <a:pt x="f387" y="f1371"/>
                </a:cubicBezTo>
                <a:cubicBezTo>
                  <a:pt x="f386" y="f1371"/>
                  <a:pt x="f386" y="f1380"/>
                  <a:pt x="f385" y="f1370"/>
                </a:cubicBezTo>
                <a:cubicBezTo>
                  <a:pt x="f385" y="f1369"/>
                  <a:pt x="f384" y="f1369"/>
                  <a:pt x="f383" y="f1369"/>
                </a:cubicBezTo>
                <a:cubicBezTo>
                  <a:pt x="f381" y="f1368"/>
                  <a:pt x="f376" y="f1429"/>
                  <a:pt x="f400" y="f1427"/>
                </a:cubicBezTo>
                <a:cubicBezTo>
                  <a:pt x="f380" y="f1426"/>
                  <a:pt x="f398" y="f1426"/>
                  <a:pt x="f383" y="f1426"/>
                </a:cubicBezTo>
                <a:close/>
                <a:moveTo>
                  <a:pt x="f755" y="f1431"/>
                </a:moveTo>
                <a:cubicBezTo>
                  <a:pt x="f759" y="f1358"/>
                  <a:pt x="f760" y="f1356"/>
                  <a:pt x="f754" y="f1355"/>
                </a:cubicBezTo>
                <a:cubicBezTo>
                  <a:pt x="f752" y="f1354"/>
                  <a:pt x="f751" y="f1356"/>
                  <a:pt x="f762" y="f1356"/>
                </a:cubicBezTo>
                <a:cubicBezTo>
                  <a:pt x="f763" y="f1356"/>
                  <a:pt x="f746" y="f1359"/>
                  <a:pt x="f748" y="f1432"/>
                </a:cubicBezTo>
                <a:cubicBezTo>
                  <a:pt x="f763" y="f1432"/>
                  <a:pt x="f749" y="f1432"/>
                  <a:pt x="f762" y="f1432"/>
                </a:cubicBezTo>
                <a:cubicBezTo>
                  <a:pt x="f762" y="f1431"/>
                  <a:pt x="f762" y="f1431"/>
                  <a:pt x="f750" y="f1433"/>
                </a:cubicBezTo>
                <a:cubicBezTo>
                  <a:pt x="f751" y="f1434"/>
                  <a:pt x="f761" y="f1434"/>
                  <a:pt x="f752" y="f1435"/>
                </a:cubicBezTo>
                <a:cubicBezTo>
                  <a:pt x="f754" y="f1435"/>
                  <a:pt x="f759" y="f1436"/>
                  <a:pt x="f755" y="f1437"/>
                </a:cubicBezTo>
                <a:cubicBezTo>
                  <a:pt x="f756" y="f1438"/>
                  <a:pt x="f1350" y="f1324"/>
                  <a:pt x="f1350" y="f1437"/>
                </a:cubicBezTo>
                <a:cubicBezTo>
                  <a:pt x="f1350" y="f1434"/>
                  <a:pt x="f756" y="f1433"/>
                  <a:pt x="f755" y="f1431"/>
                </a:cubicBezTo>
                <a:close/>
                <a:moveTo>
                  <a:pt x="f364" y="f1439"/>
                </a:moveTo>
                <a:cubicBezTo>
                  <a:pt x="f365" y="f1440"/>
                  <a:pt x="f366" y="f1441"/>
                  <a:pt x="f368" y="f1442"/>
                </a:cubicBezTo>
                <a:cubicBezTo>
                  <a:pt x="f369" y="f1443"/>
                  <a:pt x="f370" y="f1444"/>
                  <a:pt x="f369" y="f1445"/>
                </a:cubicBezTo>
                <a:cubicBezTo>
                  <a:pt x="f369" y="f1446"/>
                  <a:pt x="f368" y="f1445"/>
                  <a:pt x="f367" y="f1447"/>
                </a:cubicBezTo>
                <a:cubicBezTo>
                  <a:pt x="f367" y="f1448"/>
                  <a:pt x="f368" y="f1448"/>
                  <a:pt x="f369" y="f1449"/>
                </a:cubicBezTo>
                <a:cubicBezTo>
                  <a:pt x="f369" y="f1426"/>
                  <a:pt x="f370" y="f1450"/>
                  <a:pt x="f369" y="f1450"/>
                </a:cubicBezTo>
                <a:cubicBezTo>
                  <a:pt x="f366" y="f1428"/>
                  <a:pt x="f471" y="f1441"/>
                  <a:pt x="f363" y="f1451"/>
                </a:cubicBezTo>
                <a:cubicBezTo>
                  <a:pt x="f363" y="f1440"/>
                  <a:pt x="f363" y="f1439"/>
                  <a:pt x="f363" y="f1439"/>
                </a:cubicBezTo>
                <a:cubicBezTo>
                  <a:pt x="f471" y="f1452"/>
                  <a:pt x="f917" y="f1439"/>
                  <a:pt x="f364" y="f1439"/>
                </a:cubicBezTo>
                <a:close/>
                <a:moveTo>
                  <a:pt x="f1093" y="f1359"/>
                </a:moveTo>
                <a:cubicBezTo>
                  <a:pt x="f1092" y="f1359"/>
                  <a:pt x="f1092" y="f1357"/>
                  <a:pt x="f1092" y="f1357"/>
                </a:cubicBezTo>
                <a:cubicBezTo>
                  <a:pt x="f1091" y="f1356"/>
                  <a:pt x="f1091" y="f1357"/>
                  <a:pt x="f1089" y="f1357"/>
                </a:cubicBezTo>
                <a:cubicBezTo>
                  <a:pt x="f1096" y="f1357"/>
                  <a:pt x="f1096" y="f1356"/>
                  <a:pt x="f1097" y="f1356"/>
                </a:cubicBezTo>
                <a:cubicBezTo>
                  <a:pt x="f1244" y="f1355"/>
                  <a:pt x="f1245" y="f1354"/>
                  <a:pt x="f1246" y="f1355"/>
                </a:cubicBezTo>
                <a:cubicBezTo>
                  <a:pt x="f1251" y="f1355"/>
                  <a:pt x="f1251" y="f1356"/>
                  <a:pt x="f1247" y="f1357"/>
                </a:cubicBezTo>
                <a:cubicBezTo>
                  <a:pt x="f1247" y="f1358"/>
                  <a:pt x="f1084" y="f1432"/>
                  <a:pt x="f1087" y="f1434"/>
                </a:cubicBezTo>
                <a:cubicBezTo>
                  <a:pt x="f1088" y="f1435"/>
                  <a:pt x="f1247" y="f1435"/>
                  <a:pt x="f1251" y="f1435"/>
                </a:cubicBezTo>
                <a:cubicBezTo>
                  <a:pt x="f1246" y="f1435"/>
                  <a:pt x="f1245" y="f1434"/>
                  <a:pt x="f1244" y="f1433"/>
                </a:cubicBezTo>
                <a:cubicBezTo>
                  <a:pt x="f1244" y="f1433"/>
                  <a:pt x="f1096" y="f1433"/>
                  <a:pt x="f1089" y="f1433"/>
                </a:cubicBezTo>
                <a:cubicBezTo>
                  <a:pt x="f1089" y="f1431"/>
                  <a:pt x="f1090" y="f1431"/>
                  <a:pt x="f1091" y="f1431"/>
                </a:cubicBezTo>
                <a:cubicBezTo>
                  <a:pt x="f1092" y="f1431"/>
                  <a:pt x="f1092" y="f1431"/>
                  <a:pt x="f1092" y="f1431"/>
                </a:cubicBezTo>
                <a:cubicBezTo>
                  <a:pt x="f1093" y="f1431"/>
                  <a:pt x="f1094" y="f1431"/>
                  <a:pt x="f1094" y="f1432"/>
                </a:cubicBezTo>
                <a:cubicBezTo>
                  <a:pt x="f1094" y="f1358"/>
                  <a:pt x="f1093" y="f1358"/>
                  <a:pt x="f1093" y="f1359"/>
                </a:cubicBezTo>
                <a:close/>
                <a:moveTo>
                  <a:pt x="f1453" y="f1323"/>
                </a:moveTo>
                <a:cubicBezTo>
                  <a:pt x="f1454" y="f1323"/>
                  <a:pt x="f1455" y="f1324"/>
                  <a:pt x="f1456" y="f1324"/>
                </a:cubicBezTo>
                <a:cubicBezTo>
                  <a:pt x="f1456" y="f1438"/>
                  <a:pt x="f1457" y="f1324"/>
                  <a:pt x="f1457" y="f1437"/>
                </a:cubicBezTo>
                <a:cubicBezTo>
                  <a:pt x="f1457" y="f1436"/>
                  <a:pt x="f1454" y="f1438"/>
                  <a:pt x="f1458" y="f1436"/>
                </a:cubicBezTo>
                <a:cubicBezTo>
                  <a:pt x="f1459" y="f1435"/>
                  <a:pt x="f1453" y="f1432"/>
                  <a:pt x="f1453" y="f1358"/>
                </a:cubicBezTo>
                <a:cubicBezTo>
                  <a:pt x="f1453" y="f1356"/>
                  <a:pt x="f1454" y="f1356"/>
                  <a:pt x="f1456" y="f1354"/>
                </a:cubicBezTo>
                <a:cubicBezTo>
                  <a:pt x="f1460" y="f1360"/>
                  <a:pt x="f1457" y="f1360"/>
                  <a:pt x="f1457" y="f1353"/>
                </a:cubicBezTo>
                <a:cubicBezTo>
                  <a:pt x="f1461" y="f1352"/>
                  <a:pt x="f1462" y="f1351"/>
                  <a:pt x="f1463" y="f1361"/>
                </a:cubicBezTo>
                <a:cubicBezTo>
                  <a:pt x="f1464" y="f1361"/>
                  <a:pt x="f1465" y="f1361"/>
                  <a:pt x="f1466" y="f1342"/>
                </a:cubicBezTo>
                <a:cubicBezTo>
                  <a:pt x="f1467" y="f1342"/>
                  <a:pt x="f1468" y="f1339"/>
                  <a:pt x="f1469" y="f1340"/>
                </a:cubicBezTo>
                <a:cubicBezTo>
                  <a:pt x="f1469" y="f1342"/>
                  <a:pt x="f1470" y="f1342"/>
                  <a:pt x="f1468" y="f1361"/>
                </a:cubicBezTo>
                <a:cubicBezTo>
                  <a:pt x="f1466" y="f1352"/>
                  <a:pt x="f1467" y="f1352"/>
                  <a:pt x="f1470" y="f1351"/>
                </a:cubicBezTo>
                <a:cubicBezTo>
                  <a:pt x="f1469" y="f1351"/>
                  <a:pt x="f1471" y="f1351"/>
                  <a:pt x="f1472" y="f1361"/>
                </a:cubicBezTo>
                <a:cubicBezTo>
                  <a:pt x="f1473" y="f1361"/>
                  <a:pt x="f1473" y="f1342"/>
                  <a:pt x="f1474" y="f1341"/>
                </a:cubicBezTo>
                <a:cubicBezTo>
                  <a:pt x="f1475" y="f1340"/>
                  <a:pt x="f1476" y="f1341"/>
                  <a:pt x="f1477" y="f1340"/>
                </a:cubicBezTo>
                <a:cubicBezTo>
                  <a:pt x="f1478" y="f1340"/>
                  <a:pt x="f1478" y="f1338"/>
                  <a:pt x="f1479" y="f1338"/>
                </a:cubicBezTo>
                <a:cubicBezTo>
                  <a:pt x="f1480" y="f1337"/>
                  <a:pt x="f1481" y="f1337"/>
                  <a:pt x="f1482" y="f1336"/>
                </a:cubicBezTo>
                <a:cubicBezTo>
                  <a:pt x="f1482" y="f1335"/>
                  <a:pt x="f1481" y="f1334"/>
                  <a:pt x="f1481" y="f1362"/>
                </a:cubicBezTo>
                <a:cubicBezTo>
                  <a:pt x="f1482" y="f1333"/>
                  <a:pt x="f1483" y="f1332"/>
                  <a:pt x="f1484" y="f1332"/>
                </a:cubicBezTo>
                <a:cubicBezTo>
                  <a:pt x="f1485" y="f1332"/>
                  <a:pt x="f1485" y="f1486"/>
                  <a:pt x="f1487" y="f1333"/>
                </a:cubicBezTo>
                <a:cubicBezTo>
                  <a:pt x="f1488" y="f1331"/>
                  <a:pt x="f1489" y="f1332"/>
                  <a:pt x="f1490" y="f1332"/>
                </a:cubicBezTo>
                <a:cubicBezTo>
                  <a:pt x="f1491" y="f1332"/>
                  <a:pt x="f1492" y="f1331"/>
                  <a:pt x="f1493" y="f1332"/>
                </a:cubicBezTo>
                <a:cubicBezTo>
                  <a:pt x="f1494" y="f1334"/>
                  <a:pt x="f1494" y="f1336"/>
                  <a:pt x="f1493" y="f1338"/>
                </a:cubicBezTo>
                <a:cubicBezTo>
                  <a:pt x="f1495" y="f1340"/>
                  <a:pt x="f1493" y="f1342"/>
                  <a:pt x="f1495" y="f1351"/>
                </a:cubicBezTo>
                <a:cubicBezTo>
                  <a:pt x="f1496" y="f1352"/>
                  <a:pt x="f1497" y="f1353"/>
                  <a:pt x="f1498" y="f1360"/>
                </a:cubicBezTo>
                <a:cubicBezTo>
                  <a:pt x="f1499" y="f1354"/>
                  <a:pt x="f1491" y="f1360"/>
                  <a:pt x="f1500" y="f1354"/>
                </a:cubicBezTo>
                <a:cubicBezTo>
                  <a:pt x="f1501" y="f1355"/>
                  <a:pt x="f1502" y="f1357"/>
                  <a:pt x="f1490" y="f1359"/>
                </a:cubicBezTo>
                <a:cubicBezTo>
                  <a:pt x="f1489" y="f1358"/>
                  <a:pt x="f1488" y="f1358"/>
                  <a:pt x="f1503" y="f1432"/>
                </a:cubicBezTo>
                <a:cubicBezTo>
                  <a:pt x="f1487" y="f1431"/>
                  <a:pt x="f1484" y="f1433"/>
                  <a:pt x="f1483" y="f1434"/>
                </a:cubicBezTo>
                <a:cubicBezTo>
                  <a:pt x="f1483" y="f1434"/>
                  <a:pt x="f1483" y="f1434"/>
                  <a:pt x="f1504" y="f1434"/>
                </a:cubicBezTo>
                <a:cubicBezTo>
                  <a:pt x="f1482" y="f1437"/>
                  <a:pt x="f1479" y="f1324"/>
                  <a:pt x="f1477" y="f1321"/>
                </a:cubicBezTo>
                <a:cubicBezTo>
                  <a:pt x="f1505" y="f1320"/>
                  <a:pt x="f1476" y="f1320"/>
                  <a:pt x="f1506" y="f1320"/>
                </a:cubicBezTo>
                <a:cubicBezTo>
                  <a:pt x="f1507" y="f1320"/>
                  <a:pt x="f1507" y="f1319"/>
                  <a:pt x="f1475" y="f1325"/>
                </a:cubicBezTo>
                <a:cubicBezTo>
                  <a:pt x="f1473" y="f1317"/>
                  <a:pt x="f1470" y="f1314"/>
                  <a:pt x="f1465" y="f1315"/>
                </a:cubicBezTo>
                <a:cubicBezTo>
                  <a:pt x="f1465" y="f1316"/>
                  <a:pt x="f1464" y="f1317"/>
                  <a:pt x="f1463" y="f1317"/>
                </a:cubicBezTo>
                <a:cubicBezTo>
                  <a:pt x="f1462" y="f1318"/>
                  <a:pt x="f1508" y="f1317"/>
                  <a:pt x="f1461" y="f1318"/>
                </a:cubicBezTo>
                <a:cubicBezTo>
                  <a:pt x="f1460" y="f1318"/>
                  <a:pt x="f1457" y="f1320"/>
                  <a:pt x="f1455" y="f1320"/>
                </a:cubicBezTo>
                <a:cubicBezTo>
                  <a:pt x="f1454" y="f1321"/>
                  <a:pt x="f1453" y="f1320"/>
                  <a:pt x="f1458" y="f1321"/>
                </a:cubicBezTo>
                <a:cubicBezTo>
                  <a:pt x="f1459" y="f1322"/>
                  <a:pt x="f1453" y="f1322"/>
                  <a:pt x="f1453" y="f1323"/>
                </a:cubicBezTo>
                <a:close/>
                <a:moveTo>
                  <a:pt x="f1509" y="f1402"/>
                </a:moveTo>
                <a:cubicBezTo>
                  <a:pt x="f1510" y="f1401"/>
                  <a:pt x="f1511" y="f1399"/>
                  <a:pt x="f1512" y="f1398"/>
                </a:cubicBezTo>
                <a:cubicBezTo>
                  <a:pt x="f1513" y="f1403"/>
                  <a:pt x="f1514" y="f1403"/>
                  <a:pt x="f1515" y="f1404"/>
                </a:cubicBezTo>
                <a:cubicBezTo>
                  <a:pt x="f1516" y="f1397"/>
                  <a:pt x="f1517" y="f1411"/>
                  <a:pt x="f1518" y="f1396"/>
                </a:cubicBezTo>
                <a:cubicBezTo>
                  <a:pt x="f1519" y="f1406"/>
                  <a:pt x="f1520" y="f1406"/>
                  <a:pt x="f1521" y="f1411"/>
                </a:cubicBezTo>
                <a:cubicBezTo>
                  <a:pt x="f1522" y="f1397"/>
                  <a:pt x="f1523" y="f1397"/>
                  <a:pt x="f1524" y="f1397"/>
                </a:cubicBezTo>
                <a:cubicBezTo>
                  <a:pt x="f1525" y="f1397"/>
                  <a:pt x="f1526" y="f1404"/>
                  <a:pt x="f1527" y="f1403"/>
                </a:cubicBezTo>
                <a:cubicBezTo>
                  <a:pt x="f1528" y="f1399"/>
                  <a:pt x="f1529" y="f1400"/>
                  <a:pt x="f1530" y="f1401"/>
                </a:cubicBezTo>
                <a:cubicBezTo>
                  <a:pt x="f1531" y="f1401"/>
                  <a:pt x="f1532" y="f1402"/>
                  <a:pt x="f1533" y="f1412"/>
                </a:cubicBezTo>
                <a:cubicBezTo>
                  <a:pt x="f1534" y="f1410"/>
                  <a:pt x="f1535" y="f1415"/>
                  <a:pt x="f1536" y="f1413"/>
                </a:cubicBezTo>
                <a:cubicBezTo>
                  <a:pt x="f1537" y="f1416"/>
                  <a:pt x="f1538" y="f1539"/>
                  <a:pt x="f1540" y="f1417"/>
                </a:cubicBezTo>
                <a:cubicBezTo>
                  <a:pt x="f1541" y="f1425"/>
                  <a:pt x="f1540" y="f1425"/>
                  <a:pt x="f1541" y="f1419"/>
                </a:cubicBezTo>
                <a:cubicBezTo>
                  <a:pt x="f1541" y="f1420"/>
                  <a:pt x="f1542" y="f1420"/>
                  <a:pt x="f1543" y="f1420"/>
                </a:cubicBezTo>
                <a:cubicBezTo>
                  <a:pt x="f1544" y="f1419"/>
                  <a:pt x="f1543" y="f1418"/>
                  <a:pt x="f1543" y="f1425"/>
                </a:cubicBezTo>
                <a:cubicBezTo>
                  <a:pt x="f1542" y="f1417"/>
                  <a:pt x="f1542" y="f1539"/>
                  <a:pt x="f1545" y="f1416"/>
                </a:cubicBezTo>
                <a:cubicBezTo>
                  <a:pt x="f1545" y="f1414"/>
                  <a:pt x="f1541" y="f1414"/>
                  <a:pt x="f1540" y="f1413"/>
                </a:cubicBezTo>
                <a:cubicBezTo>
                  <a:pt x="f1540" y="f1415"/>
                  <a:pt x="f1540" y="f1410"/>
                  <a:pt x="f1541" y="f1410"/>
                </a:cubicBezTo>
                <a:cubicBezTo>
                  <a:pt x="f1545" y="f1408"/>
                  <a:pt x="f1542" y="f1415"/>
                  <a:pt x="f1542" y="f1413"/>
                </a:cubicBezTo>
                <a:cubicBezTo>
                  <a:pt x="f1543" y="f1414"/>
                  <a:pt x="f1544" y="f1414"/>
                  <a:pt x="f1546" y="f1416"/>
                </a:cubicBezTo>
                <a:cubicBezTo>
                  <a:pt x="f1547" y="f1539"/>
                  <a:pt x="f1547" y="f1418"/>
                  <a:pt x="f1546" y="f1419"/>
                </a:cubicBezTo>
                <a:cubicBezTo>
                  <a:pt x="f1544" y="f1548"/>
                  <a:pt x="f1543" y="f1424"/>
                  <a:pt x="f1545" y="f1421"/>
                </a:cubicBezTo>
                <a:cubicBezTo>
                  <a:pt x="f1540" y="f1423"/>
                  <a:pt x="f1549" y="f1550"/>
                  <a:pt x="f1537" y="f1551"/>
                </a:cubicBezTo>
                <a:cubicBezTo>
                  <a:pt x="f1534" y="f1552"/>
                  <a:pt x="f1533" y="f1553"/>
                  <a:pt x="f1531" y="f1554"/>
                </a:cubicBezTo>
                <a:cubicBezTo>
                  <a:pt x="f1530" y="f1555"/>
                  <a:pt x="f1529" y="f1556"/>
                  <a:pt x="f1528" y="f1557"/>
                </a:cubicBezTo>
                <a:cubicBezTo>
                  <a:pt x="f1558" y="f1559"/>
                  <a:pt x="f1527" y="f1559"/>
                  <a:pt x="f1526" y="f1560"/>
                </a:cubicBezTo>
                <a:cubicBezTo>
                  <a:pt x="f1561" y="f1560"/>
                  <a:pt x="f1525" y="f1562"/>
                  <a:pt x="f1563" y="f1562"/>
                </a:cubicBezTo>
                <a:cubicBezTo>
                  <a:pt x="f1564" y="f1565"/>
                  <a:pt x="f1566" y="f1562"/>
                  <a:pt x="f1521" y="f1562"/>
                </a:cubicBezTo>
                <a:cubicBezTo>
                  <a:pt x="f1520" y="f1562"/>
                  <a:pt x="f1519" y="f1560"/>
                  <a:pt x="f1518" y="f1559"/>
                </a:cubicBezTo>
                <a:cubicBezTo>
                  <a:pt x="f1517" y="f1557"/>
                  <a:pt x="f1567" y="f1556"/>
                  <a:pt x="f1514" y="f1554"/>
                </a:cubicBezTo>
                <a:cubicBezTo>
                  <a:pt x="f1513" y="f1568"/>
                  <a:pt x="f1569" y="f1551"/>
                  <a:pt x="f1511" y="f1423"/>
                </a:cubicBezTo>
                <a:cubicBezTo>
                  <a:pt x="f1511" y="f1422"/>
                  <a:pt x="f1510" y="f1424"/>
                  <a:pt x="f1510" y="f1548"/>
                </a:cubicBezTo>
                <a:cubicBezTo>
                  <a:pt x="f1510" y="f1420"/>
                  <a:pt x="f1509" y="f1419"/>
                  <a:pt x="f1570" y="f1418"/>
                </a:cubicBezTo>
                <a:cubicBezTo>
                  <a:pt x="f1571" y="f1417"/>
                  <a:pt x="f1572" y="f1414"/>
                  <a:pt x="f1571" y="f1415"/>
                </a:cubicBezTo>
                <a:cubicBezTo>
                  <a:pt x="f1571" y="f1410"/>
                  <a:pt x="f1570" y="f1407"/>
                  <a:pt x="f1509" y="f1402"/>
                </a:cubicBezTo>
                <a:close/>
                <a:moveTo>
                  <a:pt x="f1573" y="f1308"/>
                </a:moveTo>
                <a:cubicBezTo>
                  <a:pt x="f1574" y="f1307"/>
                  <a:pt x="f1575" y="f1307"/>
                  <a:pt x="f1576" y="f1307"/>
                </a:cubicBezTo>
                <a:cubicBezTo>
                  <a:pt x="f1577" y="f1306"/>
                  <a:pt x="f1578" y="f1306"/>
                  <a:pt x="f1579" y="f1312"/>
                </a:cubicBezTo>
                <a:cubicBezTo>
                  <a:pt x="f1580" y="f1313"/>
                  <a:pt x="f1580" y="f1304"/>
                  <a:pt x="f1581" y="f1304"/>
                </a:cubicBezTo>
                <a:cubicBezTo>
                  <a:pt x="f1582" y="f1300"/>
                  <a:pt x="f1583" y="f1300"/>
                  <a:pt x="f1584" y="f1304"/>
                </a:cubicBezTo>
                <a:cubicBezTo>
                  <a:pt x="f1585" y="f1313"/>
                  <a:pt x="f1586" y="f1305"/>
                  <a:pt x="f1585" y="f1307"/>
                </a:cubicBezTo>
                <a:cubicBezTo>
                  <a:pt x="f1587" y="f1310"/>
                  <a:pt x="f1588" y="f1309"/>
                  <a:pt x="f1589" y="f1309"/>
                </a:cubicBezTo>
                <a:cubicBezTo>
                  <a:pt x="f1590" y="f1308"/>
                  <a:pt x="f1591" y="f1309"/>
                  <a:pt x="f1592" y="f1307"/>
                </a:cubicBezTo>
                <a:cubicBezTo>
                  <a:pt x="f1593" y="f1307"/>
                  <a:pt x="f1594" y="f1306"/>
                  <a:pt x="f1593" y="f1305"/>
                </a:cubicBezTo>
                <a:cubicBezTo>
                  <a:pt x="f1593" y="f1305"/>
                  <a:pt x="f1592" y="f1305"/>
                  <a:pt x="f1592" y="f1312"/>
                </a:cubicBezTo>
                <a:cubicBezTo>
                  <a:pt x="f1592" y="f1312"/>
                  <a:pt x="f1592" y="f1313"/>
                  <a:pt x="f1593" y="f1313"/>
                </a:cubicBezTo>
                <a:cubicBezTo>
                  <a:pt x="f1594" y="f1304"/>
                  <a:pt x="f1595" y="f1312"/>
                  <a:pt x="f1596" y="f1304"/>
                </a:cubicBezTo>
                <a:cubicBezTo>
                  <a:pt x="f1597" y="f1304"/>
                  <a:pt x="f1597" y="f1300"/>
                  <a:pt x="f1598" y="f1300"/>
                </a:cubicBezTo>
                <a:cubicBezTo>
                  <a:pt x="f1599" y="f1300"/>
                  <a:pt x="f1599" y="f1304"/>
                  <a:pt x="f1599" y="f1313"/>
                </a:cubicBezTo>
                <a:cubicBezTo>
                  <a:pt x="f1598" y="f1312"/>
                  <a:pt x="f1597" y="f1312"/>
                  <a:pt x="f1596" y="f1312"/>
                </a:cubicBezTo>
                <a:cubicBezTo>
                  <a:pt x="f1600" y="f1305"/>
                  <a:pt x="f1600" y="f1306"/>
                  <a:pt x="f1596" y="f1306"/>
                </a:cubicBezTo>
                <a:cubicBezTo>
                  <a:pt x="f1599" y="f1307"/>
                  <a:pt x="f1599" y="f1312"/>
                  <a:pt x="f1601" y="f1313"/>
                </a:cubicBezTo>
                <a:cubicBezTo>
                  <a:pt x="f1602" y="f1304"/>
                  <a:pt x="f1602" y="f1300"/>
                  <a:pt x="f1603" y="f1304"/>
                </a:cubicBezTo>
                <a:cubicBezTo>
                  <a:pt x="f1604" y="f1313"/>
                  <a:pt x="f1605" y="f1313"/>
                  <a:pt x="f1606" y="f1313"/>
                </a:cubicBezTo>
                <a:cubicBezTo>
                  <a:pt x="f1607" y="f1304"/>
                  <a:pt x="f1608" y="f1300"/>
                  <a:pt x="f1609" y="f1300"/>
                </a:cubicBezTo>
                <a:cubicBezTo>
                  <a:pt x="f1610" y="f1301"/>
                  <a:pt x="f1608" y="f1305"/>
                  <a:pt x="f1607" y="f1305"/>
                </a:cubicBezTo>
                <a:cubicBezTo>
                  <a:pt x="f1606" y="f1306"/>
                  <a:pt x="f1606" y="f1307"/>
                  <a:pt x="f1604" y="f1307"/>
                </a:cubicBezTo>
                <a:cubicBezTo>
                  <a:pt x="f1604" y="f1308"/>
                  <a:pt x="f1611" y="f1307"/>
                  <a:pt x="f1612" y="f1308"/>
                </a:cubicBezTo>
                <a:cubicBezTo>
                  <a:pt x="f1605" y="f1310"/>
                  <a:pt x="f1607" y="f1307"/>
                  <a:pt x="f1613" y="f1306"/>
                </a:cubicBezTo>
                <a:cubicBezTo>
                  <a:pt x="f1610" y="f1305"/>
                  <a:pt x="f1614" y="f1307"/>
                  <a:pt x="f1615" y="f1312"/>
                </a:cubicBezTo>
                <a:cubicBezTo>
                  <a:pt x="f1616" y="f1313"/>
                  <a:pt x="f1617" y="f1313"/>
                  <a:pt x="f1617" y="f1313"/>
                </a:cubicBezTo>
                <a:cubicBezTo>
                  <a:pt x="f1618" y="f1313"/>
                  <a:pt x="f1619" y="f1313"/>
                  <a:pt x="f1620" y="f1313"/>
                </a:cubicBezTo>
                <a:cubicBezTo>
                  <a:pt x="f1621" y="f1304"/>
                  <a:pt x="f1622" y="f1300"/>
                  <a:pt x="f1623" y="f1300"/>
                </a:cubicBezTo>
                <a:cubicBezTo>
                  <a:pt x="f1624" y="f1300"/>
                  <a:pt x="f1625" y="f1302"/>
                  <a:pt x="f1626" y="f1304"/>
                </a:cubicBezTo>
                <a:cubicBezTo>
                  <a:pt x="f1627" y="f1313"/>
                  <a:pt x="f1624" y="f1312"/>
                  <a:pt x="f1628" y="f1312"/>
                </a:cubicBezTo>
                <a:cubicBezTo>
                  <a:pt x="f1621" y="f1312"/>
                  <a:pt x="f1618" y="f1312"/>
                  <a:pt x="f1617" y="f1305"/>
                </a:cubicBezTo>
                <a:cubicBezTo>
                  <a:pt x="f1616" y="f1307"/>
                  <a:pt x="f1618" y="f1306"/>
                  <a:pt x="f1619" y="f1306"/>
                </a:cubicBezTo>
                <a:cubicBezTo>
                  <a:pt x="f1620" y="f1305"/>
                  <a:pt x="f1620" y="f1305"/>
                  <a:pt x="f1621" y="f1305"/>
                </a:cubicBezTo>
                <a:cubicBezTo>
                  <a:pt x="f1628" y="f1305"/>
                  <a:pt x="f1623" y="f1306"/>
                  <a:pt x="f1626" y="f1312"/>
                </a:cubicBezTo>
                <a:cubicBezTo>
                  <a:pt x="f1626" y="f1312"/>
                  <a:pt x="f1629" y="f1312"/>
                  <a:pt x="f1629" y="f1313"/>
                </a:cubicBezTo>
                <a:cubicBezTo>
                  <a:pt x="f1625" y="f1313"/>
                  <a:pt x="f1625" y="f1313"/>
                  <a:pt x="f1625" y="f1313"/>
                </a:cubicBezTo>
                <a:cubicBezTo>
                  <a:pt x="f1630" y="f1304"/>
                  <a:pt x="f1631" y="f1305"/>
                  <a:pt x="f1630" y="f1308"/>
                </a:cubicBezTo>
                <a:cubicBezTo>
                  <a:pt x="f1632" y="f1309"/>
                  <a:pt x="f1633" y="f1309"/>
                  <a:pt x="f1634" y="f1309"/>
                </a:cubicBezTo>
                <a:cubicBezTo>
                  <a:pt x="f1635" y="f1309"/>
                  <a:pt x="f1636" y="f1307"/>
                  <a:pt x="f1636" y="f1309"/>
                </a:cubicBezTo>
                <a:cubicBezTo>
                  <a:pt x="f1636" y="f1310"/>
                  <a:pt x="f1636" y="f1310"/>
                  <a:pt x="f1637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39" y="f1310"/>
                  <a:pt x="f1639" y="f1308"/>
                  <a:pt x="f1573" y="f1308"/>
                </a:cubicBezTo>
                <a:close/>
                <a:moveTo>
                  <a:pt x="f1640" y="f1310"/>
                </a:moveTo>
                <a:cubicBezTo>
                  <a:pt x="f1641" y="f1310"/>
                  <a:pt x="f1642" y="f1310"/>
                  <a:pt x="f1643" y="f1309"/>
                </a:cubicBezTo>
                <a:cubicBezTo>
                  <a:pt x="f1644" y="f1309"/>
                  <a:pt x="f1645" y="f1309"/>
                  <a:pt x="f1646" y="f1308"/>
                </a:cubicBezTo>
                <a:cubicBezTo>
                  <a:pt x="f1647" y="f1308"/>
                  <a:pt x="f1648" y="f1307"/>
                  <a:pt x="f1649" y="f1306"/>
                </a:cubicBezTo>
                <a:cubicBezTo>
                  <a:pt x="f1650" y="f1306"/>
                  <a:pt x="f1638" y="f1313"/>
                  <a:pt x="f1638" y="f1305"/>
                </a:cubicBezTo>
                <a:cubicBezTo>
                  <a:pt x="f1639" y="f1307"/>
                  <a:pt x="f1649" y="f1309"/>
                  <a:pt x="f1648" y="f1310"/>
                </a:cubicBezTo>
                <a:cubicBezTo>
                  <a:pt x="f1651" y="f1310"/>
                  <a:pt x="f1651" y="f1310"/>
                  <a:pt x="f1651" y="f1310"/>
                </a:cubicBezTo>
                <a:cubicBezTo>
                  <a:pt x="f1651" y="f1310"/>
                  <a:pt x="f1651" y="f1310"/>
                  <a:pt x="f1640" y="f1310"/>
                </a:cubicBezTo>
                <a:close/>
                <a:moveTo>
                  <a:pt x="f1652" y="f1653"/>
                </a:moveTo>
                <a:cubicBezTo>
                  <a:pt x="f1654" y="f1655"/>
                  <a:pt x="f1656" y="f1657"/>
                  <a:pt x="f1658" y="f1655"/>
                </a:cubicBezTo>
                <a:cubicBezTo>
                  <a:pt x="f1659" y="f1653"/>
                  <a:pt x="f1660" y="f1661"/>
                  <a:pt x="f1662" y="f1663"/>
                </a:cubicBezTo>
                <a:cubicBezTo>
                  <a:pt x="f1664" y="f743"/>
                  <a:pt x="f1665" y="f744"/>
                  <a:pt x="f1666" y="f744"/>
                </a:cubicBezTo>
                <a:cubicBezTo>
                  <a:pt x="f1667" y="f665"/>
                  <a:pt x="f1668" y="f1669"/>
                  <a:pt x="f1670" y="f1663"/>
                </a:cubicBezTo>
                <a:cubicBezTo>
                  <a:pt x="f1671" y="f1661"/>
                  <a:pt x="f1672" y="f1661"/>
                  <a:pt x="f1673" y="f1653"/>
                </a:cubicBezTo>
                <a:cubicBezTo>
                  <a:pt x="f1674" y="f1653"/>
                  <a:pt x="f1675" y="f1655"/>
                  <a:pt x="f1676" y="f1677"/>
                </a:cubicBezTo>
                <a:cubicBezTo>
                  <a:pt x="f1678" y="f1657"/>
                  <a:pt x="f1679" y="f1657"/>
                  <a:pt x="f7" y="f1680"/>
                </a:cubicBezTo>
                <a:cubicBezTo>
                  <a:pt x="f7" y="f1310"/>
                  <a:pt x="f7" y="f1310"/>
                  <a:pt x="f7" y="f1310"/>
                </a:cubicBezTo>
                <a:cubicBezTo>
                  <a:pt x="f1681" y="f1310"/>
                  <a:pt x="f1681" y="f1310"/>
                  <a:pt x="f1681" y="f1310"/>
                </a:cubicBezTo>
                <a:cubicBezTo>
                  <a:pt x="f1681" y="f1310"/>
                  <a:pt x="f1681" y="f1310"/>
                  <a:pt x="f1681" y="f1309"/>
                </a:cubicBezTo>
                <a:cubicBezTo>
                  <a:pt x="f1681" y="f1307"/>
                  <a:pt x="f1682" y="f1306"/>
                  <a:pt x="f1683" y="f1312"/>
                </a:cubicBezTo>
                <a:cubicBezTo>
                  <a:pt x="f1684" y="f1301"/>
                  <a:pt x="f1681" y="f1316"/>
                  <a:pt x="f1685" y="f1325"/>
                </a:cubicBezTo>
                <a:cubicBezTo>
                  <a:pt x="f1684" y="f1320"/>
                  <a:pt x="f1686" y="f1322"/>
                  <a:pt x="f1686" y="f1324"/>
                </a:cubicBezTo>
                <a:cubicBezTo>
                  <a:pt x="f1686" y="f1437"/>
                  <a:pt x="f1687" y="f1434"/>
                  <a:pt x="f1686" y="f1433"/>
                </a:cubicBezTo>
                <a:cubicBezTo>
                  <a:pt x="f1685" y="f1433"/>
                  <a:pt x="f1683" y="f1433"/>
                  <a:pt x="f1682" y="f1431"/>
                </a:cubicBezTo>
                <a:cubicBezTo>
                  <a:pt x="f1682" y="f1431"/>
                  <a:pt x="f1688" y="f1358"/>
                  <a:pt x="f1688" y="f1358"/>
                </a:cubicBezTo>
                <a:cubicBezTo>
                  <a:pt x="f1681" y="f1357"/>
                  <a:pt x="f1682" y="f1355"/>
                  <a:pt x="f1683" y="f1354"/>
                </a:cubicBezTo>
                <a:cubicBezTo>
                  <a:pt x="f1685" y="f1353"/>
                  <a:pt x="f1686" y="f1352"/>
                  <a:pt x="f1689" y="f1353"/>
                </a:cubicBezTo>
                <a:cubicBezTo>
                  <a:pt x="f1687" y="f1353"/>
                  <a:pt x="f1687" y="f1360"/>
                  <a:pt x="f1690" y="f1354"/>
                </a:cubicBezTo>
                <a:cubicBezTo>
                  <a:pt x="f1690" y="f1354"/>
                  <a:pt x="f1690" y="f1355"/>
                  <a:pt x="f1691" y="f1356"/>
                </a:cubicBezTo>
                <a:cubicBezTo>
                  <a:pt x="f1692" y="f1359"/>
                  <a:pt x="f1693" y="f1360"/>
                  <a:pt x="f1692" y="f1353"/>
                </a:cubicBezTo>
                <a:cubicBezTo>
                  <a:pt x="f1692" y="f1352"/>
                  <a:pt x="f1694" y="f1351"/>
                  <a:pt x="f1694" y="f1342"/>
                </a:cubicBezTo>
                <a:cubicBezTo>
                  <a:pt x="f1695" y="f1340"/>
                  <a:pt x="f1696" y="f1337"/>
                  <a:pt x="f1696" y="f1335"/>
                </a:cubicBezTo>
                <a:cubicBezTo>
                  <a:pt x="f1696" y="f1332"/>
                  <a:pt x="f1696" y="f1333"/>
                  <a:pt x="f1695" y="f1330"/>
                </a:cubicBezTo>
                <a:cubicBezTo>
                  <a:pt x="f1695" y="f1328"/>
                  <a:pt x="f1694" y="f1565"/>
                  <a:pt x="f1692" y="f1327"/>
                </a:cubicBezTo>
                <a:cubicBezTo>
                  <a:pt x="f1692" y="f1326"/>
                  <a:pt x="f1692" y="f1328"/>
                  <a:pt x="f1692" y="f1330"/>
                </a:cubicBezTo>
                <a:cubicBezTo>
                  <a:pt x="f1693" y="f1329"/>
                  <a:pt x="f1697" y="f1329"/>
                  <a:pt x="f1697" y="f1331"/>
                </a:cubicBezTo>
                <a:cubicBezTo>
                  <a:pt x="f1691" y="f1331"/>
                  <a:pt x="f1691" y="f1486"/>
                  <a:pt x="f1690" y="f1486"/>
                </a:cubicBezTo>
                <a:cubicBezTo>
                  <a:pt x="f1687" y="f1332"/>
                  <a:pt x="f1689" y="f1486"/>
                  <a:pt x="f1686" y="f1333"/>
                </a:cubicBezTo>
                <a:cubicBezTo>
                  <a:pt x="f1685" y="f1331"/>
                  <a:pt x="f1683" y="f1333"/>
                  <a:pt x="f1681" y="f1331"/>
                </a:cubicBezTo>
                <a:cubicBezTo>
                  <a:pt x="f1698" y="f1329"/>
                  <a:pt x="f1699" y="f1330"/>
                  <a:pt x="f1700" y="f1330"/>
                </a:cubicBezTo>
                <a:cubicBezTo>
                  <a:pt x="f1701" y="f1328"/>
                  <a:pt x="f1701" y="f1327"/>
                  <a:pt x="f1702" y="f1565"/>
                </a:cubicBezTo>
                <a:cubicBezTo>
                  <a:pt x="f1703" y="f1562"/>
                  <a:pt x="f1704" y="f1565"/>
                  <a:pt x="f1705" y="f1560"/>
                </a:cubicBezTo>
                <a:cubicBezTo>
                  <a:pt x="f1706" y="f1560"/>
                  <a:pt x="f1707" y="f1559"/>
                  <a:pt x="f1708" y="f1560"/>
                </a:cubicBezTo>
                <a:cubicBezTo>
                  <a:pt x="f1709" y="f1560"/>
                  <a:pt x="f1709" y="f1562"/>
                  <a:pt x="f1710" y="f1562"/>
                </a:cubicBezTo>
                <a:cubicBezTo>
                  <a:pt x="f1711" y="f1565"/>
                  <a:pt x="f1712" y="f1556"/>
                  <a:pt x="f1712" y="f1555"/>
                </a:cubicBezTo>
                <a:cubicBezTo>
                  <a:pt x="f1710" y="f1553"/>
                  <a:pt x="f1708" y="f1568"/>
                  <a:pt x="f1709" y="f1551"/>
                </a:cubicBezTo>
                <a:cubicBezTo>
                  <a:pt x="f1709" y="f1422"/>
                  <a:pt x="f1710" y="f1421"/>
                  <a:pt x="f1711" y="f1424"/>
                </a:cubicBezTo>
                <a:cubicBezTo>
                  <a:pt x="f1711" y="f1548"/>
                  <a:pt x="f1713" y="f1420"/>
                  <a:pt x="f1713" y="f1419"/>
                </a:cubicBezTo>
                <a:cubicBezTo>
                  <a:pt x="f1714" y="f1418"/>
                  <a:pt x="f1715" y="f1418"/>
                  <a:pt x="f1716" y="f1425"/>
                </a:cubicBezTo>
                <a:cubicBezTo>
                  <a:pt x="f1717" y="f1425"/>
                  <a:pt x="f1717" y="f1417"/>
                  <a:pt x="f1718" y="f1539"/>
                </a:cubicBezTo>
                <a:cubicBezTo>
                  <a:pt x="f1719" y="f1414"/>
                  <a:pt x="f1719" y="f1415"/>
                  <a:pt x="f1720" y="f1408"/>
                </a:cubicBezTo>
                <a:cubicBezTo>
                  <a:pt x="f1721" y="f1412"/>
                  <a:pt x="f1722" y="f1410"/>
                  <a:pt x="f1723" y="f1410"/>
                </a:cubicBezTo>
                <a:cubicBezTo>
                  <a:pt x="f1724" y="f1412"/>
                  <a:pt x="f1725" y="f1407"/>
                  <a:pt x="f1726" y="f1407"/>
                </a:cubicBezTo>
                <a:cubicBezTo>
                  <a:pt x="f1727" y="f1402"/>
                  <a:pt x="f1728" y="f1407"/>
                  <a:pt x="f1729" y="f1412"/>
                </a:cubicBezTo>
                <a:cubicBezTo>
                  <a:pt x="f1730" y="f1412"/>
                  <a:pt x="f1731" y="f1412"/>
                  <a:pt x="f1732" y="f1402"/>
                </a:cubicBezTo>
                <a:cubicBezTo>
                  <a:pt x="f1732" y="f1401"/>
                  <a:pt x="f1733" y="f1402"/>
                  <a:pt x="f1733" y="f1402"/>
                </a:cubicBezTo>
                <a:cubicBezTo>
                  <a:pt x="f1734" y="f1401"/>
                  <a:pt x="f1734" y="f1400"/>
                  <a:pt x="f1735" y="f1400"/>
                </a:cubicBezTo>
                <a:cubicBezTo>
                  <a:pt x="f1733" y="f1399"/>
                  <a:pt x="f1731" y="f1399"/>
                  <a:pt x="f1731" y="f1398"/>
                </a:cubicBezTo>
                <a:cubicBezTo>
                  <a:pt x="f1731" y="f1404"/>
                  <a:pt x="f1733" y="f1404"/>
                  <a:pt x="f1735" y="f1397"/>
                </a:cubicBezTo>
                <a:cubicBezTo>
                  <a:pt x="f1730" y="f1411"/>
                  <a:pt x="f1734" y="f1395"/>
                  <a:pt x="f1730" y="f1381"/>
                </a:cubicBezTo>
                <a:cubicBezTo>
                  <a:pt x="f1729" y="f1385"/>
                  <a:pt x="f1736" y="f1393"/>
                  <a:pt x="f1726" y="f1377"/>
                </a:cubicBezTo>
                <a:cubicBezTo>
                  <a:pt x="f1725" y="f1378"/>
                  <a:pt x="f1724" y="f1379"/>
                  <a:pt x="f1724" y="f1374"/>
                </a:cubicBezTo>
                <a:cubicBezTo>
                  <a:pt x="f1723" y="f1372"/>
                  <a:pt x="f1723" y="f1380"/>
                  <a:pt x="f1721" y="f1369"/>
                </a:cubicBezTo>
                <a:cubicBezTo>
                  <a:pt x="f1720" y="f1368"/>
                  <a:pt x="f1737" y="f1365"/>
                  <a:pt x="f1717" y="f1367"/>
                </a:cubicBezTo>
                <a:cubicBezTo>
                  <a:pt x="f1716" y="f1368"/>
                  <a:pt x="f1715" y="f1370"/>
                  <a:pt x="f1713" y="f1380"/>
                </a:cubicBezTo>
                <a:cubicBezTo>
                  <a:pt x="f1713" y="f1371"/>
                  <a:pt x="f1711" y="f1371"/>
                  <a:pt x="f1712" y="f1372"/>
                </a:cubicBezTo>
                <a:cubicBezTo>
                  <a:pt x="f1710" y="f1373"/>
                  <a:pt x="f1709" y="f1373"/>
                  <a:pt x="f1708" y="f1374"/>
                </a:cubicBezTo>
                <a:cubicBezTo>
                  <a:pt x="f1707" y="f1379"/>
                  <a:pt x="f1706" y="f1377"/>
                  <a:pt x="f1738" y="f1376"/>
                </a:cubicBezTo>
                <a:cubicBezTo>
                  <a:pt x="f1739" y="f1393"/>
                  <a:pt x="f1740" y="f1386"/>
                  <a:pt x="f1741" y="f1384"/>
                </a:cubicBezTo>
                <a:cubicBezTo>
                  <a:pt x="f1701" y="f1384"/>
                  <a:pt x="f1742" y="f1383"/>
                  <a:pt x="f1743" y="f1383"/>
                </a:cubicBezTo>
                <a:cubicBezTo>
                  <a:pt x="f1700" y="f1382"/>
                  <a:pt x="f1744" y="f1381"/>
                  <a:pt x="f1699" y="f1405"/>
                </a:cubicBezTo>
                <a:cubicBezTo>
                  <a:pt x="f1745" y="f1406"/>
                  <a:pt x="f1746" y="f1411"/>
                  <a:pt x="f1688" y="f1397"/>
                </a:cubicBezTo>
                <a:cubicBezTo>
                  <a:pt x="f1682" y="f1404"/>
                  <a:pt x="f1683" y="f1403"/>
                  <a:pt x="f1685" y="f1398"/>
                </a:cubicBezTo>
                <a:cubicBezTo>
                  <a:pt x="f1686" y="f1399"/>
                  <a:pt x="f1689" y="f1399"/>
                  <a:pt x="f1690" y="f1399"/>
                </a:cubicBezTo>
                <a:cubicBezTo>
                  <a:pt x="f1693" y="f1400"/>
                  <a:pt x="f1694" y="f1400"/>
                  <a:pt x="f1747" y="f1401"/>
                </a:cubicBezTo>
                <a:cubicBezTo>
                  <a:pt x="f1748" y="f1401"/>
                  <a:pt x="f1749" y="f1402"/>
                  <a:pt x="f1750" y="f1407"/>
                </a:cubicBezTo>
                <a:cubicBezTo>
                  <a:pt x="f1751" y="f1410"/>
                  <a:pt x="f1752" y="f1408"/>
                  <a:pt x="f1753" y="f1415"/>
                </a:cubicBezTo>
                <a:cubicBezTo>
                  <a:pt x="f1754" y="f1415"/>
                  <a:pt x="f1755" y="f1413"/>
                  <a:pt x="f1756" y="f1413"/>
                </a:cubicBezTo>
                <a:cubicBezTo>
                  <a:pt x="f1757" y="f1413"/>
                  <a:pt x="f1758" y="f1416"/>
                  <a:pt x="f1759" y="f1539"/>
                </a:cubicBezTo>
                <a:cubicBezTo>
                  <a:pt x="f1760" y="f1417"/>
                  <a:pt x="f1761" y="f1418"/>
                  <a:pt x="f1762" y="f1419"/>
                </a:cubicBezTo>
                <a:cubicBezTo>
                  <a:pt x="f1763" y="f1420"/>
                  <a:pt x="f1764" y="f1420"/>
                  <a:pt x="f1765" y="f1548"/>
                </a:cubicBezTo>
                <a:cubicBezTo>
                  <a:pt x="f1766" y="f1424"/>
                  <a:pt x="f1767" y="f1421"/>
                  <a:pt x="f1768" y="f1421"/>
                </a:cubicBezTo>
                <a:cubicBezTo>
                  <a:pt x="f1769" y="f1421"/>
                  <a:pt x="f1770" y="f1422"/>
                  <a:pt x="f1771" y="f1423"/>
                </a:cubicBezTo>
                <a:cubicBezTo>
                  <a:pt x="f1772" y="f1423"/>
                  <a:pt x="f1773" y="f1422"/>
                  <a:pt x="f1774" y="f1421"/>
                </a:cubicBezTo>
                <a:cubicBezTo>
                  <a:pt x="f1775" y="f1548"/>
                  <a:pt x="f1776" y="f1419"/>
                  <a:pt x="f1777" y="f1424"/>
                </a:cubicBezTo>
                <a:cubicBezTo>
                  <a:pt x="f1777" y="f1421"/>
                  <a:pt x="f1777" y="f1423"/>
                  <a:pt x="f1777" y="f1423"/>
                </a:cubicBezTo>
                <a:cubicBezTo>
                  <a:pt x="f1775" y="f1550"/>
                  <a:pt x="f1774" y="f1423"/>
                  <a:pt x="f1778" y="f1423"/>
                </a:cubicBezTo>
                <a:cubicBezTo>
                  <a:pt x="f1773" y="f1423"/>
                  <a:pt x="f1772" y="f1550"/>
                  <a:pt x="f1773" y="f1551"/>
                </a:cubicBezTo>
                <a:cubicBezTo>
                  <a:pt x="f1778" y="f1552"/>
                  <a:pt x="f1774" y="f1552"/>
                  <a:pt x="f1775" y="f1552"/>
                </a:cubicBezTo>
                <a:cubicBezTo>
                  <a:pt x="f1776" y="f1568"/>
                  <a:pt x="f1779" y="f1554"/>
                  <a:pt x="f1780" y="f1554"/>
                </a:cubicBezTo>
                <a:cubicBezTo>
                  <a:pt x="f1781" y="f1555"/>
                  <a:pt x="f1782" y="f1556"/>
                  <a:pt x="f1783" y="f1557"/>
                </a:cubicBezTo>
                <a:cubicBezTo>
                  <a:pt x="f1784" y="f1562"/>
                  <a:pt x="f1785" y="f1327"/>
                  <a:pt x="f1786" y="f1326"/>
                </a:cubicBezTo>
                <a:cubicBezTo>
                  <a:pt x="f1787" y="f1328"/>
                  <a:pt x="f1788" y="f1330"/>
                  <a:pt x="f1789" y="f1330"/>
                </a:cubicBezTo>
                <a:cubicBezTo>
                  <a:pt x="f1790" y="f1329"/>
                  <a:pt x="f1791" y="f1331"/>
                  <a:pt x="f1792" y="f1333"/>
                </a:cubicBezTo>
                <a:cubicBezTo>
                  <a:pt x="f1793" y="f1333"/>
                  <a:pt x="f1794" y="f1333"/>
                  <a:pt x="f1795" y="f1486"/>
                </a:cubicBezTo>
                <a:cubicBezTo>
                  <a:pt x="f1796" y="f1332"/>
                  <a:pt x="f1797" y="f1332"/>
                  <a:pt x="f1798" y="f1332"/>
                </a:cubicBezTo>
                <a:cubicBezTo>
                  <a:pt x="f1799" y="f1332"/>
                  <a:pt x="f1800" y="f1332"/>
                  <a:pt x="f1801" y="f1332"/>
                </a:cubicBezTo>
                <a:cubicBezTo>
                  <a:pt x="f1802" y="f1362"/>
                  <a:pt x="f1803" y="f1334"/>
                  <a:pt x="f1804" y="f1334"/>
                </a:cubicBezTo>
                <a:cubicBezTo>
                  <a:pt x="f1805" y="f1335"/>
                  <a:pt x="f1806" y="f1335"/>
                  <a:pt x="f1807" y="f1335"/>
                </a:cubicBezTo>
                <a:cubicBezTo>
                  <a:pt x="f1808" y="f1335"/>
                  <a:pt x="f1809" y="f1335"/>
                  <a:pt x="f1810" y="f1336"/>
                </a:cubicBezTo>
                <a:cubicBezTo>
                  <a:pt x="f1811" y="f1336"/>
                  <a:pt x="f1812" y="f1337"/>
                  <a:pt x="f1813" y="f1337"/>
                </a:cubicBezTo>
                <a:cubicBezTo>
                  <a:pt x="f1814" y="f1337"/>
                  <a:pt x="f1815" y="f1338"/>
                  <a:pt x="f1816" y="f1339"/>
                </a:cubicBezTo>
                <a:cubicBezTo>
                  <a:pt x="f1817" y="f1340"/>
                  <a:pt x="f1818" y="f1340"/>
                  <a:pt x="f1819" y="f1340"/>
                </a:cubicBezTo>
                <a:cubicBezTo>
                  <a:pt x="f1820" y="f1340"/>
                  <a:pt x="f1821" y="f1340"/>
                  <a:pt x="f1822" y="f1340"/>
                </a:cubicBezTo>
                <a:cubicBezTo>
                  <a:pt x="f1823" y="f1340"/>
                  <a:pt x="f1824" y="f1339"/>
                  <a:pt x="f1825" y="f1338"/>
                </a:cubicBezTo>
                <a:cubicBezTo>
                  <a:pt x="f1826" y="f1337"/>
                  <a:pt x="f1827" y="f1336"/>
                  <a:pt x="f1828" y="f1335"/>
                </a:cubicBezTo>
                <a:cubicBezTo>
                  <a:pt x="f1829" y="f1362"/>
                  <a:pt x="f1830" y="f1486"/>
                  <a:pt x="f1496" y="f1333"/>
                </a:cubicBezTo>
                <a:cubicBezTo>
                  <a:pt x="f1492" y="f1333"/>
                  <a:pt x="f1831" y="f1486"/>
                  <a:pt x="f1832" y="f1331"/>
                </a:cubicBezTo>
                <a:cubicBezTo>
                  <a:pt x="f1832" y="f1331"/>
                  <a:pt x="f1491" y="f1330"/>
                  <a:pt x="f1832" y="f1328"/>
                </a:cubicBezTo>
                <a:cubicBezTo>
                  <a:pt x="f1832" y="f1326"/>
                  <a:pt x="f1831" y="f1326"/>
                  <a:pt x="f1499" y="f1327"/>
                </a:cubicBezTo>
                <a:cubicBezTo>
                  <a:pt x="f1492" y="f1565"/>
                  <a:pt x="f1499" y="f1557"/>
                  <a:pt x="f1497" y="f1556"/>
                </a:cubicBezTo>
                <a:cubicBezTo>
                  <a:pt x="f1495" y="f1555"/>
                  <a:pt x="f1494" y="f1554"/>
                  <a:pt x="f1830" y="f1568"/>
                </a:cubicBezTo>
                <a:cubicBezTo>
                  <a:pt x="f1833" y="f1551"/>
                  <a:pt x="f1834" y="f1423"/>
                  <a:pt x="f1834" y="f1424"/>
                </a:cubicBezTo>
                <a:cubicBezTo>
                  <a:pt x="f1834" y="f1548"/>
                  <a:pt x="f1834" y="f1420"/>
                  <a:pt x="f1834" y="f1419"/>
                </a:cubicBezTo>
                <a:cubicBezTo>
                  <a:pt x="f1834" y="f1418"/>
                  <a:pt x="f1829" y="f1418"/>
                  <a:pt x="f1835" y="f1425"/>
                </a:cubicBezTo>
                <a:cubicBezTo>
                  <a:pt x="f1835" y="f1417"/>
                  <a:pt x="f1835" y="f1539"/>
                  <a:pt x="f1836" y="f1539"/>
                </a:cubicBezTo>
                <a:cubicBezTo>
                  <a:pt x="f1828" y="f1539"/>
                  <a:pt x="f1828" y="f1417"/>
                  <a:pt x="f1837" y="f1425"/>
                </a:cubicBezTo>
                <a:cubicBezTo>
                  <a:pt x="f1827" y="f1420"/>
                  <a:pt x="f1838" y="f1418"/>
                  <a:pt x="f1838" y="f1417"/>
                </a:cubicBezTo>
                <a:cubicBezTo>
                  <a:pt x="f1838" y="f1416"/>
                  <a:pt x="f1824" y="f1415"/>
                  <a:pt x="f1825" y="f1410"/>
                </a:cubicBezTo>
                <a:cubicBezTo>
                  <a:pt x="f1838" y="f1412"/>
                  <a:pt x="f1826" y="f1407"/>
                  <a:pt x="f1826" y="f1402"/>
                </a:cubicBezTo>
                <a:cubicBezTo>
                  <a:pt x="f1827" y="f1402"/>
                  <a:pt x="f1837" y="f1401"/>
                  <a:pt x="f1828" y="f1400"/>
                </a:cubicBezTo>
                <a:cubicBezTo>
                  <a:pt x="f1839" y="f1399"/>
                  <a:pt x="f1836" y="f1398"/>
                  <a:pt x="f1835" y="f1398"/>
                </a:cubicBezTo>
                <a:cubicBezTo>
                  <a:pt x="f1829" y="f1403"/>
                  <a:pt x="f1834" y="f1403"/>
                  <a:pt x="f1833" y="f1403"/>
                </a:cubicBezTo>
                <a:cubicBezTo>
                  <a:pt x="f1495" y="f1404"/>
                  <a:pt x="f1492" y="f1397"/>
                  <a:pt x="f1832" y="f1396"/>
                </a:cubicBezTo>
                <a:cubicBezTo>
                  <a:pt x="f1500" y="f1406"/>
                  <a:pt x="f1490" y="f1406"/>
                  <a:pt x="f1840" y="f1405"/>
                </a:cubicBezTo>
                <a:cubicBezTo>
                  <a:pt x="f1488" y="f1381"/>
                  <a:pt x="f1503" y="f1384"/>
                  <a:pt x="f1488" y="f1386"/>
                </a:cubicBezTo>
                <a:cubicBezTo>
                  <a:pt x="f1488" y="f1387"/>
                  <a:pt x="f1489" y="f1377"/>
                  <a:pt x="f1840" y="f1379"/>
                </a:cubicBezTo>
                <a:cubicBezTo>
                  <a:pt x="f1503" y="f1374"/>
                  <a:pt x="f1487" y="f1372"/>
                  <a:pt x="f1484" y="f1372"/>
                </a:cubicBezTo>
                <a:cubicBezTo>
                  <a:pt x="f1504" y="f1371"/>
                  <a:pt x="f1481" y="f1371"/>
                  <a:pt x="f1478" y="f1371"/>
                </a:cubicBezTo>
                <a:cubicBezTo>
                  <a:pt x="f1505" y="f1372"/>
                  <a:pt x="f1506" y="f1373"/>
                  <a:pt x="f1475" y="f1374"/>
                </a:cubicBezTo>
                <a:cubicBezTo>
                  <a:pt x="f1474" y="f1375"/>
                  <a:pt x="f1472" y="f1375"/>
                  <a:pt x="f1471" y="f1379"/>
                </a:cubicBezTo>
                <a:cubicBezTo>
                  <a:pt x="f1469" y="f1377"/>
                  <a:pt x="f1472" y="f1387"/>
                  <a:pt x="f1472" y="f1386"/>
                </a:cubicBezTo>
                <a:cubicBezTo>
                  <a:pt x="f1471" y="f1384"/>
                  <a:pt x="f1470" y="f1384"/>
                  <a:pt x="f1471" y="f1381"/>
                </a:cubicBezTo>
                <a:cubicBezTo>
                  <a:pt x="f1472" y="f1381"/>
                  <a:pt x="f1472" y="f1381"/>
                  <a:pt x="f1473" y="f1381"/>
                </a:cubicBezTo>
                <a:cubicBezTo>
                  <a:pt x="f1473" y="f1405"/>
                  <a:pt x="f1473" y="f1395"/>
                  <a:pt x="f1474" y="f1395"/>
                </a:cubicBezTo>
                <a:cubicBezTo>
                  <a:pt x="f1474" y="f1406"/>
                  <a:pt x="f1475" y="f1406"/>
                  <a:pt x="f1507" y="f1395"/>
                </a:cubicBezTo>
                <a:cubicBezTo>
                  <a:pt x="f1506" y="f1395"/>
                  <a:pt x="f1476" y="f1395"/>
                  <a:pt x="f1505" y="f1406"/>
                </a:cubicBezTo>
                <a:cubicBezTo>
                  <a:pt x="f1477" y="f1396"/>
                  <a:pt x="f1505" y="f1411"/>
                  <a:pt x="f1505" y="f1397"/>
                </a:cubicBezTo>
                <a:cubicBezTo>
                  <a:pt x="f1505" y="f1403"/>
                  <a:pt x="f1507" y="f1398"/>
                  <a:pt x="f1841" y="f1399"/>
                </a:cubicBezTo>
                <a:cubicBezTo>
                  <a:pt x="f1474" y="f1400"/>
                  <a:pt x="f1473" y="f1401"/>
                  <a:pt x="f1471" y="f1401"/>
                </a:cubicBezTo>
                <a:cubicBezTo>
                  <a:pt x="f1469" y="f1402"/>
                  <a:pt x="f1468" y="f1401"/>
                  <a:pt x="f1468" y="f1402"/>
                </a:cubicBezTo>
                <a:cubicBezTo>
                  <a:pt x="f1467" y="f1412"/>
                  <a:pt x="f1470" y="f1410"/>
                  <a:pt x="f1469" y="f1412"/>
                </a:cubicBezTo>
                <a:cubicBezTo>
                  <a:pt x="f1471" y="f1412"/>
                  <a:pt x="f1474" y="f1412"/>
                  <a:pt x="f1473" y="f1408"/>
                </a:cubicBezTo>
                <a:cubicBezTo>
                  <a:pt x="f1473" y="f1415"/>
                  <a:pt x="f1469" y="f1415"/>
                  <a:pt x="f1470" y="f1415"/>
                </a:cubicBezTo>
                <a:cubicBezTo>
                  <a:pt x="f1466" y="f1408"/>
                  <a:pt x="f1463" y="f1408"/>
                  <a:pt x="f1461" y="f1410"/>
                </a:cubicBezTo>
                <a:cubicBezTo>
                  <a:pt x="f1457" y="f1410"/>
                  <a:pt x="f1457" y="f1412"/>
                  <a:pt x="f1460" y="f1412"/>
                </a:cubicBezTo>
                <a:cubicBezTo>
                  <a:pt x="f1454" y="f1402"/>
                  <a:pt x="f1459" y="f1401"/>
                  <a:pt x="f1842" y="f1398"/>
                </a:cubicBezTo>
                <a:cubicBezTo>
                  <a:pt x="f1843" y="f1403"/>
                  <a:pt x="f1844" y="f1397"/>
                  <a:pt x="f1845" y="f1403"/>
                </a:cubicBezTo>
                <a:cubicBezTo>
                  <a:pt x="f1845" y="f1398"/>
                  <a:pt x="f1846" y="f1402"/>
                  <a:pt x="f1845" y="f1402"/>
                </a:cubicBezTo>
                <a:cubicBezTo>
                  <a:pt x="f1847" y="f1401"/>
                  <a:pt x="f1848" y="f1400"/>
                  <a:pt x="f1849" y="f1400"/>
                </a:cubicBezTo>
                <a:cubicBezTo>
                  <a:pt x="f1850" y="f1400"/>
                  <a:pt x="f1851" y="f1399"/>
                  <a:pt x="f1852" y="f1399"/>
                </a:cubicBezTo>
                <a:cubicBezTo>
                  <a:pt x="f1853" y="f1398"/>
                  <a:pt x="f1854" y="f1404"/>
                  <a:pt x="f1855" y="f1397"/>
                </a:cubicBezTo>
                <a:cubicBezTo>
                  <a:pt x="f1856" y="f1411"/>
                  <a:pt x="f1857" y="f1411"/>
                  <a:pt x="f1637" y="f1396"/>
                </a:cubicBezTo>
                <a:cubicBezTo>
                  <a:pt x="f1633" y="f1406"/>
                  <a:pt x="f1858" y="f1405"/>
                  <a:pt x="f1630" y="f1382"/>
                </a:cubicBezTo>
                <a:cubicBezTo>
                  <a:pt x="f1859" y="f1384"/>
                  <a:pt x="f1860" y="f1385"/>
                  <a:pt x="f1629" y="f1385"/>
                </a:cubicBezTo>
                <a:cubicBezTo>
                  <a:pt x="f1628" y="f1386"/>
                  <a:pt x="f1620" y="f1383"/>
                  <a:pt x="f1616" y="f1382"/>
                </a:cubicBezTo>
                <a:cubicBezTo>
                  <a:pt x="f1614" y="f1382"/>
                  <a:pt x="f1861" y="f1383"/>
                  <a:pt x="f1610" y="f1383"/>
                </a:cubicBezTo>
                <a:cubicBezTo>
                  <a:pt x="f1609" y="f1383"/>
                  <a:pt x="f1607" y="f1383"/>
                  <a:pt x="f1605" y="f1383"/>
                </a:cubicBezTo>
                <a:cubicBezTo>
                  <a:pt x="f1611" y="f1383"/>
                  <a:pt x="f1612" y="f1382"/>
                  <a:pt x="f1862" y="f1381"/>
                </a:cubicBezTo>
                <a:cubicBezTo>
                  <a:pt x="f1601" y="f1381"/>
                  <a:pt x="f1598" y="f1381"/>
                  <a:pt x="f1596" y="f1382"/>
                </a:cubicBezTo>
                <a:cubicBezTo>
                  <a:pt x="f1863" y="f1382"/>
                  <a:pt x="f1592" y="f1384"/>
                  <a:pt x="f1864" y="f1393"/>
                </a:cubicBezTo>
                <a:cubicBezTo>
                  <a:pt x="f1590" y="f1376"/>
                  <a:pt x="f8" y="f1377"/>
                  <a:pt x="f1865" y="f1378"/>
                </a:cubicBezTo>
                <a:cubicBezTo>
                  <a:pt x="f1866" y="f1378"/>
                  <a:pt x="f1587" y="f1375"/>
                  <a:pt x="f1585" y="f1374"/>
                </a:cubicBezTo>
                <a:cubicBezTo>
                  <a:pt x="f1584" y="f1373"/>
                  <a:pt x="f1582" y="f1372"/>
                  <a:pt x="f1580" y="f1371"/>
                </a:cubicBezTo>
                <a:cubicBezTo>
                  <a:pt x="f1579" y="f1380"/>
                  <a:pt x="f1578" y="f1370"/>
                  <a:pt x="f1867" y="f1369"/>
                </a:cubicBezTo>
                <a:cubicBezTo>
                  <a:pt x="f1868" y="f1367"/>
                  <a:pt x="f1576" y="f1428"/>
                  <a:pt x="f1573" y="f1365"/>
                </a:cubicBezTo>
                <a:cubicBezTo>
                  <a:pt x="f1573" y="f1366"/>
                  <a:pt x="f1639" y="f1367"/>
                  <a:pt x="f1638" y="f1367"/>
                </a:cubicBezTo>
                <a:cubicBezTo>
                  <a:pt x="f1869" y="f1368"/>
                  <a:pt x="f1649" y="f1370"/>
                  <a:pt x="f1647" y="f1370"/>
                </a:cubicBezTo>
                <a:cubicBezTo>
                  <a:pt x="f1646" y="f1370"/>
                  <a:pt x="f1870" y="f1368"/>
                  <a:pt x="f1871" y="f1367"/>
                </a:cubicBezTo>
                <a:cubicBezTo>
                  <a:pt x="f1644" y="f1366"/>
                  <a:pt x="f1872" y="f1365"/>
                  <a:pt x="f1643" y="f1366"/>
                </a:cubicBezTo>
                <a:cubicBezTo>
                  <a:pt x="f1642" y="f1367"/>
                  <a:pt x="f1643" y="f1369"/>
                  <a:pt x="f1643" y="f1369"/>
                </a:cubicBezTo>
                <a:cubicBezTo>
                  <a:pt x="f1642" y="f1370"/>
                  <a:pt x="f1651" y="f1369"/>
                  <a:pt x="f1873" y="f1368"/>
                </a:cubicBezTo>
                <a:cubicBezTo>
                  <a:pt x="f1873" y="f1368"/>
                  <a:pt x="f1874" y="f1367"/>
                  <a:pt x="f1874" y="f1366"/>
                </a:cubicBezTo>
                <a:cubicBezTo>
                  <a:pt x="f1875" y="f1365"/>
                  <a:pt x="f1876" y="f1366"/>
                  <a:pt x="f1877" y="f1367"/>
                </a:cubicBezTo>
                <a:cubicBezTo>
                  <a:pt x="f1878" y="f1368"/>
                  <a:pt x="f1879" y="f1368"/>
                  <a:pt x="f1880" y="f1369"/>
                </a:cubicBezTo>
                <a:cubicBezTo>
                  <a:pt x="f1881" y="f1370"/>
                  <a:pt x="f1882" y="f1370"/>
                  <a:pt x="f1883" y="f1370"/>
                </a:cubicBezTo>
                <a:cubicBezTo>
                  <a:pt x="f1883" y="f1380"/>
                  <a:pt x="f1884" y="f1380"/>
                  <a:pt x="f1885" y="f1380"/>
                </a:cubicBezTo>
                <a:cubicBezTo>
                  <a:pt x="f1885" y="f1372"/>
                  <a:pt x="f1881" y="f1371"/>
                  <a:pt x="f1880" y="f1371"/>
                </a:cubicBezTo>
                <a:cubicBezTo>
                  <a:pt x="f1886" y="f1372"/>
                  <a:pt x="f1886" y="f1372"/>
                  <a:pt x="f1879" y="f1373"/>
                </a:cubicBezTo>
                <a:cubicBezTo>
                  <a:pt x="f1887" y="f1374"/>
                  <a:pt x="f1878" y="f1374"/>
                  <a:pt x="f1877" y="f1374"/>
                </a:cubicBezTo>
                <a:cubicBezTo>
                  <a:pt x="f1876" y="f1374"/>
                  <a:pt x="f1875" y="f1374"/>
                  <a:pt x="f1875" y="f1379"/>
                </a:cubicBezTo>
                <a:cubicBezTo>
                  <a:pt x="f1875" y="f1377"/>
                  <a:pt x="f1888" y="f1393"/>
                  <a:pt x="f1876" y="f1386"/>
                </a:cubicBezTo>
                <a:cubicBezTo>
                  <a:pt x="f1889" y="f1385"/>
                  <a:pt x="f1887" y="f1383"/>
                  <a:pt x="f1878" y="f1381"/>
                </a:cubicBezTo>
                <a:cubicBezTo>
                  <a:pt x="f1877" y="f1395"/>
                  <a:pt x="f1876" y="f1395"/>
                  <a:pt x="f1876" y="f1396"/>
                </a:cubicBezTo>
                <a:cubicBezTo>
                  <a:pt x="f1888" y="f1397"/>
                  <a:pt x="f1888" y="f1404"/>
                  <a:pt x="f1890" y="f1403"/>
                </a:cubicBezTo>
                <a:cubicBezTo>
                  <a:pt x="f1875" y="f1398"/>
                  <a:pt x="f1874" y="f1403"/>
                  <a:pt x="f1874" y="f1399"/>
                </a:cubicBezTo>
                <a:cubicBezTo>
                  <a:pt x="f1874" y="f1401"/>
                  <a:pt x="f1888" y="f1401"/>
                  <a:pt x="f1889" y="f1401"/>
                </a:cubicBezTo>
                <a:cubicBezTo>
                  <a:pt x="f1889" y="f1401"/>
                  <a:pt x="f1878" y="f1401"/>
                  <a:pt x="f1887" y="f1401"/>
                </a:cubicBezTo>
                <a:cubicBezTo>
                  <a:pt x="f1879" y="f1402"/>
                  <a:pt x="f1878" y="f1407"/>
                  <a:pt x="f1878" y="f1412"/>
                </a:cubicBezTo>
                <a:cubicBezTo>
                  <a:pt x="f1887" y="f1412"/>
                  <a:pt x="f1879" y="f1412"/>
                  <a:pt x="f1886" y="f1407"/>
                </a:cubicBezTo>
                <a:cubicBezTo>
                  <a:pt x="f1880" y="f1407"/>
                  <a:pt x="f1882" y="f1402"/>
                  <a:pt x="f1883" y="f1402"/>
                </a:cubicBezTo>
                <a:cubicBezTo>
                  <a:pt x="f1884" y="f1402"/>
                  <a:pt x="f1891" y="f1402"/>
                  <a:pt x="f1892" y="f1401"/>
                </a:cubicBezTo>
                <a:cubicBezTo>
                  <a:pt x="f1893" y="f1400"/>
                  <a:pt x="f1894" y="f1398"/>
                  <a:pt x="f1895" y="f1403"/>
                </a:cubicBezTo>
                <a:cubicBezTo>
                  <a:pt x="f1896" y="f1404"/>
                  <a:pt x="f1897" y="f1404"/>
                  <a:pt x="f1898" y="f1397"/>
                </a:cubicBezTo>
                <a:cubicBezTo>
                  <a:pt x="f1899" y="f1411"/>
                  <a:pt x="f1900" y="f1406"/>
                  <a:pt x="f1901" y="f1405"/>
                </a:cubicBezTo>
                <a:cubicBezTo>
                  <a:pt x="f1902" y="f1381"/>
                  <a:pt x="f1903" y="f1381"/>
                  <a:pt x="f1903" y="f1384"/>
                </a:cubicBezTo>
                <a:cubicBezTo>
                  <a:pt x="f1904" y="f1384"/>
                  <a:pt x="f1905" y="f1384"/>
                  <a:pt x="f1906" y="f1385"/>
                </a:cubicBezTo>
                <a:cubicBezTo>
                  <a:pt x="f1902" y="f1386"/>
                  <a:pt x="f1902" y="f1386"/>
                  <a:pt x="f1907" y="f1386"/>
                </a:cubicBezTo>
                <a:cubicBezTo>
                  <a:pt x="f1908" y="f1393"/>
                  <a:pt x="f1900" y="f1393"/>
                  <a:pt x="f1909" y="f1376"/>
                </a:cubicBezTo>
                <a:cubicBezTo>
                  <a:pt x="f1909" y="f1377"/>
                  <a:pt x="f1910" y="f1378"/>
                  <a:pt x="f1910" y="f1379"/>
                </a:cubicBezTo>
                <a:cubicBezTo>
                  <a:pt x="f1910" y="f1375"/>
                  <a:pt x="f1909" y="f1375"/>
                  <a:pt x="f1900" y="f1375"/>
                </a:cubicBezTo>
                <a:cubicBezTo>
                  <a:pt x="f1911" y="f1374"/>
                  <a:pt x="f1907" y="f1372"/>
                  <a:pt x="f1906" y="f1380"/>
                </a:cubicBezTo>
                <a:cubicBezTo>
                  <a:pt x="f1903" y="f1370"/>
                  <a:pt x="f1912" y="f1371"/>
                  <a:pt x="f1903" y="f1373"/>
                </a:cubicBezTo>
                <a:cubicBezTo>
                  <a:pt x="f1903" y="f1375"/>
                  <a:pt x="f1903" y="f1375"/>
                  <a:pt x="f1903" y="f1378"/>
                </a:cubicBezTo>
                <a:cubicBezTo>
                  <a:pt x="f1904" y="f1378"/>
                  <a:pt x="f1905" y="f1377"/>
                  <a:pt x="f1905" y="f1376"/>
                </a:cubicBezTo>
                <a:cubicBezTo>
                  <a:pt x="f1904" y="f1393"/>
                  <a:pt x="f1913" y="f1377"/>
                  <a:pt x="f1914" y="f1393"/>
                </a:cubicBezTo>
                <a:cubicBezTo>
                  <a:pt x="f1914" y="f1386"/>
                  <a:pt x="f1913" y="f1386"/>
                  <a:pt x="f1915" y="f1385"/>
                </a:cubicBezTo>
                <a:cubicBezTo>
                  <a:pt x="f1912" y="f1384"/>
                  <a:pt x="f1913" y="f1384"/>
                  <a:pt x="f1914" y="f1385"/>
                </a:cubicBezTo>
                <a:cubicBezTo>
                  <a:pt x="f1916" y="f1385"/>
                  <a:pt x="f1916" y="f1386"/>
                  <a:pt x="f1917" y="f1386"/>
                </a:cubicBezTo>
                <a:cubicBezTo>
                  <a:pt x="f1918" y="f1386"/>
                  <a:pt x="f1919" y="f1386"/>
                  <a:pt x="f1920" y="f1386"/>
                </a:cubicBezTo>
                <a:cubicBezTo>
                  <a:pt x="f1921" y="f1386"/>
                  <a:pt x="f1922" y="f1393"/>
                  <a:pt x="f1923" y="f1393"/>
                </a:cubicBezTo>
                <a:cubicBezTo>
                  <a:pt x="f1924" y="f1387"/>
                  <a:pt x="f1925" y="f1387"/>
                  <a:pt x="f1926" y="f1376"/>
                </a:cubicBezTo>
                <a:cubicBezTo>
                  <a:pt x="f1927" y="f1377"/>
                  <a:pt x="f1927" y="f1379"/>
                  <a:pt x="f1928" y="f1375"/>
                </a:cubicBezTo>
                <a:cubicBezTo>
                  <a:pt x="f1929" y="f1374"/>
                  <a:pt x="f1930" y="f1374"/>
                  <a:pt x="f1931" y="f1374"/>
                </a:cubicBezTo>
                <a:cubicBezTo>
                  <a:pt x="f1932" y="f1374"/>
                  <a:pt x="f1933" y="f1373"/>
                  <a:pt x="f1934" y="f1372"/>
                </a:cubicBezTo>
                <a:cubicBezTo>
                  <a:pt x="f1935" y="f1372"/>
                  <a:pt x="f1936" y="f1372"/>
                  <a:pt x="f1937" y="f1371"/>
                </a:cubicBezTo>
                <a:cubicBezTo>
                  <a:pt x="f1938" y="f1371"/>
                  <a:pt x="f1939" y="f1371"/>
                  <a:pt x="f1940" y="f1380"/>
                </a:cubicBezTo>
                <a:cubicBezTo>
                  <a:pt x="f1941" y="f1370"/>
                  <a:pt x="f1942" y="f1370"/>
                  <a:pt x="f1943" y="f1369"/>
                </a:cubicBezTo>
                <a:cubicBezTo>
                  <a:pt x="f1944" y="f1368"/>
                  <a:pt x="f1945" y="f1366"/>
                  <a:pt x="f1946" y="f1365"/>
                </a:cubicBezTo>
                <a:cubicBezTo>
                  <a:pt x="f1947" y="f1429"/>
                  <a:pt x="f1547" y="f1429"/>
                  <a:pt x="f1544" y="f1364"/>
                </a:cubicBezTo>
                <a:cubicBezTo>
                  <a:pt x="f1542" y="f1428"/>
                  <a:pt x="f1545" y="f1450"/>
                  <a:pt x="f1540" y="f1426"/>
                </a:cubicBezTo>
                <a:cubicBezTo>
                  <a:pt x="f1536" y="f1447"/>
                  <a:pt x="f1532" y="f1446"/>
                  <a:pt x="f1948" y="f1445"/>
                </a:cubicBezTo>
                <a:cubicBezTo>
                  <a:pt x="f1949" y="f1444"/>
                  <a:pt x="f1950" y="f1451"/>
                  <a:pt x="f1563" y="f1440"/>
                </a:cubicBezTo>
                <a:cubicBezTo>
                  <a:pt x="f1564" y="f1440"/>
                  <a:pt x="f1951" y="f1952"/>
                  <a:pt x="f1522" y="f1952"/>
                </a:cubicBezTo>
                <a:cubicBezTo>
                  <a:pt x="f1521" y="f1952"/>
                  <a:pt x="f1953" y="f1440"/>
                  <a:pt x="f1953" y="f1439"/>
                </a:cubicBezTo>
                <a:cubicBezTo>
                  <a:pt x="f1519" y="f1452"/>
                  <a:pt x="f1953" y="f1954"/>
                  <a:pt x="f1953" y="f1955"/>
                </a:cubicBezTo>
                <a:cubicBezTo>
                  <a:pt x="f1953" y="f1956"/>
                  <a:pt x="f1953" y="f1957"/>
                  <a:pt x="f1520" y="f1958"/>
                </a:cubicBezTo>
                <a:cubicBezTo>
                  <a:pt x="f1959" y="f1960"/>
                  <a:pt x="f1522" y="f1958"/>
                  <a:pt x="f1566" y="f1961"/>
                </a:cubicBezTo>
                <a:cubicBezTo>
                  <a:pt x="f1566" y="f1962"/>
                  <a:pt x="f1959" y="f1962"/>
                  <a:pt x="f1520" y="f1963"/>
                </a:cubicBezTo>
                <a:cubicBezTo>
                  <a:pt x="f1953" y="f1963"/>
                  <a:pt x="f1519" y="f1964"/>
                  <a:pt x="f1965" y="f1964"/>
                </a:cubicBezTo>
                <a:cubicBezTo>
                  <a:pt x="f1518" y="f1961"/>
                  <a:pt x="f1966" y="f1964"/>
                  <a:pt x="f1517" y="f1964"/>
                </a:cubicBezTo>
                <a:cubicBezTo>
                  <a:pt x="f1567" y="f1964"/>
                  <a:pt x="f1514" y="f1964"/>
                  <a:pt x="f1513" y="f1961"/>
                </a:cubicBezTo>
                <a:cubicBezTo>
                  <a:pt x="f1569" y="f1960"/>
                  <a:pt x="f1510" y="f1961"/>
                  <a:pt x="f1570" y="f1961"/>
                </a:cubicBezTo>
                <a:cubicBezTo>
                  <a:pt x="f1572" y="f1964"/>
                  <a:pt x="f1967" y="f1962"/>
                  <a:pt x="f1968" y="f1962"/>
                </a:cubicBezTo>
                <a:cubicBezTo>
                  <a:pt x="f1969" y="f1970"/>
                  <a:pt x="f1971" y="f1970"/>
                  <a:pt x="f1972" y="f1970"/>
                </a:cubicBezTo>
                <a:cubicBezTo>
                  <a:pt x="f1973" y="f1970"/>
                  <a:pt x="f1974" y="f1962"/>
                  <a:pt x="f1975" y="f1970"/>
                </a:cubicBezTo>
                <a:cubicBezTo>
                  <a:pt x="f1976" y="f1977"/>
                  <a:pt x="f1974" y="f1977"/>
                  <a:pt x="f1974" y="f1978"/>
                </a:cubicBezTo>
                <a:cubicBezTo>
                  <a:pt x="f1973" y="f1979"/>
                  <a:pt x="f1973" y="f1980"/>
                  <a:pt x="f1973" y="f1981"/>
                </a:cubicBezTo>
                <a:cubicBezTo>
                  <a:pt x="f1972" y="f1982"/>
                  <a:pt x="f1972" y="f1982"/>
                  <a:pt x="f1972" y="f1983"/>
                </a:cubicBezTo>
                <a:cubicBezTo>
                  <a:pt x="f1972" y="f1984"/>
                  <a:pt x="f1972" y="f1985"/>
                  <a:pt x="f1973" y="f1986"/>
                </a:cubicBezTo>
                <a:cubicBezTo>
                  <a:pt x="f1974" y="f1987"/>
                  <a:pt x="f1975" y="f1987"/>
                  <a:pt x="f1975" y="f3"/>
                </a:cubicBezTo>
                <a:cubicBezTo>
                  <a:pt x="f1988" y="f1989"/>
                  <a:pt x="f1976" y="f1990"/>
                  <a:pt x="f1988" y="f1991"/>
                </a:cubicBezTo>
                <a:cubicBezTo>
                  <a:pt x="f1992" y="f1993"/>
                  <a:pt x="f1992" y="f1994"/>
                  <a:pt x="f1992" y="f1995"/>
                </a:cubicBezTo>
                <a:cubicBezTo>
                  <a:pt x="f1988" y="f1996"/>
                  <a:pt x="f1988" y="f1997"/>
                  <a:pt x="f1988" y="f1998"/>
                </a:cubicBezTo>
                <a:cubicBezTo>
                  <a:pt x="f1992" y="f1999"/>
                  <a:pt x="f2000" y="f2001"/>
                  <a:pt x="f2002" y="f2003"/>
                </a:cubicBezTo>
                <a:cubicBezTo>
                  <a:pt x="f2004" y="f2003"/>
                  <a:pt x="f2005" y="f2006"/>
                  <a:pt x="f2005" y="f2007"/>
                </a:cubicBezTo>
                <a:cubicBezTo>
                  <a:pt x="f2008" y="f2007"/>
                  <a:pt x="f2005" y="f2009"/>
                  <a:pt x="f2008" y="f1680"/>
                </a:cubicBezTo>
                <a:cubicBezTo>
                  <a:pt x="f2010" y="f1657"/>
                  <a:pt x="f2011" y="f1657"/>
                  <a:pt x="f2012" y="f1657"/>
                </a:cubicBezTo>
                <a:cubicBezTo>
                  <a:pt x="f2013" y="f1657"/>
                  <a:pt x="f2014" y="f1657"/>
                  <a:pt x="f2015" y="f1657"/>
                </a:cubicBezTo>
                <a:cubicBezTo>
                  <a:pt x="f2016" y="f1657"/>
                  <a:pt x="f2017" y="f1657"/>
                  <a:pt x="f2018" y="f1657"/>
                </a:cubicBezTo>
                <a:cubicBezTo>
                  <a:pt x="f2019" y="f1677"/>
                  <a:pt x="f2020" y="f1655"/>
                  <a:pt x="f2021" y="f1655"/>
                </a:cubicBezTo>
                <a:cubicBezTo>
                  <a:pt x="f2022" y="f1655"/>
                  <a:pt x="f2022" y="f1677"/>
                  <a:pt x="f2023" y="f1677"/>
                </a:cubicBezTo>
                <a:cubicBezTo>
                  <a:pt x="f2024" y="f1657"/>
                  <a:pt x="f2025" y="f1657"/>
                  <a:pt x="f2026" y="f1657"/>
                </a:cubicBezTo>
                <a:cubicBezTo>
                  <a:pt x="f2027" y="f1657"/>
                  <a:pt x="f2028" y="f1677"/>
                  <a:pt x="f2029" y="f1677"/>
                </a:cubicBezTo>
                <a:cubicBezTo>
                  <a:pt x="f2030" y="f1655"/>
                  <a:pt x="f2031" y="f1653"/>
                  <a:pt x="f2032" y="f1655"/>
                </a:cubicBezTo>
                <a:cubicBezTo>
                  <a:pt x="f2033" y="f1655"/>
                  <a:pt x="f2034" y="f1657"/>
                  <a:pt x="f2035" y="f1680"/>
                </a:cubicBezTo>
                <a:cubicBezTo>
                  <a:pt x="f2036" y="f2003"/>
                  <a:pt x="f2037" y="f1998"/>
                  <a:pt x="f2038" y="f2039"/>
                </a:cubicBezTo>
                <a:cubicBezTo>
                  <a:pt x="f2040" y="f1994"/>
                  <a:pt x="f2041" y="f2042"/>
                  <a:pt x="f2043" y="f2044"/>
                </a:cubicBezTo>
                <a:cubicBezTo>
                  <a:pt x="f2045" y="f2046"/>
                  <a:pt x="f2047" y="f1986"/>
                  <a:pt x="f2048" y="f2049"/>
                </a:cubicBezTo>
                <a:cubicBezTo>
                  <a:pt x="f2050" y="f1981"/>
                  <a:pt x="f2045" y="f1979"/>
                  <a:pt x="f2051" y="f1978"/>
                </a:cubicBezTo>
                <a:cubicBezTo>
                  <a:pt x="f2052" y="f1977"/>
                  <a:pt x="f2053" y="f1977"/>
                  <a:pt x="f2054" y="f1970"/>
                </a:cubicBezTo>
                <a:cubicBezTo>
                  <a:pt x="f2055" y="f1970"/>
                  <a:pt x="f2055" y="f1964"/>
                  <a:pt x="f2055" y="f1960"/>
                </a:cubicBezTo>
                <a:cubicBezTo>
                  <a:pt x="f2055" y="f1957"/>
                  <a:pt x="f2040" y="f1956"/>
                  <a:pt x="f2056" y="f1956"/>
                </a:cubicBezTo>
                <a:cubicBezTo>
                  <a:pt x="f2057" y="f1956"/>
                  <a:pt x="f2058" y="f1956"/>
                  <a:pt x="f2059" y="f1956"/>
                </a:cubicBezTo>
                <a:cubicBezTo>
                  <a:pt x="f2035" y="f1956"/>
                  <a:pt x="f2034" y="f1955"/>
                  <a:pt x="f2033" y="f1955"/>
                </a:cubicBezTo>
                <a:cubicBezTo>
                  <a:pt x="f2032" y="f1955"/>
                  <a:pt x="f2031" y="f1955"/>
                  <a:pt x="f2030" y="f1954"/>
                </a:cubicBezTo>
                <a:cubicBezTo>
                  <a:pt x="f2060" y="f1954"/>
                  <a:pt x="f2028" y="f1452"/>
                  <a:pt x="f2027" y="f1452"/>
                </a:cubicBezTo>
                <a:cubicBezTo>
                  <a:pt x="f2025" y="f1452"/>
                  <a:pt x="f2061" y="f1956"/>
                  <a:pt x="f2061" y="f1952"/>
                </a:cubicBezTo>
                <a:cubicBezTo>
                  <a:pt x="f2061" y="f1441"/>
                  <a:pt x="f2062" y="f1443"/>
                  <a:pt x="f2022" y="f1446"/>
                </a:cubicBezTo>
                <a:cubicBezTo>
                  <a:pt x="f2023" y="f1447"/>
                  <a:pt x="f2024" y="f1448"/>
                  <a:pt x="f2024" y="f1426"/>
                </a:cubicBezTo>
                <a:cubicBezTo>
                  <a:pt x="f2025" y="f1450"/>
                  <a:pt x="f2026" y="f1429"/>
                  <a:pt x="f2027" y="f1365"/>
                </a:cubicBezTo>
                <a:cubicBezTo>
                  <a:pt x="f2027" y="f1365"/>
                  <a:pt x="f2063" y="f1366"/>
                  <a:pt x="f2028" y="f1366"/>
                </a:cubicBezTo>
                <a:cubicBezTo>
                  <a:pt x="f2029" y="f1368"/>
                  <a:pt x="f2031" y="f1369"/>
                  <a:pt x="f2032" y="f1371"/>
                </a:cubicBezTo>
                <a:cubicBezTo>
                  <a:pt x="f2064" y="f1372"/>
                  <a:pt x="f2064" y="f1373"/>
                  <a:pt x="f2033" y="f1373"/>
                </a:cubicBezTo>
                <a:cubicBezTo>
                  <a:pt x="f2033" y="f1374"/>
                  <a:pt x="f2065" y="f1374"/>
                  <a:pt x="f2066" y="f1375"/>
                </a:cubicBezTo>
                <a:cubicBezTo>
                  <a:pt x="f2066" y="f1379"/>
                  <a:pt x="f2067" y="f1378"/>
                  <a:pt x="f2033" y="f1378"/>
                </a:cubicBezTo>
                <a:cubicBezTo>
                  <a:pt x="f2065" y="f1377"/>
                  <a:pt x="f2034" y="f1378"/>
                  <a:pt x="f2068" y="f1378"/>
                </a:cubicBezTo>
                <a:cubicBezTo>
                  <a:pt x="f2035" y="f1378"/>
                  <a:pt x="f2069" y="f1377"/>
                  <a:pt x="f2059" y="f1377"/>
                </a:cubicBezTo>
                <a:cubicBezTo>
                  <a:pt x="f2058" y="f1377"/>
                  <a:pt x="f2070" y="f1377"/>
                  <a:pt x="f2056" y="f1376"/>
                </a:cubicBezTo>
                <a:cubicBezTo>
                  <a:pt x="f2071" y="f1376"/>
                  <a:pt x="f2071" y="f1387"/>
                  <a:pt x="f2040" y="f1387"/>
                </a:cubicBezTo>
                <a:cubicBezTo>
                  <a:pt x="f2072" y="f1387"/>
                  <a:pt x="f2053" y="f1387"/>
                  <a:pt x="f2052" y="f1387"/>
                </a:cubicBezTo>
                <a:cubicBezTo>
                  <a:pt x="f2048" y="f1393"/>
                  <a:pt x="f2073" y="f1386"/>
                  <a:pt x="f2074" y="f1386"/>
                </a:cubicBezTo>
                <a:cubicBezTo>
                  <a:pt x="f2075" y="f1385"/>
                  <a:pt x="f2076" y="f1385"/>
                  <a:pt x="f2077" y="f1385"/>
                </a:cubicBezTo>
                <a:cubicBezTo>
                  <a:pt x="f2078" y="f1385"/>
                  <a:pt x="f2079" y="f1384"/>
                  <a:pt x="f2080" y="f1383"/>
                </a:cubicBezTo>
                <a:cubicBezTo>
                  <a:pt x="f2081" y="f1383"/>
                  <a:pt x="f2082" y="f1382"/>
                  <a:pt x="f2083" y="f1382"/>
                </a:cubicBezTo>
                <a:cubicBezTo>
                  <a:pt x="f2084" y="f1381"/>
                  <a:pt x="f2085" y="f1382"/>
                  <a:pt x="f2086" y="f1405"/>
                </a:cubicBezTo>
                <a:cubicBezTo>
                  <a:pt x="f2087" y="f1405"/>
                  <a:pt x="f2088" y="f1406"/>
                  <a:pt x="f2089" y="f1405"/>
                </a:cubicBezTo>
                <a:cubicBezTo>
                  <a:pt x="f2089" y="f1381"/>
                  <a:pt x="f2088" y="f1381"/>
                  <a:pt x="f2087" y="f1381"/>
                </a:cubicBezTo>
                <a:cubicBezTo>
                  <a:pt x="f2090" y="f1382"/>
                  <a:pt x="f2090" y="f1383"/>
                  <a:pt x="f2085" y="f1385"/>
                </a:cubicBezTo>
                <a:cubicBezTo>
                  <a:pt x="f2091" y="f1393"/>
                  <a:pt x="f2092" y="f1377"/>
                  <a:pt x="f2083" y="f1378"/>
                </a:cubicBezTo>
                <a:cubicBezTo>
                  <a:pt x="f2093" y="f1379"/>
                  <a:pt x="f2094" y="f1379"/>
                  <a:pt x="f2095" y="f1375"/>
                </a:cubicBezTo>
                <a:cubicBezTo>
                  <a:pt x="f2081" y="f1374"/>
                  <a:pt x="f2096" y="f1372"/>
                  <a:pt x="f2097" y="f1380"/>
                </a:cubicBezTo>
                <a:cubicBezTo>
                  <a:pt x="f2080" y="f1370"/>
                  <a:pt x="f2079" y="f1368"/>
                  <a:pt x="f2098" y="f1366"/>
                </a:cubicBezTo>
                <a:cubicBezTo>
                  <a:pt x="f2099" y="f1365"/>
                  <a:pt x="f2099" y="f1429"/>
                  <a:pt x="f2099" y="f1364"/>
                </a:cubicBezTo>
                <a:cubicBezTo>
                  <a:pt x="f2099" y="f1428"/>
                  <a:pt x="f2078" y="f1450"/>
                  <a:pt x="f2078" y="f1427"/>
                </a:cubicBezTo>
                <a:cubicBezTo>
                  <a:pt x="f2100" y="f1448"/>
                  <a:pt x="f2078" y="f1447"/>
                  <a:pt x="f2079" y="f1447"/>
                </a:cubicBezTo>
                <a:cubicBezTo>
                  <a:pt x="f2101" y="f1447"/>
                  <a:pt x="f2097" y="f1446"/>
                  <a:pt x="f2102" y="f1443"/>
                </a:cubicBezTo>
                <a:cubicBezTo>
                  <a:pt x="f2080" y="f1443"/>
                  <a:pt x="f2101" y="f1443"/>
                  <a:pt x="f2101" y="f1441"/>
                </a:cubicBezTo>
                <a:cubicBezTo>
                  <a:pt x="f2101" y="f1451"/>
                  <a:pt x="f2080" y="f1451"/>
                  <a:pt x="f2102" y="f1440"/>
                </a:cubicBezTo>
                <a:cubicBezTo>
                  <a:pt x="f2096" y="f1952"/>
                  <a:pt x="f2081" y="f1452"/>
                  <a:pt x="f2081" y="f1955"/>
                </a:cubicBezTo>
                <a:cubicBezTo>
                  <a:pt x="f2081" y="f1956"/>
                  <a:pt x="f2096" y="f1957"/>
                  <a:pt x="f2081" y="f1958"/>
                </a:cubicBezTo>
                <a:cubicBezTo>
                  <a:pt x="f2081" y="f1961"/>
                  <a:pt x="f2103" y="f1963"/>
                  <a:pt x="f2104" y="f1970"/>
                </a:cubicBezTo>
                <a:cubicBezTo>
                  <a:pt x="f2094" y="f1978"/>
                  <a:pt x="f2082" y="f1980"/>
                  <a:pt x="f2105" y="f1982"/>
                </a:cubicBezTo>
                <a:cubicBezTo>
                  <a:pt x="f2093" y="f1983"/>
                  <a:pt x="f2106" y="f1985"/>
                  <a:pt x="f2106" y="f1987"/>
                </a:cubicBezTo>
                <a:cubicBezTo>
                  <a:pt x="f2083" y="f2042"/>
                  <a:pt x="f2082" y="f1991"/>
                  <a:pt x="f2103" y="f1993"/>
                </a:cubicBezTo>
                <a:cubicBezTo>
                  <a:pt x="f2096" y="f1994"/>
                  <a:pt x="f2102" y="f2107"/>
                  <a:pt x="f2080" y="f2039"/>
                </a:cubicBezTo>
                <a:cubicBezTo>
                  <a:pt x="f2079" y="f2108"/>
                  <a:pt x="f2098" y="f1996"/>
                  <a:pt x="f2078" y="f2108"/>
                </a:cubicBezTo>
                <a:cubicBezTo>
                  <a:pt x="f2077" y="f1997"/>
                  <a:pt x="f2076" y="f1999"/>
                  <a:pt x="f2076" y="f2003"/>
                </a:cubicBezTo>
                <a:cubicBezTo>
                  <a:pt x="f2109" y="f2007"/>
                  <a:pt x="f2076" y="f2009"/>
                  <a:pt x="f2076" y="f1680"/>
                </a:cubicBezTo>
                <a:cubicBezTo>
                  <a:pt x="f2076" y="f1677"/>
                  <a:pt x="f2109" y="f1655"/>
                  <a:pt x="f2109" y="f1653"/>
                </a:cubicBezTo>
                <a:cubicBezTo>
                  <a:pt x="f2075" y="f1669"/>
                  <a:pt x="f2109" y="f2110"/>
                  <a:pt x="f2076" y="f665"/>
                </a:cubicBezTo>
                <a:cubicBezTo>
                  <a:pt x="f2111" y="f652"/>
                  <a:pt x="f2080" y="f660"/>
                  <a:pt x="f2097" y="f659"/>
                </a:cubicBezTo>
                <a:cubicBezTo>
                  <a:pt x="f2097" y="f673"/>
                  <a:pt x="f2096" y="f674"/>
                  <a:pt x="f2096" y="f675"/>
                </a:cubicBezTo>
                <a:cubicBezTo>
                  <a:pt x="f2096" y="f677"/>
                  <a:pt x="f2097" y="f678"/>
                  <a:pt x="f2102" y="f680"/>
                </a:cubicBezTo>
                <a:cubicBezTo>
                  <a:pt x="f2102" y="f681"/>
                  <a:pt x="f2102" y="f682"/>
                  <a:pt x="f2102" y="f684"/>
                </a:cubicBezTo>
                <a:cubicBezTo>
                  <a:pt x="f2080" y="f735"/>
                  <a:pt x="f2080" y="f735"/>
                  <a:pt x="f2080" y="f685"/>
                </a:cubicBezTo>
                <a:cubicBezTo>
                  <a:pt x="f2080" y="f685"/>
                  <a:pt x="f2102" y="f735"/>
                  <a:pt x="f2097" y="f684"/>
                </a:cubicBezTo>
                <a:cubicBezTo>
                  <a:pt x="f2097" y="f684"/>
                  <a:pt x="f2096" y="f683"/>
                  <a:pt x="f2096" y="f682"/>
                </a:cubicBezTo>
                <a:cubicBezTo>
                  <a:pt x="f2096" y="f736"/>
                  <a:pt x="f2097" y="f681"/>
                  <a:pt x="f2096" y="f740"/>
                </a:cubicBezTo>
                <a:cubicBezTo>
                  <a:pt x="f2096" y="f740"/>
                  <a:pt x="f2081" y="f680"/>
                  <a:pt x="f2081" y="f737"/>
                </a:cubicBezTo>
                <a:cubicBezTo>
                  <a:pt x="f2103" y="f679"/>
                  <a:pt x="f2103" y="f678"/>
                  <a:pt x="f2103" y="f678"/>
                </a:cubicBezTo>
                <a:cubicBezTo>
                  <a:pt x="f2095" y="f677"/>
                  <a:pt x="f2104" y="f676"/>
                  <a:pt x="f2094" y="f676"/>
                </a:cubicBezTo>
                <a:cubicBezTo>
                  <a:pt x="f2094" y="f675"/>
                  <a:pt x="f2082" y="f671"/>
                  <a:pt x="f2105" y="f671"/>
                </a:cubicBezTo>
                <a:cubicBezTo>
                  <a:pt x="f2093" y="f671"/>
                  <a:pt x="f2106" y="f675"/>
                  <a:pt x="f2083" y="f676"/>
                </a:cubicBezTo>
                <a:cubicBezTo>
                  <a:pt x="f2112" y="f676"/>
                  <a:pt x="f2113" y="f676"/>
                  <a:pt x="f2092" y="f676"/>
                </a:cubicBezTo>
                <a:cubicBezTo>
                  <a:pt x="f2092" y="f677"/>
                  <a:pt x="f2084" y="f678"/>
                  <a:pt x="f2114" y="f678"/>
                </a:cubicBezTo>
                <a:cubicBezTo>
                  <a:pt x="f2114" y="f679"/>
                  <a:pt x="f2115" y="f679"/>
                  <a:pt x="f2091" y="f737"/>
                </a:cubicBezTo>
                <a:cubicBezTo>
                  <a:pt x="f2116" y="f680"/>
                  <a:pt x="f2091" y="f680"/>
                  <a:pt x="f2115" y="f740"/>
                </a:cubicBezTo>
                <a:cubicBezTo>
                  <a:pt x="f2115" y="f681"/>
                  <a:pt x="f2115" y="f682"/>
                  <a:pt x="f2091" y="f736"/>
                </a:cubicBezTo>
                <a:cubicBezTo>
                  <a:pt x="f2091" y="f736"/>
                  <a:pt x="f2091" y="f681"/>
                  <a:pt x="f2091" y="f681"/>
                </a:cubicBezTo>
                <a:cubicBezTo>
                  <a:pt x="f2116" y="f681"/>
                  <a:pt x="f2116" y="f681"/>
                  <a:pt x="f2085" y="f681"/>
                </a:cubicBezTo>
                <a:cubicBezTo>
                  <a:pt x="f2117" y="f740"/>
                  <a:pt x="f2090" y="f740"/>
                  <a:pt x="f2090" y="f680"/>
                </a:cubicBezTo>
                <a:cubicBezTo>
                  <a:pt x="f2090" y="f680"/>
                  <a:pt x="f2086" y="f737"/>
                  <a:pt x="f2090" y="f737"/>
                </a:cubicBezTo>
                <a:cubicBezTo>
                  <a:pt x="f2090" y="f679"/>
                  <a:pt x="f2090" y="f737"/>
                  <a:pt x="f2117" y="f737"/>
                </a:cubicBezTo>
                <a:cubicBezTo>
                  <a:pt x="f2116" y="f679"/>
                  <a:pt x="f2085" y="f677"/>
                  <a:pt x="f2091" y="f676"/>
                </a:cubicBezTo>
                <a:cubicBezTo>
                  <a:pt x="f2115" y="f675"/>
                  <a:pt x="f2084" y="f676"/>
                  <a:pt x="f2092" y="f675"/>
                </a:cubicBezTo>
                <a:cubicBezTo>
                  <a:pt x="f2113" y="f671"/>
                  <a:pt x="f2112" y="f672"/>
                  <a:pt x="f2112" y="f673"/>
                </a:cubicBezTo>
                <a:cubicBezTo>
                  <a:pt x="f2113" y="f659"/>
                  <a:pt x="f2084" y="f669"/>
                  <a:pt x="f2115" y="f669"/>
                </a:cubicBezTo>
                <a:cubicBezTo>
                  <a:pt x="f2115" y="f669"/>
                  <a:pt x="f2091" y="f659"/>
                  <a:pt x="f2116" y="f659"/>
                </a:cubicBezTo>
                <a:cubicBezTo>
                  <a:pt x="f2117" y="f658"/>
                  <a:pt x="f2086" y="f656"/>
                  <a:pt x="f2087" y="f655"/>
                </a:cubicBezTo>
                <a:cubicBezTo>
                  <a:pt x="f2118" y="f668"/>
                  <a:pt x="f2119" y="f654"/>
                  <a:pt x="f2120" y="f660"/>
                </a:cubicBezTo>
                <a:cubicBezTo>
                  <a:pt x="f2121" y="f660"/>
                  <a:pt x="f2122" y="f660"/>
                  <a:pt x="f2123" y="f668"/>
                </a:cubicBezTo>
                <a:cubicBezTo>
                  <a:pt x="f2124" y="f668"/>
                  <a:pt x="f2125" y="f668"/>
                  <a:pt x="f2126" y="f668"/>
                </a:cubicBezTo>
                <a:cubicBezTo>
                  <a:pt x="f2127" y="f668"/>
                  <a:pt x="f2128" y="f653"/>
                  <a:pt x="f2129" y="f667"/>
                </a:cubicBezTo>
                <a:cubicBezTo>
                  <a:pt x="f2130" y="f652"/>
                  <a:pt x="f2131" y="f666"/>
                  <a:pt x="f2132" y="f666"/>
                </a:cubicBezTo>
                <a:cubicBezTo>
                  <a:pt x="f2133" y="f666"/>
                  <a:pt x="f2134" y="f653"/>
                  <a:pt x="f2135" y="f668"/>
                </a:cubicBezTo>
                <a:cubicBezTo>
                  <a:pt x="f2136" y="f654"/>
                  <a:pt x="f2137" y="f656"/>
                  <a:pt x="f2138" y="f659"/>
                </a:cubicBezTo>
                <a:cubicBezTo>
                  <a:pt x="f2139" y="f670"/>
                  <a:pt x="f2140" y="f675"/>
                  <a:pt x="f2141" y="f677"/>
                </a:cubicBezTo>
                <a:cubicBezTo>
                  <a:pt x="f2142" y="f678"/>
                  <a:pt x="f2143" y="f678"/>
                  <a:pt x="f2144" y="f679"/>
                </a:cubicBezTo>
                <a:cubicBezTo>
                  <a:pt x="f2145" y="f737"/>
                  <a:pt x="f2146" y="f680"/>
                  <a:pt x="f2147" y="f680"/>
                </a:cubicBezTo>
                <a:cubicBezTo>
                  <a:pt x="f2148" y="f740"/>
                  <a:pt x="f2149" y="f740"/>
                  <a:pt x="f2150" y="f681"/>
                </a:cubicBezTo>
                <a:cubicBezTo>
                  <a:pt x="f2151" y="f736"/>
                  <a:pt x="f2152" y="f682"/>
                  <a:pt x="f2153" y="f683"/>
                </a:cubicBezTo>
                <a:cubicBezTo>
                  <a:pt x="f2154" y="f684"/>
                  <a:pt x="f2155" y="f685"/>
                  <a:pt x="f2156" y="f734"/>
                </a:cubicBezTo>
                <a:cubicBezTo>
                  <a:pt x="f2157" y="f732"/>
                  <a:pt x="f2158" y="f729"/>
                  <a:pt x="f2159" y="f727"/>
                </a:cubicBezTo>
                <a:cubicBezTo>
                  <a:pt x="f2160" y="f726"/>
                  <a:pt x="f2161" y="f730"/>
                  <a:pt x="f2162" y="f725"/>
                </a:cubicBezTo>
                <a:cubicBezTo>
                  <a:pt x="f2163" y="f689"/>
                  <a:pt x="f2164" y="f691"/>
                  <a:pt x="f2165" y="f724"/>
                </a:cubicBezTo>
                <a:cubicBezTo>
                  <a:pt x="f2166" y="f695"/>
                  <a:pt x="f2167" y="f694"/>
                  <a:pt x="f2166" y="f697"/>
                </a:cubicBezTo>
                <a:cubicBezTo>
                  <a:pt x="f2165" y="f698"/>
                  <a:pt x="f2168" y="f722"/>
                  <a:pt x="f2163" y="f700"/>
                </a:cubicBezTo>
                <a:cubicBezTo>
                  <a:pt x="f2169" y="f702"/>
                  <a:pt x="f2169" y="f704"/>
                  <a:pt x="f2161" y="f706"/>
                </a:cubicBezTo>
                <a:cubicBezTo>
                  <a:pt x="f2160" y="f707"/>
                  <a:pt x="f2170" y="f709"/>
                  <a:pt x="f2171" y="f710"/>
                </a:cubicBezTo>
                <a:cubicBezTo>
                  <a:pt x="f2158" y="f714"/>
                  <a:pt x="f2172" y="f650"/>
                  <a:pt x="f2173" y="f644"/>
                </a:cubicBezTo>
                <a:cubicBezTo>
                  <a:pt x="f2173" y="f641"/>
                  <a:pt x="f2174" y="f645"/>
                  <a:pt x="f2174" y="f646"/>
                </a:cubicBezTo>
                <a:cubicBezTo>
                  <a:pt x="f2156" y="f638"/>
                  <a:pt x="f2156" y="f637"/>
                  <a:pt x="f2156" y="f619"/>
                </a:cubicBezTo>
                <a:cubicBezTo>
                  <a:pt x="f2175" y="f621"/>
                  <a:pt x="f2176" y="f624"/>
                  <a:pt x="f2156" y="f625"/>
                </a:cubicBezTo>
                <a:cubicBezTo>
                  <a:pt x="f2174" y="f625"/>
                  <a:pt x="f2157" y="f624"/>
                  <a:pt x="f2177" y="f624"/>
                </a:cubicBezTo>
                <a:cubicBezTo>
                  <a:pt x="f2171" y="f623"/>
                  <a:pt x="f2178" y="f622"/>
                  <a:pt x="f2163" y="f621"/>
                </a:cubicBezTo>
                <a:cubicBezTo>
                  <a:pt x="f2164" y="f621"/>
                  <a:pt x="f2167" y="f621"/>
                  <a:pt x="f2179" y="f619"/>
                </a:cubicBezTo>
                <a:cubicBezTo>
                  <a:pt x="f2180" y="f619"/>
                  <a:pt x="f2181" y="f619"/>
                  <a:pt x="f2182" y="f619"/>
                </a:cubicBezTo>
                <a:cubicBezTo>
                  <a:pt x="f2183" y="f619"/>
                  <a:pt x="f2184" y="f618"/>
                  <a:pt x="f2185" y="f618"/>
                </a:cubicBezTo>
                <a:cubicBezTo>
                  <a:pt x="f2186" y="f618"/>
                  <a:pt x="f2187" y="f618"/>
                  <a:pt x="f2188" y="f618"/>
                </a:cubicBezTo>
                <a:cubicBezTo>
                  <a:pt x="f2189" y="f636"/>
                  <a:pt x="f2190" y="f637"/>
                  <a:pt x="f2191" y="f638"/>
                </a:cubicBezTo>
                <a:cubicBezTo>
                  <a:pt x="f2192" y="f638"/>
                  <a:pt x="f2193" y="f647"/>
                  <a:pt x="f2194" y="f647"/>
                </a:cubicBezTo>
                <a:cubicBezTo>
                  <a:pt x="f2195" y="f647"/>
                  <a:pt x="f2196" y="f647"/>
                  <a:pt x="f2196" y="f638"/>
                </a:cubicBezTo>
                <a:cubicBezTo>
                  <a:pt x="f2197" y="f637"/>
                  <a:pt x="f2196" y="f636"/>
                  <a:pt x="f2197" y="f618"/>
                </a:cubicBezTo>
                <a:cubicBezTo>
                  <a:pt x="f2198" y="f618"/>
                  <a:pt x="f2199" y="f618"/>
                  <a:pt x="f2199" y="f636"/>
                </a:cubicBezTo>
                <a:cubicBezTo>
                  <a:pt x="f2200" y="f637"/>
                  <a:pt x="f2199" y="f638"/>
                  <a:pt x="f2201" y="f647"/>
                </a:cubicBezTo>
                <a:cubicBezTo>
                  <a:pt x="f2198" y="f646"/>
                  <a:pt x="f2198" y="f646"/>
                  <a:pt x="f2197" y="f646"/>
                </a:cubicBezTo>
                <a:cubicBezTo>
                  <a:pt x="f2196" y="f646"/>
                  <a:pt x="f2195" y="f646"/>
                  <a:pt x="f2202" y="f639"/>
                </a:cubicBezTo>
                <a:cubicBezTo>
                  <a:pt x="f2203" y="f639"/>
                  <a:pt x="f2192" y="f646"/>
                  <a:pt x="f2192" y="f645"/>
                </a:cubicBezTo>
                <a:cubicBezTo>
                  <a:pt x="f2204" y="f642"/>
                  <a:pt x="f2193" y="f642"/>
                  <a:pt x="f2194" y="f644"/>
                </a:cubicBezTo>
                <a:cubicBezTo>
                  <a:pt x="f2195" y="f643"/>
                  <a:pt x="f2196" y="f648"/>
                  <a:pt x="f2198" y="f648"/>
                </a:cubicBezTo>
                <a:cubicBezTo>
                  <a:pt x="f2200" y="f649"/>
                  <a:pt x="f2205" y="f650"/>
                  <a:pt x="f2206" y="f716"/>
                </a:cubicBezTo>
                <a:cubicBezTo>
                  <a:pt x="f2207" y="f714"/>
                  <a:pt x="f2208" y="f711"/>
                  <a:pt x="f2209" y="f710"/>
                </a:cubicBezTo>
                <a:cubicBezTo>
                  <a:pt x="f2210" y="f709"/>
                  <a:pt x="f2211" y="f708"/>
                  <a:pt x="f2212" y="f707"/>
                </a:cubicBezTo>
                <a:cubicBezTo>
                  <a:pt x="f2213" y="f707"/>
                  <a:pt x="f2214" y="f706"/>
                  <a:pt x="f2215" y="f706"/>
                </a:cubicBezTo>
                <a:cubicBezTo>
                  <a:pt x="f2216" y="f706"/>
                  <a:pt x="f2217" y="f706"/>
                  <a:pt x="f2218" y="f707"/>
                </a:cubicBezTo>
                <a:cubicBezTo>
                  <a:pt x="f2219" y="f708"/>
                  <a:pt x="f2220" y="f711"/>
                  <a:pt x="f2220" y="f713"/>
                </a:cubicBezTo>
                <a:cubicBezTo>
                  <a:pt x="f2220" y="f715"/>
                  <a:pt x="f2220" y="f716"/>
                  <a:pt x="f2221" y="f649"/>
                </a:cubicBezTo>
                <a:cubicBezTo>
                  <a:pt x="f2222" y="f648"/>
                  <a:pt x="f2223" y="f643"/>
                  <a:pt x="f2224" y="f648"/>
                </a:cubicBezTo>
                <a:cubicBezTo>
                  <a:pt x="f2224" y="f649"/>
                  <a:pt x="f2225" y="f649"/>
                  <a:pt x="f2226" y="f649"/>
                </a:cubicBezTo>
                <a:cubicBezTo>
                  <a:pt x="f2226" y="f649"/>
                  <a:pt x="f2227" y="f643"/>
                  <a:pt x="f2226" y="f643"/>
                </a:cubicBezTo>
                <a:cubicBezTo>
                  <a:pt x="f2225" y="f644"/>
                  <a:pt x="f2228" y="f644"/>
                  <a:pt x="f2224" y="f642"/>
                </a:cubicBezTo>
                <a:cubicBezTo>
                  <a:pt x="f2224" y="f641"/>
                  <a:pt x="f2224" y="f640"/>
                  <a:pt x="f2229" y="f645"/>
                </a:cubicBezTo>
                <a:cubicBezTo>
                  <a:pt x="f2223" y="f646"/>
                  <a:pt x="f2230" y="f647"/>
                  <a:pt x="f2221" y="f637"/>
                </a:cubicBezTo>
                <a:cubicBezTo>
                  <a:pt x="f2220" y="f618"/>
                  <a:pt x="f2219" y="f621"/>
                  <a:pt x="f2231" y="f622"/>
                </a:cubicBezTo>
                <a:cubicBezTo>
                  <a:pt x="f2217" y="f624"/>
                  <a:pt x="f2232" y="f625"/>
                  <a:pt x="f2233" y="f626"/>
                </a:cubicBezTo>
                <a:cubicBezTo>
                  <a:pt x="f2215" y="f630"/>
                  <a:pt x="f2234" y="f629"/>
                  <a:pt x="f2235" y="f631"/>
                </a:cubicBezTo>
                <a:cubicBezTo>
                  <a:pt x="f2213" y="f632"/>
                  <a:pt x="f2212" y="f634"/>
                  <a:pt x="f2211" y="f634"/>
                </a:cubicBezTo>
                <a:cubicBezTo>
                  <a:pt x="f2236" y="f634"/>
                  <a:pt x="f2210" y="f632"/>
                  <a:pt x="f2237" y="f633"/>
                </a:cubicBezTo>
                <a:cubicBezTo>
                  <a:pt x="f2238" y="f633"/>
                  <a:pt x="f2238" y="f633"/>
                  <a:pt x="f2239" y="f633"/>
                </a:cubicBezTo>
                <a:cubicBezTo>
                  <a:pt x="f2240" y="f632"/>
                  <a:pt x="f2240" y="f628"/>
                  <a:pt x="f2241" y="f629"/>
                </a:cubicBezTo>
                <a:cubicBezTo>
                  <a:pt x="f2242" y="f630"/>
                  <a:pt x="f2243" y="f632"/>
                  <a:pt x="f2242" y="f634"/>
                </a:cubicBezTo>
                <a:cubicBezTo>
                  <a:pt x="f2206" y="f634"/>
                  <a:pt x="f2244" y="f635"/>
                  <a:pt x="f2205" y="f635"/>
                </a:cubicBezTo>
                <a:cubicBezTo>
                  <a:pt x="f2245" y="f606"/>
                  <a:pt x="f2200" y="f606"/>
                  <a:pt x="f2200" y="f607"/>
                </a:cubicBezTo>
                <a:cubicBezTo>
                  <a:pt x="f2200" y="f604"/>
                  <a:pt x="f2200" y="f134"/>
                  <a:pt x="f2199" y="f136"/>
                </a:cubicBezTo>
                <a:cubicBezTo>
                  <a:pt x="f2201" y="f132"/>
                  <a:pt x="f2201" y="f130"/>
                  <a:pt x="f2199" y="f124"/>
                </a:cubicBezTo>
                <a:cubicBezTo>
                  <a:pt x="f2200" y="f123"/>
                  <a:pt x="f2245" y="f116"/>
                  <a:pt x="f2244" y="f115"/>
                </a:cubicBezTo>
                <a:cubicBezTo>
                  <a:pt x="f2242" y="f120"/>
                  <a:pt x="f2207" y="f120"/>
                  <a:pt x="f2246" y="f105"/>
                </a:cubicBezTo>
                <a:cubicBezTo>
                  <a:pt x="f2239" y="f105"/>
                  <a:pt x="f2247" y="f87"/>
                  <a:pt x="f2238" y="f89"/>
                </a:cubicBezTo>
                <a:cubicBezTo>
                  <a:pt x="f2237" y="f91"/>
                  <a:pt x="f2211" y="f93"/>
                  <a:pt x="f2212" y="f91"/>
                </a:cubicBezTo>
                <a:cubicBezTo>
                  <a:pt x="f2213" y="f89"/>
                  <a:pt x="f2235" y="f87"/>
                  <a:pt x="f2234" y="f87"/>
                </a:cubicBezTo>
                <a:cubicBezTo>
                  <a:pt x="f2233" y="f97"/>
                  <a:pt x="f2232" y="f105"/>
                  <a:pt x="f2217" y="f105"/>
                </a:cubicBezTo>
                <a:cubicBezTo>
                  <a:pt x="f2231" y="f120"/>
                  <a:pt x="f2220" y="f120"/>
                  <a:pt x="f2221" y="f115"/>
                </a:cubicBezTo>
                <a:cubicBezTo>
                  <a:pt x="f2229" y="f116"/>
                  <a:pt x="f2226" y="f124"/>
                  <a:pt x="f2248" y="f131"/>
                </a:cubicBezTo>
                <a:cubicBezTo>
                  <a:pt x="f2249" y="f133"/>
                  <a:pt x="f2250" y="f602"/>
                  <a:pt x="f2251" y="f603"/>
                </a:cubicBezTo>
                <a:cubicBezTo>
                  <a:pt x="f2252" y="f604"/>
                  <a:pt x="f2253" y="f608"/>
                  <a:pt x="f2254" y="f607"/>
                </a:cubicBezTo>
                <a:cubicBezTo>
                  <a:pt x="f2255" y="f635"/>
                  <a:pt x="f2256" y="f634"/>
                  <a:pt x="f2257" y="f632"/>
                </a:cubicBezTo>
                <a:cubicBezTo>
                  <a:pt x="f2258" y="f632"/>
                  <a:pt x="f2259" y="f633"/>
                  <a:pt x="f2260" y="f633"/>
                </a:cubicBezTo>
                <a:cubicBezTo>
                  <a:pt x="f2261" y="f633"/>
                  <a:pt x="f2262" y="f633"/>
                  <a:pt x="f2263" y="f633"/>
                </a:cubicBezTo>
                <a:cubicBezTo>
                  <a:pt x="f2264" y="f631"/>
                  <a:pt x="f2265" y="f628"/>
                  <a:pt x="f2266" y="f629"/>
                </a:cubicBezTo>
                <a:cubicBezTo>
                  <a:pt x="f2267" y="f629"/>
                  <a:pt x="f2268" y="f630"/>
                  <a:pt x="f2269" y="f627"/>
                </a:cubicBezTo>
                <a:cubicBezTo>
                  <a:pt x="f2270" y="f625"/>
                  <a:pt x="f2271" y="f624"/>
                  <a:pt x="f2270" y="f621"/>
                </a:cubicBezTo>
                <a:cubicBezTo>
                  <a:pt x="f2270" y="f619"/>
                  <a:pt x="f2272" y="f619"/>
                  <a:pt x="f2272" y="f618"/>
                </a:cubicBezTo>
                <a:cubicBezTo>
                  <a:pt x="f2272" y="f637"/>
                  <a:pt x="f2272" y="f637"/>
                  <a:pt x="f2269" y="f638"/>
                </a:cubicBezTo>
                <a:cubicBezTo>
                  <a:pt x="f2273" y="f647"/>
                  <a:pt x="f2266" y="f647"/>
                  <a:pt x="f2274" y="f639"/>
                </a:cubicBezTo>
                <a:cubicBezTo>
                  <a:pt x="f2267" y="f645"/>
                  <a:pt x="f2268" y="f639"/>
                  <a:pt x="f2268" y="f640"/>
                </a:cubicBezTo>
                <a:cubicBezTo>
                  <a:pt x="f2268" y="f641"/>
                  <a:pt x="f2268" y="f641"/>
                  <a:pt x="f2273" y="f642"/>
                </a:cubicBezTo>
                <a:cubicBezTo>
                  <a:pt x="f2269" y="f643"/>
                  <a:pt x="f2270" y="f648"/>
                  <a:pt x="f2271" y="f650"/>
                </a:cubicBezTo>
                <a:cubicBezTo>
                  <a:pt x="f2275" y="f716"/>
                  <a:pt x="f2276" y="f715"/>
                  <a:pt x="f2276" y="f714"/>
                </a:cubicBezTo>
                <a:cubicBezTo>
                  <a:pt x="f2276" y="f713"/>
                  <a:pt x="f2276" y="f712"/>
                  <a:pt x="f2276" y="f711"/>
                </a:cubicBezTo>
                <a:cubicBezTo>
                  <a:pt x="f1226" y="f708"/>
                  <a:pt x="f2277" y="f706"/>
                  <a:pt x="f1228" y="f703"/>
                </a:cubicBezTo>
                <a:cubicBezTo>
                  <a:pt x="f1228" y="f702"/>
                  <a:pt x="f1224" y="f702"/>
                  <a:pt x="f1223" y="f701"/>
                </a:cubicBezTo>
                <a:cubicBezTo>
                  <a:pt x="f1223" y="f700"/>
                  <a:pt x="f1222" y="f700"/>
                  <a:pt x="f1220" y="f699"/>
                </a:cubicBezTo>
                <a:cubicBezTo>
                  <a:pt x="f1220" y="f699"/>
                  <a:pt x="f1215" y="f699"/>
                  <a:pt x="f1215" y="f722"/>
                </a:cubicBezTo>
                <a:cubicBezTo>
                  <a:pt x="f1213" y="f698"/>
                  <a:pt x="f1215" y="f723"/>
                  <a:pt x="f1218" y="f723"/>
                </a:cubicBezTo>
                <a:cubicBezTo>
                  <a:pt x="f1222" y="f723"/>
                  <a:pt x="f1222" y="f697"/>
                  <a:pt x="f1223" y="f697"/>
                </a:cubicBezTo>
                <a:cubicBezTo>
                  <a:pt x="f1228" y="f694"/>
                  <a:pt x="f2278" y="f696"/>
                  <a:pt x="f1226" y="f693"/>
                </a:cubicBezTo>
                <a:cubicBezTo>
                  <a:pt x="f2276" y="f692"/>
                  <a:pt x="f2276" y="f691"/>
                  <a:pt x="f2276" y="f689"/>
                </a:cubicBezTo>
                <a:cubicBezTo>
                  <a:pt x="f1226" y="f726"/>
                  <a:pt x="f1226" y="f727"/>
                  <a:pt x="f2276" y="f729"/>
                </a:cubicBezTo>
                <a:cubicBezTo>
                  <a:pt x="f2275" y="f732"/>
                  <a:pt x="f2270" y="f729"/>
                  <a:pt x="f2272" y="f728"/>
                </a:cubicBezTo>
                <a:cubicBezTo>
                  <a:pt x="f2269" y="f727"/>
                  <a:pt x="f2273" y="f727"/>
                  <a:pt x="f2268" y="f727"/>
                </a:cubicBezTo>
                <a:cubicBezTo>
                  <a:pt x="f2267" y="f728"/>
                  <a:pt x="f2267" y="f729"/>
                  <a:pt x="f2268" y="f731"/>
                </a:cubicBezTo>
                <a:cubicBezTo>
                  <a:pt x="f2268" y="f687"/>
                  <a:pt x="f2273" y="f732"/>
                  <a:pt x="f2273" y="f733"/>
                </a:cubicBezTo>
                <a:cubicBezTo>
                  <a:pt x="f2273" y="f686"/>
                  <a:pt x="f2269" y="f686"/>
                  <a:pt x="f2272" y="f734"/>
                </a:cubicBezTo>
                <a:cubicBezTo>
                  <a:pt x="f2272" y="f685"/>
                  <a:pt x="f2270" y="f735"/>
                  <a:pt x="f2271" y="f684"/>
                </a:cubicBezTo>
                <a:cubicBezTo>
                  <a:pt x="f2271" y="f683"/>
                  <a:pt x="f2275" y="f683"/>
                  <a:pt x="f2276" y="f682"/>
                </a:cubicBezTo>
                <a:cubicBezTo>
                  <a:pt x="f2276" y="f736"/>
                  <a:pt x="f1226" y="f740"/>
                  <a:pt x="f2278" y="f740"/>
                </a:cubicBezTo>
                <a:cubicBezTo>
                  <a:pt x="f2278" y="f680"/>
                  <a:pt x="f2277" y="f737"/>
                  <a:pt x="f1228" y="f737"/>
                </a:cubicBezTo>
                <a:cubicBezTo>
                  <a:pt x="f1223" y="f678"/>
                  <a:pt x="f1220" y="f677"/>
                  <a:pt x="f1215" y="f676"/>
                </a:cubicBezTo>
                <a:cubicBezTo>
                  <a:pt x="f2279" y="f676"/>
                  <a:pt x="f2280" y="f676"/>
                  <a:pt x="f2281" y="f676"/>
                </a:cubicBezTo>
                <a:cubicBezTo>
                  <a:pt x="f1201" y="f675"/>
                  <a:pt x="f1199" y="f671"/>
                  <a:pt x="f1202" y="f674"/>
                </a:cubicBezTo>
                <a:cubicBezTo>
                  <a:pt x="f1196" y="f672"/>
                  <a:pt x="f1194" y="f672"/>
                  <a:pt x="f1192" y="f670"/>
                </a:cubicBezTo>
                <a:cubicBezTo>
                  <a:pt x="f1191" y="f670"/>
                  <a:pt x="f1189" y="f673"/>
                  <a:pt x="f1187" y="f669"/>
                </a:cubicBezTo>
                <a:cubicBezTo>
                  <a:pt x="f1186" y="f669"/>
                  <a:pt x="f2282" y="f669"/>
                  <a:pt x="f2282" y="f669"/>
                </a:cubicBezTo>
                <a:cubicBezTo>
                  <a:pt x="f1184" y="f659"/>
                  <a:pt x="f2282" y="f658"/>
                  <a:pt x="f1185" y="f658"/>
                </a:cubicBezTo>
                <a:cubicBezTo>
                  <a:pt x="f1187" y="f658"/>
                  <a:pt x="f1189" y="f657"/>
                  <a:pt x="f1191" y="f657"/>
                </a:cubicBezTo>
                <a:cubicBezTo>
                  <a:pt x="f1232" y="f656"/>
                  <a:pt x="f1192" y="f660"/>
                  <a:pt x="f1191" y="f653"/>
                </a:cubicBezTo>
                <a:cubicBezTo>
                  <a:pt x="f1190" y="f667"/>
                  <a:pt x="f1187" y="f653"/>
                  <a:pt x="f1186" y="f667"/>
                </a:cubicBezTo>
                <a:cubicBezTo>
                  <a:pt x="f2282" y="f667"/>
                  <a:pt x="f1184" y="f652"/>
                  <a:pt x="f1183" y="f652"/>
                </a:cubicBezTo>
                <a:cubicBezTo>
                  <a:pt x="f1181" y="f652"/>
                  <a:pt x="f1180" y="f652"/>
                  <a:pt x="f1178" y="f652"/>
                </a:cubicBezTo>
                <a:cubicBezTo>
                  <a:pt x="f1177" y="f652"/>
                  <a:pt x="f1177" y="f651"/>
                  <a:pt x="f1176" y="f651"/>
                </a:cubicBezTo>
                <a:cubicBezTo>
                  <a:pt x="f1233" y="f661"/>
                  <a:pt x="f1175" y="f661"/>
                  <a:pt x="f1234" y="f661"/>
                </a:cubicBezTo>
                <a:cubicBezTo>
                  <a:pt x="f1174" y="f662"/>
                  <a:pt x="f1175" y="f662"/>
                  <a:pt x="f1175" y="f662"/>
                </a:cubicBezTo>
                <a:cubicBezTo>
                  <a:pt x="f1233" y="f662"/>
                  <a:pt x="f1176" y="f662"/>
                  <a:pt x="f1177" y="f663"/>
                </a:cubicBezTo>
                <a:cubicBezTo>
                  <a:pt x="f1178" y="f663"/>
                  <a:pt x="f1182" y="f664"/>
                  <a:pt x="f1180" y="f744"/>
                </a:cubicBezTo>
                <a:cubicBezTo>
                  <a:pt x="f1179" y="f744"/>
                  <a:pt x="f1177" y="f744"/>
                  <a:pt x="f1177" y="f744"/>
                </a:cubicBezTo>
                <a:cubicBezTo>
                  <a:pt x="f1176" y="f744"/>
                  <a:pt x="f1233" y="f2110"/>
                  <a:pt x="f1175" y="f2110"/>
                </a:cubicBezTo>
                <a:cubicBezTo>
                  <a:pt x="f1174" y="f2110"/>
                  <a:pt x="f2283" y="f744"/>
                  <a:pt x="f1171" y="f743"/>
                </a:cubicBezTo>
                <a:cubicBezTo>
                  <a:pt x="f1173" y="f1669"/>
                  <a:pt x="f1171" y="f1663"/>
                  <a:pt x="f1171" y="f1661"/>
                </a:cubicBezTo>
                <a:cubicBezTo>
                  <a:pt x="f1171" y="f1677"/>
                  <a:pt x="f1153" y="f1653"/>
                  <a:pt x="f1155" y="f1655"/>
                </a:cubicBezTo>
                <a:cubicBezTo>
                  <a:pt x="f1156" y="f1655"/>
                  <a:pt x="f1157" y="f1677"/>
                  <a:pt x="f1158" y="f1677"/>
                </a:cubicBezTo>
                <a:cubicBezTo>
                  <a:pt x="f1161" y="f1657"/>
                  <a:pt x="f1168" y="f1657"/>
                  <a:pt x="f1168" y="f2007"/>
                </a:cubicBezTo>
                <a:cubicBezTo>
                  <a:pt x="f1168" y="f2006"/>
                  <a:pt x="f1168" y="f2003"/>
                  <a:pt x="f1163" y="f2001"/>
                </a:cubicBezTo>
                <a:cubicBezTo>
                  <a:pt x="f1161" y="f2001"/>
                  <a:pt x="f1159" y="f1999"/>
                  <a:pt x="f1159" y="f1999"/>
                </a:cubicBezTo>
                <a:cubicBezTo>
                  <a:pt x="f1159" y="f1998"/>
                  <a:pt x="f1161" y="f2284"/>
                  <a:pt x="f1163" y="f1998"/>
                </a:cubicBezTo>
                <a:cubicBezTo>
                  <a:pt x="f1168" y="f1998"/>
                  <a:pt x="f1168" y="f1997"/>
                  <a:pt x="f1167" y="f2108"/>
                </a:cubicBezTo>
                <a:cubicBezTo>
                  <a:pt x="f1164" y="f1996"/>
                  <a:pt x="f1166" y="f1996"/>
                  <a:pt x="f1162" y="f2039"/>
                </a:cubicBezTo>
                <a:cubicBezTo>
                  <a:pt x="f1160" y="f2039"/>
                  <a:pt x="f1160" y="f1995"/>
                  <a:pt x="f1154" y="f1995"/>
                </a:cubicBezTo>
                <a:cubicBezTo>
                  <a:pt x="f1154" y="f1995"/>
                  <a:pt x="f1152" y="f2107"/>
                  <a:pt x="f1152" y="f2107"/>
                </a:cubicBezTo>
                <a:cubicBezTo>
                  <a:pt x="f1160" y="f2107"/>
                  <a:pt x="f1166" y="f1995"/>
                  <a:pt x="f1164" y="f1995"/>
                </a:cubicBezTo>
                <a:cubicBezTo>
                  <a:pt x="f1167" y="f1995"/>
                  <a:pt x="f1168" y="f1995"/>
                  <a:pt x="f1163" y="f1995"/>
                </a:cubicBezTo>
                <a:cubicBezTo>
                  <a:pt x="f1161" y="f1995"/>
                  <a:pt x="f1159" y="f2039"/>
                  <a:pt x="f1158" y="f2039"/>
                </a:cubicBezTo>
                <a:cubicBezTo>
                  <a:pt x="f1156" y="f1996"/>
                  <a:pt x="f1153" y="f2039"/>
                  <a:pt x="f1170" y="f1996"/>
                </a:cubicBezTo>
                <a:cubicBezTo>
                  <a:pt x="f1169" y="f2108"/>
                  <a:pt x="f1173" y="f2108"/>
                  <a:pt x="f1171" y="f2108"/>
                </a:cubicBezTo>
                <a:cubicBezTo>
                  <a:pt x="f2283" y="f1997"/>
                  <a:pt x="f2283" y="f1997"/>
                  <a:pt x="f1171" y="f1998"/>
                </a:cubicBezTo>
                <a:cubicBezTo>
                  <a:pt x="f1170" y="f2284"/>
                  <a:pt x="f1171" y="f1999"/>
                  <a:pt x="f2283" y="f2001"/>
                </a:cubicBezTo>
                <a:cubicBezTo>
                  <a:pt x="f1235" y="f2003"/>
                  <a:pt x="f1235" y="f2009"/>
                  <a:pt x="f1234" y="f1680"/>
                </a:cubicBezTo>
                <a:cubicBezTo>
                  <a:pt x="f1175" y="f1680"/>
                  <a:pt x="f1233" y="f1680"/>
                  <a:pt x="f1176" y="f1680"/>
                </a:cubicBezTo>
                <a:cubicBezTo>
                  <a:pt x="f1177" y="f1657"/>
                  <a:pt x="f1177" y="f1677"/>
                  <a:pt x="f1178" y="f1677"/>
                </a:cubicBezTo>
                <a:cubicBezTo>
                  <a:pt x="f1179" y="f1661"/>
                  <a:pt x="f1181" y="f1653"/>
                  <a:pt x="f1183" y="f1661"/>
                </a:cubicBezTo>
                <a:cubicBezTo>
                  <a:pt x="f1184" y="f1663"/>
                  <a:pt x="f2282" y="f1669"/>
                  <a:pt x="f1185" y="f743"/>
                </a:cubicBezTo>
                <a:cubicBezTo>
                  <a:pt x="f1185" y="f743"/>
                  <a:pt x="f1186" y="f743"/>
                  <a:pt x="f1187" y="f743"/>
                </a:cubicBezTo>
                <a:cubicBezTo>
                  <a:pt x="f1189" y="f743"/>
                  <a:pt x="f1232" y="f743"/>
                  <a:pt x="f1193" y="f2110"/>
                </a:cubicBezTo>
                <a:cubicBezTo>
                  <a:pt x="f1195" y="f744"/>
                  <a:pt x="f1231" y="f665"/>
                  <a:pt x="f1197" y="f744"/>
                </a:cubicBezTo>
                <a:cubicBezTo>
                  <a:pt x="f1202" y="f2110"/>
                  <a:pt x="f1198" y="f2110"/>
                  <a:pt x="f1199" y="f743"/>
                </a:cubicBezTo>
                <a:cubicBezTo>
                  <a:pt x="f1201" y="f1669"/>
                  <a:pt x="f1206" y="f743"/>
                  <a:pt x="f1200" y="f1669"/>
                </a:cubicBezTo>
                <a:cubicBezTo>
                  <a:pt x="f2281" y="f1669"/>
                  <a:pt x="f1209" y="f1669"/>
                  <a:pt x="f2280" y="f1669"/>
                </a:cubicBezTo>
                <a:cubicBezTo>
                  <a:pt x="f1211" y="f743"/>
                  <a:pt x="f2279" y="f2110"/>
                  <a:pt x="f1213" y="f2110"/>
                </a:cubicBezTo>
                <a:cubicBezTo>
                  <a:pt x="f1218" y="f744"/>
                  <a:pt x="f1223" y="f744"/>
                  <a:pt x="f1223" y="f664"/>
                </a:cubicBezTo>
                <a:cubicBezTo>
                  <a:pt x="f1223" y="f661"/>
                  <a:pt x="f1220" y="f666"/>
                  <a:pt x="f1228" y="f666"/>
                </a:cubicBezTo>
                <a:cubicBezTo>
                  <a:pt x="f2278" y="f666"/>
                  <a:pt x="f2276" y="f666"/>
                  <a:pt x="f2271" y="f666"/>
                </a:cubicBezTo>
                <a:cubicBezTo>
                  <a:pt x="f2273" y="f666"/>
                  <a:pt x="f2266" y="f651"/>
                  <a:pt x="f2265" y="f652"/>
                </a:cubicBezTo>
                <a:cubicBezTo>
                  <a:pt x="f2285" y="f652"/>
                  <a:pt x="f2263" y="f667"/>
                  <a:pt x="f2262" y="f667"/>
                </a:cubicBezTo>
                <a:cubicBezTo>
                  <a:pt x="f2286" y="f653"/>
                  <a:pt x="f2287" y="f668"/>
                  <a:pt x="f2258" y="f668"/>
                </a:cubicBezTo>
                <a:cubicBezTo>
                  <a:pt x="f2257" y="f660"/>
                  <a:pt x="f2288" y="f660"/>
                  <a:pt x="f2289" y="f654"/>
                </a:cubicBezTo>
                <a:cubicBezTo>
                  <a:pt x="f2253" y="f655"/>
                  <a:pt x="f2290" y="f656"/>
                  <a:pt x="f2291" y="f657"/>
                </a:cubicBezTo>
                <a:cubicBezTo>
                  <a:pt x="f2226" y="f658"/>
                  <a:pt x="f2224" y="f659"/>
                  <a:pt x="f2222" y="f669"/>
                </a:cubicBezTo>
                <a:cubicBezTo>
                  <a:pt x="f2292" y="f673"/>
                  <a:pt x="f2218" y="f673"/>
                  <a:pt x="f2232" y="f670"/>
                </a:cubicBezTo>
                <a:cubicBezTo>
                  <a:pt x="f2234" y="f672"/>
                  <a:pt x="f2293" y="f674"/>
                  <a:pt x="f2236" y="f671"/>
                </a:cubicBezTo>
                <a:cubicBezTo>
                  <a:pt x="f2209" y="f671"/>
                  <a:pt x="f2239" y="f676"/>
                  <a:pt x="f2241" y="f676"/>
                </a:cubicBezTo>
                <a:cubicBezTo>
                  <a:pt x="f2243" y="f677"/>
                  <a:pt x="f2244" y="f678"/>
                  <a:pt x="f2200" y="f678"/>
                </a:cubicBezTo>
                <a:cubicBezTo>
                  <a:pt x="f2196" y="f737"/>
                  <a:pt x="f2193" y="f737"/>
                  <a:pt x="f2294" y="f737"/>
                </a:cubicBezTo>
                <a:cubicBezTo>
                  <a:pt x="f2295" y="f737"/>
                  <a:pt x="f2296" y="f680"/>
                  <a:pt x="f2297" y="f737"/>
                </a:cubicBezTo>
                <a:cubicBezTo>
                  <a:pt x="f2298" y="f737"/>
                  <a:pt x="f2183" y="f679"/>
                  <a:pt x="f2299" y="f676"/>
                </a:cubicBezTo>
                <a:cubicBezTo>
                  <a:pt x="f2300" y="f675"/>
                  <a:pt x="f2167" y="f671"/>
                  <a:pt x="f2165" y="f674"/>
                </a:cubicBezTo>
                <a:cubicBezTo>
                  <a:pt x="f2168" y="f674"/>
                  <a:pt x="f2163" y="f674"/>
                  <a:pt x="f2162" y="f672"/>
                </a:cubicBezTo>
                <a:cubicBezTo>
                  <a:pt x="f2160" y="f672"/>
                  <a:pt x="f2171" y="f670"/>
                  <a:pt x="f2158" y="f673"/>
                </a:cubicBezTo>
                <a:cubicBezTo>
                  <a:pt x="f2172" y="f659"/>
                  <a:pt x="f2173" y="f657"/>
                  <a:pt x="f2156" y="f655"/>
                </a:cubicBezTo>
                <a:cubicBezTo>
                  <a:pt x="f2155" y="f660"/>
                  <a:pt x="f2301" y="f653"/>
                  <a:pt x="f2153" y="f652"/>
                </a:cubicBezTo>
                <a:cubicBezTo>
                  <a:pt x="f2152" y="f661"/>
                  <a:pt x="f2302" y="f663"/>
                  <a:pt x="f2303" y="f744"/>
                </a:cubicBezTo>
                <a:cubicBezTo>
                  <a:pt x="f2304" y="f1669"/>
                  <a:pt x="f2148" y="f1661"/>
                  <a:pt x="f2147" y="f1677"/>
                </a:cubicBezTo>
                <a:cubicBezTo>
                  <a:pt x="f2305" y="f2009"/>
                  <a:pt x="f2306" y="f2003"/>
                  <a:pt x="f2307" y="f2284"/>
                </a:cubicBezTo>
                <a:cubicBezTo>
                  <a:pt x="f2307" y="f1997"/>
                  <a:pt x="f2307" y="f2039"/>
                  <a:pt x="f2307" y="f2107"/>
                </a:cubicBezTo>
                <a:cubicBezTo>
                  <a:pt x="f2307" y="f1993"/>
                  <a:pt x="f2306" y="f1991"/>
                  <a:pt x="f2305" y="f2042"/>
                </a:cubicBezTo>
                <a:cubicBezTo>
                  <a:pt x="f2308" y="f2042"/>
                  <a:pt x="f2309" y="f1990"/>
                  <a:pt x="f2309" y="f2046"/>
                </a:cubicBezTo>
                <a:cubicBezTo>
                  <a:pt x="f2309" y="f3"/>
                  <a:pt x="f2147" y="f1985"/>
                  <a:pt x="f2309" y="f2049"/>
                </a:cubicBezTo>
                <a:cubicBezTo>
                  <a:pt x="f2310" y="f2049"/>
                  <a:pt x="f2310" y="f1982"/>
                  <a:pt x="f2148" y="f1981"/>
                </a:cubicBezTo>
                <a:cubicBezTo>
                  <a:pt x="f2149" y="f1978"/>
                  <a:pt x="f2309" y="f1958"/>
                  <a:pt x="f2150" y="f1957"/>
                </a:cubicBezTo>
                <a:cubicBezTo>
                  <a:pt x="f2151" y="f1956"/>
                  <a:pt x="f2152" y="f1957"/>
                  <a:pt x="f2153" y="f1957"/>
                </a:cubicBezTo>
                <a:cubicBezTo>
                  <a:pt x="f2301" y="f1957"/>
                  <a:pt x="f2155" y="f1956"/>
                  <a:pt x="f2156" y="f1956"/>
                </a:cubicBezTo>
                <a:cubicBezTo>
                  <a:pt x="f2311" y="f1955"/>
                  <a:pt x="f2173" y="f1452"/>
                  <a:pt x="f2157" y="f1952"/>
                </a:cubicBezTo>
                <a:cubicBezTo>
                  <a:pt x="f2172" y="f1451"/>
                  <a:pt x="f2312" y="f1442"/>
                  <a:pt x="f2313" y="f1443"/>
                </a:cubicBezTo>
                <a:cubicBezTo>
                  <a:pt x="f2159" y="f1446"/>
                  <a:pt x="f2161" y="f1449"/>
                  <a:pt x="f2163" y="f1450"/>
                </a:cubicBezTo>
                <a:cubicBezTo>
                  <a:pt x="f2163" y="f1428"/>
                  <a:pt x="f2168" y="f1364"/>
                  <a:pt x="f2164" y="f1364"/>
                </a:cubicBezTo>
                <a:cubicBezTo>
                  <a:pt x="f2166" y="f1429"/>
                  <a:pt x="f2165" y="f1428"/>
                  <a:pt x="f2165" y="f1450"/>
                </a:cubicBezTo>
                <a:cubicBezTo>
                  <a:pt x="f2164" y="f1427"/>
                  <a:pt x="f2164" y="f1426"/>
                  <a:pt x="f2165" y="f1426"/>
                </a:cubicBezTo>
                <a:cubicBezTo>
                  <a:pt x="f2167" y="f1426"/>
                  <a:pt x="f2167" y="f1450"/>
                  <a:pt x="f2300" y="f1450"/>
                </a:cubicBezTo>
                <a:cubicBezTo>
                  <a:pt x="f2299" y="f1428"/>
                  <a:pt x="f2314" y="f1428"/>
                  <a:pt x="f2315" y="f1364"/>
                </a:cubicBezTo>
                <a:cubicBezTo>
                  <a:pt x="f2183" y="f1429"/>
                  <a:pt x="f2184" y="f1429"/>
                  <a:pt x="f2185" y="f1365"/>
                </a:cubicBezTo>
                <a:cubicBezTo>
                  <a:pt x="f2186" y="f1366"/>
                  <a:pt x="f2316" y="f1367"/>
                  <a:pt x="f2188" y="f1368"/>
                </a:cubicBezTo>
                <a:cubicBezTo>
                  <a:pt x="f2317" y="f1368"/>
                  <a:pt x="f2189" y="f1370"/>
                  <a:pt x="f2318" y="f1370"/>
                </a:cubicBezTo>
                <a:cubicBezTo>
                  <a:pt x="f2319" y="f1380"/>
                  <a:pt x="f2320" y="f1371"/>
                  <a:pt x="f2194" y="f1374"/>
                </a:cubicBezTo>
                <a:cubicBezTo>
                  <a:pt x="f2197" y="f1376"/>
                  <a:pt x="f2200" y="f1384"/>
                  <a:pt x="f2243" y="f1382"/>
                </a:cubicBezTo>
                <a:cubicBezTo>
                  <a:pt x="f2241" y="f1381"/>
                  <a:pt x="f2240" y="f1381"/>
                  <a:pt x="f2239" y="f1405"/>
                </a:cubicBezTo>
                <a:cubicBezTo>
                  <a:pt x="f2238" y="f1395"/>
                  <a:pt x="f2237" y="f1396"/>
                  <a:pt x="f2236" y="f1411"/>
                </a:cubicBezTo>
                <a:cubicBezTo>
                  <a:pt x="f2321" y="f1397"/>
                  <a:pt x="f2293" y="f1404"/>
                  <a:pt x="f2235" y="f1403"/>
                </a:cubicBezTo>
                <a:cubicBezTo>
                  <a:pt x="f2234" y="f1398"/>
                  <a:pt x="f2233" y="f1399"/>
                  <a:pt x="f2322" y="f1399"/>
                </a:cubicBezTo>
                <a:cubicBezTo>
                  <a:pt x="f2218" y="f1400"/>
                  <a:pt x="f2219" y="f1401"/>
                  <a:pt x="f2292" y="f1402"/>
                </a:cubicBezTo>
                <a:cubicBezTo>
                  <a:pt x="f2230" y="f1407"/>
                  <a:pt x="f2223" y="f1410"/>
                  <a:pt x="f2224" y="f1408"/>
                </a:cubicBezTo>
                <a:cubicBezTo>
                  <a:pt x="f2226" y="f1415"/>
                  <a:pt x="f2323" y="f1413"/>
                  <a:pt x="f2249" y="f1414"/>
                </a:cubicBezTo>
                <a:cubicBezTo>
                  <a:pt x="f2290" y="f1416"/>
                  <a:pt x="f2252" y="f1539"/>
                  <a:pt x="f2324" y="f1539"/>
                </a:cubicBezTo>
                <a:cubicBezTo>
                  <a:pt x="f2325" y="f1417"/>
                  <a:pt x="f2326" y="f1418"/>
                  <a:pt x="f2256" y="f1419"/>
                </a:cubicBezTo>
                <a:cubicBezTo>
                  <a:pt x="f2327" y="f1420"/>
                  <a:pt x="f2328" y="f1548"/>
                  <a:pt x="f2258" y="f1424"/>
                </a:cubicBezTo>
                <a:cubicBezTo>
                  <a:pt x="f2259" y="f1421"/>
                  <a:pt x="f2260" y="f1422"/>
                  <a:pt x="f2286" y="f1422"/>
                </a:cubicBezTo>
                <a:cubicBezTo>
                  <a:pt x="f2263" y="f1550"/>
                  <a:pt x="f2329" y="f1423"/>
                  <a:pt x="f2273" y="f1550"/>
                </a:cubicBezTo>
                <a:cubicBezTo>
                  <a:pt x="f2271" y="f1550"/>
                  <a:pt x="f2278" y="f1551"/>
                  <a:pt x="f1223" y="f1552"/>
                </a:cubicBezTo>
                <a:cubicBezTo>
                  <a:pt x="f1215" y="f1568"/>
                  <a:pt x="f1209" y="f1552"/>
                  <a:pt x="f1201" y="f1552"/>
                </a:cubicBezTo>
                <a:cubicBezTo>
                  <a:pt x="f1202" y="f1568"/>
                  <a:pt x="f1231" y="f1568"/>
                  <a:pt x="f1193" y="f1568"/>
                </a:cubicBezTo>
                <a:cubicBezTo>
                  <a:pt x="f1192" y="f1568"/>
                  <a:pt x="f1191" y="f1568"/>
                  <a:pt x="f1191" y="f1552"/>
                </a:cubicBezTo>
                <a:cubicBezTo>
                  <a:pt x="f1189" y="f1552"/>
                  <a:pt x="f1189" y="f1551"/>
                  <a:pt x="f1189" y="f1550"/>
                </a:cubicBezTo>
                <a:cubicBezTo>
                  <a:pt x="f1188" y="f1423"/>
                  <a:pt x="f1187" y="f1422"/>
                  <a:pt x="f1187" y="f1421"/>
                </a:cubicBezTo>
                <a:cubicBezTo>
                  <a:pt x="f1187" y="f1548"/>
                  <a:pt x="f1186" y="f1418"/>
                  <a:pt x="f2282" y="f1425"/>
                </a:cubicBezTo>
                <a:cubicBezTo>
                  <a:pt x="f1183" y="f1417"/>
                  <a:pt x="f1181" y="f1539"/>
                  <a:pt x="f1179" y="f1539"/>
                </a:cubicBezTo>
                <a:cubicBezTo>
                  <a:pt x="f1177" y="f1416"/>
                  <a:pt x="f1233" y="f1414"/>
                  <a:pt x="f1233" y="f1415"/>
                </a:cubicBezTo>
                <a:cubicBezTo>
                  <a:pt x="f1175" y="f1414"/>
                  <a:pt x="f1176" y="f1539"/>
                  <a:pt x="f1178" y="f1539"/>
                </a:cubicBezTo>
                <a:cubicBezTo>
                  <a:pt x="f1179" y="f1539"/>
                  <a:pt x="f1180" y="f1539"/>
                  <a:pt x="f1180" y="f1417"/>
                </a:cubicBezTo>
                <a:cubicBezTo>
                  <a:pt x="f1181" y="f1425"/>
                  <a:pt x="f1182" y="f1425"/>
                  <a:pt x="f1182" y="f1418"/>
                </a:cubicBezTo>
                <a:cubicBezTo>
                  <a:pt x="f1183" y="f1419"/>
                  <a:pt x="f1186" y="f1419"/>
                  <a:pt x="f1186" y="f1548"/>
                </a:cubicBezTo>
                <a:cubicBezTo>
                  <a:pt x="f1185" y="f1424"/>
                  <a:pt x="f1184" y="f1548"/>
                  <a:pt x="f1184" y="f1424"/>
                </a:cubicBezTo>
                <a:cubicBezTo>
                  <a:pt x="f1183" y="f1424"/>
                  <a:pt x="f1182" y="f1421"/>
                  <a:pt x="f1182" y="f1421"/>
                </a:cubicBezTo>
                <a:cubicBezTo>
                  <a:pt x="f1181" y="f1422"/>
                  <a:pt x="f1180" y="f1422"/>
                  <a:pt x="f1180" y="f1423"/>
                </a:cubicBezTo>
                <a:cubicBezTo>
                  <a:pt x="f1181" y="f1551"/>
                  <a:pt x="f1182" y="f1550"/>
                  <a:pt x="f1183" y="f1550"/>
                </a:cubicBezTo>
                <a:cubicBezTo>
                  <a:pt x="f2282" y="f1551"/>
                  <a:pt x="f1184" y="f1553"/>
                  <a:pt x="f1184" y="f1555"/>
                </a:cubicBezTo>
                <a:cubicBezTo>
                  <a:pt x="f1184" y="f1556"/>
                  <a:pt x="f1184" y="f1557"/>
                  <a:pt x="f1183" y="f1556"/>
                </a:cubicBezTo>
                <a:cubicBezTo>
                  <a:pt x="f1182" y="f1556"/>
                  <a:pt x="f1182" y="f1555"/>
                  <a:pt x="f1181" y="f1555"/>
                </a:cubicBezTo>
                <a:cubicBezTo>
                  <a:pt x="f1180" y="f1554"/>
                  <a:pt x="f1178" y="f1555"/>
                  <a:pt x="f1177" y="f1554"/>
                </a:cubicBezTo>
                <a:cubicBezTo>
                  <a:pt x="f1177" y="f1554"/>
                  <a:pt x="f1176" y="f1553"/>
                  <a:pt x="f1233" y="f1553"/>
                </a:cubicBezTo>
                <a:cubicBezTo>
                  <a:pt x="f1175" y="f1553"/>
                  <a:pt x="f1175" y="f1553"/>
                  <a:pt x="f1234" y="f1568"/>
                </a:cubicBezTo>
                <a:cubicBezTo>
                  <a:pt x="f1174" y="f1552"/>
                  <a:pt x="f2283" y="f1551"/>
                  <a:pt x="f1171" y="f1552"/>
                </a:cubicBezTo>
                <a:cubicBezTo>
                  <a:pt x="f1173" y="f1568"/>
                  <a:pt x="f1171" y="f1553"/>
                  <a:pt x="f1173" y="f1553"/>
                </a:cubicBezTo>
                <a:cubicBezTo>
                  <a:pt x="f1169" y="f1554"/>
                  <a:pt x="f1170" y="f1553"/>
                  <a:pt x="f1150" y="f1553"/>
                </a:cubicBezTo>
                <a:cubicBezTo>
                  <a:pt x="f1153" y="f1553"/>
                  <a:pt x="f1155" y="f1554"/>
                  <a:pt x="f1156" y="f1555"/>
                </a:cubicBezTo>
                <a:cubicBezTo>
                  <a:pt x="f1159" y="f1556"/>
                  <a:pt x="f1163" y="f1554"/>
                  <a:pt x="f1164" y="f1555"/>
                </a:cubicBezTo>
                <a:cubicBezTo>
                  <a:pt x="f1165" y="f1556"/>
                  <a:pt x="f1165" y="f1557"/>
                  <a:pt x="f1166" y="f1557"/>
                </a:cubicBezTo>
                <a:cubicBezTo>
                  <a:pt x="f1162" y="f1557"/>
                  <a:pt x="f1160" y="f1557"/>
                  <a:pt x="f1154" y="f1559"/>
                </a:cubicBezTo>
                <a:cubicBezTo>
                  <a:pt x="f1152" y="f1560"/>
                  <a:pt x="f1154" y="f1562"/>
                  <a:pt x="f1152" y="f1565"/>
                </a:cubicBezTo>
                <a:cubicBezTo>
                  <a:pt x="f1151" y="f2330"/>
                  <a:pt x="f1203" y="f2330"/>
                  <a:pt x="f1203" y="f2330"/>
                </a:cubicBezTo>
                <a:cubicBezTo>
                  <a:pt x="f1205" y="f1326"/>
                  <a:pt x="f1205" y="f1329"/>
                  <a:pt x="f1204" y="f1331"/>
                </a:cubicBezTo>
                <a:cubicBezTo>
                  <a:pt x="f1203" y="f1333"/>
                  <a:pt x="f1151" y="f1486"/>
                  <a:pt x="f1151" y="f1486"/>
                </a:cubicBezTo>
                <a:cubicBezTo>
                  <a:pt x="f1152" y="f1332"/>
                  <a:pt x="f1152" y="f1334"/>
                  <a:pt x="f1154" y="f1362"/>
                </a:cubicBezTo>
                <a:cubicBezTo>
                  <a:pt x="f1160" y="f1332"/>
                  <a:pt x="f1154" y="f1486"/>
                  <a:pt x="f1160" y="f1333"/>
                </a:cubicBezTo>
                <a:cubicBezTo>
                  <a:pt x="f1162" y="f1333"/>
                  <a:pt x="f1162" y="f1333"/>
                  <a:pt x="f1166" y="f1333"/>
                </a:cubicBezTo>
                <a:cubicBezTo>
                  <a:pt x="f1166" y="f1331"/>
                  <a:pt x="f1165" y="f1331"/>
                  <a:pt x="f1165" y="f1331"/>
                </a:cubicBezTo>
                <a:cubicBezTo>
                  <a:pt x="f1167" y="f1330"/>
                  <a:pt x="f1163" y="f1329"/>
                  <a:pt x="f1159" y="f1329"/>
                </a:cubicBezTo>
                <a:cubicBezTo>
                  <a:pt x="f1156" y="f1329"/>
                  <a:pt x="f1153" y="f1330"/>
                  <a:pt x="f1170" y="f1328"/>
                </a:cubicBezTo>
                <a:cubicBezTo>
                  <a:pt x="f1173" y="f1328"/>
                  <a:pt x="f2283" y="f1326"/>
                  <a:pt x="f1235" y="f1328"/>
                </a:cubicBezTo>
                <a:cubicBezTo>
                  <a:pt x="f1175" y="f1330"/>
                  <a:pt x="f1174" y="f1331"/>
                  <a:pt x="f1175" y="f1486"/>
                </a:cubicBezTo>
                <a:cubicBezTo>
                  <a:pt x="f1233" y="f1332"/>
                  <a:pt x="f1233" y="f1332"/>
                  <a:pt x="f1176" y="f1362"/>
                </a:cubicBezTo>
                <a:cubicBezTo>
                  <a:pt x="f1176" y="f1334"/>
                  <a:pt x="f1176" y="f1335"/>
                  <a:pt x="f1175" y="f1335"/>
                </a:cubicBezTo>
                <a:cubicBezTo>
                  <a:pt x="f1234" y="f1335"/>
                  <a:pt x="f1174" y="f1335"/>
                  <a:pt x="f1235" y="f1335"/>
                </a:cubicBezTo>
                <a:cubicBezTo>
                  <a:pt x="f1172" y="f1335"/>
                  <a:pt x="f2283" y="f1336"/>
                  <a:pt x="f1171" y="f1336"/>
                </a:cubicBezTo>
                <a:cubicBezTo>
                  <a:pt x="f1169" y="f1337"/>
                  <a:pt x="f1150" y="f1336"/>
                  <a:pt x="f1155" y="f1337"/>
                </a:cubicBezTo>
                <a:cubicBezTo>
                  <a:pt x="f1157" y="f1337"/>
                  <a:pt x="f1158" y="f1339"/>
                  <a:pt x="f1161" y="f1340"/>
                </a:cubicBezTo>
                <a:cubicBezTo>
                  <a:pt x="f1168" y="f1342"/>
                  <a:pt x="f1164" y="f1341"/>
                  <a:pt x="f1166" y="f1341"/>
                </a:cubicBezTo>
                <a:cubicBezTo>
                  <a:pt x="f1162" y="f1341"/>
                  <a:pt x="f1162" y="f1342"/>
                  <a:pt x="f1160" y="f1361"/>
                </a:cubicBezTo>
                <a:cubicBezTo>
                  <a:pt x="f1154" y="f1351"/>
                  <a:pt x="f1152" y="f1351"/>
                  <a:pt x="f1152" y="f1351"/>
                </a:cubicBezTo>
                <a:cubicBezTo>
                  <a:pt x="f1151" y="f1352"/>
                  <a:pt x="f1212" y="f1360"/>
                  <a:pt x="f1212" y="f1352"/>
                </a:cubicBezTo>
                <a:cubicBezTo>
                  <a:pt x="f1212" y="f1351"/>
                  <a:pt x="f1207" y="f1361"/>
                  <a:pt x="f1207" y="f1361"/>
                </a:cubicBezTo>
                <a:cubicBezTo>
                  <a:pt x="f1205" y="f1342"/>
                  <a:pt x="f1205" y="f1341"/>
                  <a:pt x="f1204" y="f1340"/>
                </a:cubicBezTo>
                <a:cubicBezTo>
                  <a:pt x="f1203" y="f1340"/>
                  <a:pt x="f1203" y="f1340"/>
                  <a:pt x="f1151" y="f1338"/>
                </a:cubicBezTo>
                <a:cubicBezTo>
                  <a:pt x="f1151" y="f1337"/>
                  <a:pt x="f1151" y="f1336"/>
                  <a:pt x="f1204" y="f1336"/>
                </a:cubicBezTo>
                <a:cubicBezTo>
                  <a:pt x="f1205" y="f1336"/>
                  <a:pt x="f1205" y="f1337"/>
                  <a:pt x="f1207" y="f1338"/>
                </a:cubicBezTo>
                <a:cubicBezTo>
                  <a:pt x="f1208" y="f1338"/>
                  <a:pt x="f1212" y="f1338"/>
                  <a:pt x="f1210" y="f1339"/>
                </a:cubicBezTo>
                <a:cubicBezTo>
                  <a:pt x="f1214" y="f1339"/>
                  <a:pt x="f1216" y="f1340"/>
                  <a:pt x="f1217" y="f1340"/>
                </a:cubicBezTo>
                <a:cubicBezTo>
                  <a:pt x="f1221" y="f1340"/>
                  <a:pt x="f1219" y="f1338"/>
                  <a:pt x="f1219" y="f1336"/>
                </a:cubicBezTo>
                <a:cubicBezTo>
                  <a:pt x="f1219" y="f1332"/>
                  <a:pt x="f1229" y="f1334"/>
                  <a:pt x="f1281" y="f1334"/>
                </a:cubicBezTo>
                <a:cubicBezTo>
                  <a:pt x="f1278" y="f1334"/>
                  <a:pt x="f1124" y="f1362"/>
                  <a:pt x="f1123" y="f1334"/>
                </a:cubicBezTo>
                <a:cubicBezTo>
                  <a:pt x="f1120" y="f1334"/>
                  <a:pt x="f1118" y="f1335"/>
                  <a:pt x="f1130" y="f1335"/>
                </a:cubicBezTo>
                <a:cubicBezTo>
                  <a:pt x="f1132" y="f1335"/>
                  <a:pt x="f1135" y="f1335"/>
                  <a:pt x="f1138" y="f1337"/>
                </a:cubicBezTo>
                <a:cubicBezTo>
                  <a:pt x="f1142" y="f1337"/>
                  <a:pt x="f2331" y="f1338"/>
                  <a:pt x="f1147" y="f1337"/>
                </a:cubicBezTo>
                <a:cubicBezTo>
                  <a:pt x="f958" y="f1337"/>
                  <a:pt x="f957" y="f1335"/>
                  <a:pt x="f956" y="f1362"/>
                </a:cubicBezTo>
                <a:cubicBezTo>
                  <a:pt x="f956" y="f1334"/>
                  <a:pt x="f953" y="f1337"/>
                  <a:pt x="f952" y="f1337"/>
                </a:cubicBezTo>
                <a:cubicBezTo>
                  <a:pt x="f951" y="f1338"/>
                  <a:pt x="f951" y="f1338"/>
                  <a:pt x="f950" y="f1339"/>
                </a:cubicBezTo>
                <a:cubicBezTo>
                  <a:pt x="f948" y="f1340"/>
                  <a:pt x="f948" y="f1341"/>
                  <a:pt x="f947" y="f1341"/>
                </a:cubicBezTo>
                <a:cubicBezTo>
                  <a:pt x="f959" y="f1341"/>
                  <a:pt x="f946" y="f1339"/>
                  <a:pt x="f946" y="f1339"/>
                </a:cubicBezTo>
                <a:cubicBezTo>
                  <a:pt x="f960" y="f1337"/>
                  <a:pt x="f942" y="f1338"/>
                  <a:pt x="f940" y="f1336"/>
                </a:cubicBezTo>
                <a:cubicBezTo>
                  <a:pt x="f940" y="f1335"/>
                  <a:pt x="f939" y="f1334"/>
                  <a:pt x="f938" y="f1334"/>
                </a:cubicBezTo>
                <a:cubicBezTo>
                  <a:pt x="f937" y="f1334"/>
                  <a:pt x="f936" y="f1334"/>
                  <a:pt x="f935" y="f1362"/>
                </a:cubicBezTo>
                <a:cubicBezTo>
                  <a:pt x="f962" y="f1362"/>
                  <a:pt x="f962" y="f1332"/>
                  <a:pt x="f933" y="f1332"/>
                </a:cubicBezTo>
                <a:cubicBezTo>
                  <a:pt x="f933" y="f1332"/>
                  <a:pt x="f932" y="f1332"/>
                  <a:pt x="f931" y="f1486"/>
                </a:cubicBezTo>
                <a:cubicBezTo>
                  <a:pt x="f931" y="f1486"/>
                  <a:pt x="f931" y="f1333"/>
                  <a:pt x="f930" y="f1333"/>
                </a:cubicBezTo>
                <a:cubicBezTo>
                  <a:pt x="f930" y="f1486"/>
                  <a:pt x="f931" y="f1332"/>
                  <a:pt x="f931" y="f1332"/>
                </a:cubicBezTo>
                <a:cubicBezTo>
                  <a:pt x="f932" y="f1362"/>
                  <a:pt x="f933" y="f1362"/>
                  <a:pt x="f934" y="f1334"/>
                </a:cubicBezTo>
                <a:cubicBezTo>
                  <a:pt x="f935" y="f1335"/>
                  <a:pt x="f933" y="f1338"/>
                  <a:pt x="f932" y="f1338"/>
                </a:cubicBezTo>
                <a:cubicBezTo>
                  <a:pt x="f931" y="f1338"/>
                  <a:pt x="f930" y="f1338"/>
                  <a:pt x="f929" y="f1339"/>
                </a:cubicBezTo>
                <a:cubicBezTo>
                  <a:pt x="f928" y="f1339"/>
                  <a:pt x="f926" y="f1340"/>
                  <a:pt x="f926" y="f1340"/>
                </a:cubicBezTo>
                <a:cubicBezTo>
                  <a:pt x="f925" y="f1341"/>
                  <a:pt x="f927" y="f1342"/>
                  <a:pt x="f927" y="f1361"/>
                </a:cubicBezTo>
                <a:cubicBezTo>
                  <a:pt x="f927" y="f1351"/>
                  <a:pt x="f927" y="f1352"/>
                  <a:pt x="f927" y="f2332"/>
                </a:cubicBezTo>
                <a:cubicBezTo>
                  <a:pt x="f926" y="f1360"/>
                  <a:pt x="f924" y="f1354"/>
                  <a:pt x="f922" y="f1354"/>
                </a:cubicBezTo>
                <a:cubicBezTo>
                  <a:pt x="f921" y="f1355"/>
                  <a:pt x="f883" y="f1356"/>
                  <a:pt x="f885" y="f1356"/>
                </a:cubicBezTo>
                <a:cubicBezTo>
                  <a:pt x="f886" y="f1356"/>
                  <a:pt x="f1271" y="f1356"/>
                  <a:pt x="f888" y="f1356"/>
                </a:cubicBezTo>
                <a:cubicBezTo>
                  <a:pt x="f919" y="f1356"/>
                  <a:pt x="f919" y="f1357"/>
                  <a:pt x="f889" y="f1357"/>
                </a:cubicBezTo>
                <a:cubicBezTo>
                  <a:pt x="f893" y="f1357"/>
                  <a:pt x="f913" y="f1357"/>
                  <a:pt x="f894" y="f1357"/>
                </a:cubicBezTo>
                <a:cubicBezTo>
                  <a:pt x="f908" y="f1357"/>
                  <a:pt x="f908" y="f1359"/>
                  <a:pt x="f896" y="f1358"/>
                </a:cubicBezTo>
                <a:cubicBezTo>
                  <a:pt x="f897" y="f1358"/>
                  <a:pt x="f899" y="f1358"/>
                  <a:pt x="f902" y="f1432"/>
                </a:cubicBezTo>
                <a:cubicBezTo>
                  <a:pt x="f902" y="f1431"/>
                  <a:pt x="f899" y="f1433"/>
                  <a:pt x="f897" y="f1433"/>
                </a:cubicBezTo>
                <a:cubicBezTo>
                  <a:pt x="f908" y="f1433"/>
                  <a:pt x="f913" y="f1431"/>
                  <a:pt x="f891" y="f1431"/>
                </a:cubicBezTo>
                <a:cubicBezTo>
                  <a:pt x="f919" y="f1432"/>
                  <a:pt x="f888" y="f1358"/>
                  <a:pt x="f885" y="f1358"/>
                </a:cubicBezTo>
                <a:cubicBezTo>
                  <a:pt x="f883" y="f1358"/>
                  <a:pt x="f921" y="f1358"/>
                  <a:pt x="f923" y="f1359"/>
                </a:cubicBezTo>
                <a:cubicBezTo>
                  <a:pt x="f925" y="f1359"/>
                  <a:pt x="f927" y="f1359"/>
                  <a:pt x="f930" y="f1359"/>
                </a:cubicBezTo>
                <a:cubicBezTo>
                  <a:pt x="f932" y="f1359"/>
                  <a:pt x="f934" y="f1359"/>
                  <a:pt x="f935" y="f1359"/>
                </a:cubicBezTo>
                <a:cubicBezTo>
                  <a:pt x="f937" y="f1359"/>
                  <a:pt x="f940" y="f1359"/>
                  <a:pt x="f941" y="f1357"/>
                </a:cubicBezTo>
                <a:cubicBezTo>
                  <a:pt x="f960" y="f1356"/>
                  <a:pt x="f944" y="f1356"/>
                  <a:pt x="f959" y="f1356"/>
                </a:cubicBezTo>
                <a:cubicBezTo>
                  <a:pt x="f950" y="f1357"/>
                  <a:pt x="f950" y="f1358"/>
                  <a:pt x="f952" y="f1432"/>
                </a:cubicBezTo>
                <a:cubicBezTo>
                  <a:pt x="f953" y="f1431"/>
                  <a:pt x="f954" y="f1431"/>
                  <a:pt x="f956" y="f1431"/>
                </a:cubicBezTo>
                <a:cubicBezTo>
                  <a:pt x="f957" y="f1433"/>
                  <a:pt x="f957" y="f1434"/>
                  <a:pt x="f958" y="f1434"/>
                </a:cubicBezTo>
                <a:cubicBezTo>
                  <a:pt x="f1147" y="f1435"/>
                  <a:pt x="f2333" y="f1435"/>
                  <a:pt x="f1143" y="f1435"/>
                </a:cubicBezTo>
                <a:cubicBezTo>
                  <a:pt x="f1139" y="f1436"/>
                  <a:pt x="f1137" y="f1436"/>
                  <a:pt x="f1133" y="f1437"/>
                </a:cubicBezTo>
                <a:cubicBezTo>
                  <a:pt x="f1132" y="f1437"/>
                  <a:pt x="f1131" y="f1438"/>
                  <a:pt x="f1131" y="f1438"/>
                </a:cubicBezTo>
                <a:cubicBezTo>
                  <a:pt x="f1130" y="f1324"/>
                  <a:pt x="f1130" y="f1323"/>
                  <a:pt x="f1130" y="f1322"/>
                </a:cubicBezTo>
                <a:cubicBezTo>
                  <a:pt x="f1129" y="f1321"/>
                  <a:pt x="f1129" y="f1320"/>
                  <a:pt x="f1129" y="f1319"/>
                </a:cubicBezTo>
                <a:cubicBezTo>
                  <a:pt x="f1130" y="f1325"/>
                  <a:pt x="f1131" y="f1318"/>
                  <a:pt x="f1131" y="f1318"/>
                </a:cubicBezTo>
                <a:cubicBezTo>
                  <a:pt x="f1132" y="f1317"/>
                  <a:pt x="f1133" y="f1317"/>
                  <a:pt x="f1135" y="f1316"/>
                </a:cubicBezTo>
                <a:cubicBezTo>
                  <a:pt x="f1137" y="f1316"/>
                  <a:pt x="f1138" y="f1316"/>
                  <a:pt x="f1139" y="f1316"/>
                </a:cubicBezTo>
                <a:cubicBezTo>
                  <a:pt x="f1142" y="f1316"/>
                  <a:pt x="f1143" y="f1315"/>
                  <a:pt x="f1144" y="f1315"/>
                </a:cubicBezTo>
                <a:cubicBezTo>
                  <a:pt x="f2331" y="f1314"/>
                  <a:pt x="f2333" y="f1314"/>
                  <a:pt x="f1146" y="f1314"/>
                </a:cubicBezTo>
                <a:cubicBezTo>
                  <a:pt x="f1148" y="f1314"/>
                  <a:pt x="f957" y="f1303"/>
                  <a:pt x="f954" y="f1303"/>
                </a:cubicBezTo>
                <a:cubicBezTo>
                  <a:pt x="f952" y="f1302"/>
                  <a:pt x="f948" y="f1314"/>
                  <a:pt x="f947" y="f1302"/>
                </a:cubicBezTo>
                <a:cubicBezTo>
                  <a:pt x="f947" y="f1301"/>
                  <a:pt x="f947" y="f1300"/>
                  <a:pt x="f947" y="f1304"/>
                </a:cubicBezTo>
                <a:cubicBezTo>
                  <a:pt x="f947" y="f1312"/>
                  <a:pt x="f947" y="f1305"/>
                  <a:pt x="f947" y="f1306"/>
                </a:cubicBezTo>
                <a:cubicBezTo>
                  <a:pt x="f959" y="f1307"/>
                  <a:pt x="f946" y="f1309"/>
                  <a:pt x="f960" y="f1309"/>
                </a:cubicBezTo>
                <a:cubicBezTo>
                  <a:pt x="f942" y="f1309"/>
                  <a:pt x="f940" y="f1308"/>
                  <a:pt x="f939" y="f1307"/>
                </a:cubicBezTo>
                <a:cubicBezTo>
                  <a:pt x="f938" y="f1306"/>
                  <a:pt x="f937" y="f1306"/>
                  <a:pt x="f936" y="f1306"/>
                </a:cubicBezTo>
                <a:cubicBezTo>
                  <a:pt x="f962" y="f1306"/>
                  <a:pt x="f935" y="f1307"/>
                  <a:pt x="f962" y="f1308"/>
                </a:cubicBezTo>
                <a:cubicBezTo>
                  <a:pt x="f962" y="f1311"/>
                  <a:pt x="f932" y="f1310"/>
                  <a:pt x="f930" y="f1309"/>
                </a:cubicBezTo>
                <a:cubicBezTo>
                  <a:pt x="f929" y="f1309"/>
                  <a:pt x="f928" y="f1308"/>
                  <a:pt x="f927" y="f1308"/>
                </a:cubicBezTo>
                <a:cubicBezTo>
                  <a:pt x="f926" y="f1307"/>
                  <a:pt x="f926" y="f1307"/>
                  <a:pt x="f925" y="f1308"/>
                </a:cubicBezTo>
                <a:cubicBezTo>
                  <a:pt x="f925" y="f1309"/>
                  <a:pt x="f925" y="f1310"/>
                  <a:pt x="f924" y="f1310"/>
                </a:cubicBezTo>
                <a:cubicBezTo>
                  <a:pt x="f923" y="f1310"/>
                  <a:pt x="f923" y="f1310"/>
                  <a:pt x="f922" y="f1310"/>
                </a:cubicBezTo>
                <a:cubicBezTo>
                  <a:pt x="f902" y="f1310"/>
                  <a:pt x="f902" y="f1310"/>
                  <a:pt x="f902" y="f1310"/>
                </a:cubicBezTo>
                <a:cubicBezTo>
                  <a:pt x="f902" y="f1310"/>
                  <a:pt x="f902" y="f1310"/>
                  <a:pt x="f902" y="f1310"/>
                </a:cubicBezTo>
                <a:cubicBezTo>
                  <a:pt x="f905" y="f1307"/>
                  <a:pt x="f1285" y="f1305"/>
                  <a:pt x="f1285" y="f1300"/>
                </a:cubicBezTo>
                <a:cubicBezTo>
                  <a:pt x="f1290" y="f1302"/>
                  <a:pt x="f1291" y="f1314"/>
                  <a:pt x="f1291" y="f1316"/>
                </a:cubicBezTo>
                <a:cubicBezTo>
                  <a:pt x="f1291" y="f1318"/>
                  <a:pt x="f1286" y="f1319"/>
                  <a:pt x="f1287" y="f1320"/>
                </a:cubicBezTo>
                <a:cubicBezTo>
                  <a:pt x="f1289" y="f1321"/>
                  <a:pt x="f1288" y="f1321"/>
                  <a:pt x="f1141" y="f1321"/>
                </a:cubicBezTo>
                <a:cubicBezTo>
                  <a:pt x="f1140" y="f1321"/>
                  <a:pt x="f1140" y="f1320"/>
                  <a:pt x="f1140" y="f1319"/>
                </a:cubicBezTo>
                <a:cubicBezTo>
                  <a:pt x="f1141" y="f1319"/>
                  <a:pt x="f1288" y="f1325"/>
                  <a:pt x="f1288" y="f1325"/>
                </a:cubicBezTo>
                <a:cubicBezTo>
                  <a:pt x="f1289" y="f1318"/>
                  <a:pt x="f1289" y="f1317"/>
                  <a:pt x="f1287" y="f1316"/>
                </a:cubicBezTo>
                <a:cubicBezTo>
                  <a:pt x="f1287" y="f1315"/>
                  <a:pt x="f1286" y="f1315"/>
                  <a:pt x="f1287" y="f1314"/>
                </a:cubicBezTo>
                <a:cubicBezTo>
                  <a:pt x="f1289" y="f1303"/>
                  <a:pt x="f1141" y="f1316"/>
                  <a:pt x="f1140" y="f1316"/>
                </a:cubicBezTo>
                <a:cubicBezTo>
                  <a:pt x="f1136" y="f1317"/>
                  <a:pt x="f1134" y="f1316"/>
                  <a:pt x="f1134" y="f1316"/>
                </a:cubicBezTo>
                <a:cubicBezTo>
                  <a:pt x="f1127" y="f1316"/>
                  <a:pt x="f1126" y="f1316"/>
                  <a:pt x="f1075" y="f1318"/>
                </a:cubicBezTo>
                <a:cubicBezTo>
                  <a:pt x="f1046" y="f1318"/>
                  <a:pt x="f1046" y="f1318"/>
                  <a:pt x="f1145" y="f1317"/>
                </a:cubicBezTo>
                <a:cubicBezTo>
                  <a:pt x="f1145" y="f1316"/>
                  <a:pt x="f1076" y="f1316"/>
                  <a:pt x="f1076" y="f1315"/>
                </a:cubicBezTo>
                <a:cubicBezTo>
                  <a:pt x="f1076" y="f1314"/>
                  <a:pt x="f1074" y="f1314"/>
                  <a:pt x="f1145" y="f1303"/>
                </a:cubicBezTo>
                <a:cubicBezTo>
                  <a:pt x="f1046" y="f1303"/>
                  <a:pt x="f1075" y="f1302"/>
                  <a:pt x="f1075" y="f1301"/>
                </a:cubicBezTo>
                <a:cubicBezTo>
                  <a:pt x="f1127" y="f1300"/>
                  <a:pt x="f1134" y="f1300"/>
                  <a:pt x="f1136" y="f1304"/>
                </a:cubicBezTo>
                <a:cubicBezTo>
                  <a:pt x="f1140" y="f1313"/>
                  <a:pt x="f1140" y="f1312"/>
                  <a:pt x="f1141" y="f1312"/>
                </a:cubicBezTo>
                <a:cubicBezTo>
                  <a:pt x="f1141" y="f1305"/>
                  <a:pt x="f1288" y="f1305"/>
                  <a:pt x="f1289" y="f1306"/>
                </a:cubicBezTo>
                <a:cubicBezTo>
                  <a:pt x="f1289" y="f1307"/>
                  <a:pt x="f1289" y="f1311"/>
                  <a:pt x="f1288" y="f1310"/>
                </a:cubicBezTo>
                <a:cubicBezTo>
                  <a:pt x="f1141" y="f1310"/>
                  <a:pt x="f1141" y="f1309"/>
                  <a:pt x="f1141" y="f1309"/>
                </a:cubicBezTo>
                <a:cubicBezTo>
                  <a:pt x="f1140" y="f1308"/>
                  <a:pt x="f1136" y="f1308"/>
                  <a:pt x="f1136" y="f1308"/>
                </a:cubicBezTo>
                <a:cubicBezTo>
                  <a:pt x="f1128" y="f1308"/>
                  <a:pt x="f1127" y="f1307"/>
                  <a:pt x="f1075" y="f1307"/>
                </a:cubicBezTo>
                <a:cubicBezTo>
                  <a:pt x="f1145" y="f1307"/>
                  <a:pt x="f1046" y="f1309"/>
                  <a:pt x="f1074" y="f1310"/>
                </a:cubicBezTo>
                <a:cubicBezTo>
                  <a:pt x="f1074" y="f1310"/>
                  <a:pt x="f1074" y="f1310"/>
                  <a:pt x="f1074" y="f1310"/>
                </a:cubicBezTo>
                <a:cubicBezTo>
                  <a:pt x="f978" y="f1310"/>
                  <a:pt x="f978" y="f1310"/>
                  <a:pt x="f978" y="f1310"/>
                </a:cubicBezTo>
                <a:cubicBezTo>
                  <a:pt x="f983" y="f1310"/>
                  <a:pt x="f974" y="f1310"/>
                  <a:pt x="f974" y="f1308"/>
                </a:cubicBezTo>
                <a:cubicBezTo>
                  <a:pt x="f975" y="f1307"/>
                  <a:pt x="f974" y="f1307"/>
                  <a:pt x="f976" y="f1307"/>
                </a:cubicBezTo>
                <a:cubicBezTo>
                  <a:pt x="f1039" y="f1306"/>
                  <a:pt x="f976" y="f1305"/>
                  <a:pt x="f976" y="f1312"/>
                </a:cubicBezTo>
                <a:cubicBezTo>
                  <a:pt x="f974" y="f1313"/>
                  <a:pt x="f974" y="f1304"/>
                  <a:pt x="f975" y="f1304"/>
                </a:cubicBezTo>
                <a:cubicBezTo>
                  <a:pt x="f973" y="f1304"/>
                  <a:pt x="f972" y="f1304"/>
                  <a:pt x="f971" y="f1304"/>
                </a:cubicBezTo>
                <a:cubicBezTo>
                  <a:pt x="f970" y="f1302"/>
                  <a:pt x="f973" y="f1302"/>
                  <a:pt x="f973" y="f1314"/>
                </a:cubicBezTo>
                <a:cubicBezTo>
                  <a:pt x="f973" y="f1317"/>
                  <a:pt x="f985" y="f1314"/>
                  <a:pt x="f970" y="f1303"/>
                </a:cubicBezTo>
                <a:cubicBezTo>
                  <a:pt x="f969" y="f1303"/>
                  <a:pt x="f968" y="f1314"/>
                  <a:pt x="f986" y="f1315"/>
                </a:cubicBezTo>
                <a:cubicBezTo>
                  <a:pt x="f967" y="f1316"/>
                  <a:pt x="f987" y="f1317"/>
                  <a:pt x="f966" y="f1318"/>
                </a:cubicBezTo>
                <a:cubicBezTo>
                  <a:pt x="f965" y="f1318"/>
                  <a:pt x="f965" y="f1318"/>
                  <a:pt x="f965" y="f1325"/>
                </a:cubicBezTo>
                <a:cubicBezTo>
                  <a:pt x="f988" y="f1322"/>
                  <a:pt x="f988" y="f1317"/>
                  <a:pt x="f988" y="f1315"/>
                </a:cubicBezTo>
                <a:cubicBezTo>
                  <a:pt x="f963" y="f1314"/>
                  <a:pt x="f963" y="f1303"/>
                  <a:pt x="f963" y="f1302"/>
                </a:cubicBezTo>
                <a:cubicBezTo>
                  <a:pt x="f988" y="f1301"/>
                  <a:pt x="f989" y="f1300"/>
                  <a:pt x="f989" y="f1304"/>
                </a:cubicBezTo>
                <a:cubicBezTo>
                  <a:pt x="f989" y="f1313"/>
                  <a:pt x="f989" y="f1312"/>
                  <a:pt x="f990" y="f1305"/>
                </a:cubicBezTo>
                <a:cubicBezTo>
                  <a:pt x="f990" y="f1305"/>
                  <a:pt x="f1052" y="f1306"/>
                  <a:pt x="f991" y="f1307"/>
                </a:cubicBezTo>
                <a:cubicBezTo>
                  <a:pt x="f991" y="f1308"/>
                  <a:pt x="f989" y="f1307"/>
                  <a:pt x="f988" y="f1307"/>
                </a:cubicBezTo>
                <a:cubicBezTo>
                  <a:pt x="f963" y="f1307"/>
                  <a:pt x="f963" y="f1308"/>
                  <a:pt x="f964" y="f1309"/>
                </a:cubicBezTo>
                <a:cubicBezTo>
                  <a:pt x="f964" y="f1310"/>
                  <a:pt x="f965" y="f1310"/>
                  <a:pt x="f965" y="f1310"/>
                </a:cubicBezTo>
                <a:cubicBezTo>
                  <a:pt x="f1036" y="f1310"/>
                  <a:pt x="f1036" y="f1310"/>
                  <a:pt x="f1036" y="f1310"/>
                </a:cubicBezTo>
                <a:cubicBezTo>
                  <a:pt x="f1035" y="f1310"/>
                  <a:pt x="f1035" y="f1310"/>
                  <a:pt x="f1034" y="f1309"/>
                </a:cubicBezTo>
                <a:cubicBezTo>
                  <a:pt x="f1033" y="f1308"/>
                  <a:pt x="f1032" y="f1306"/>
                  <a:pt x="f1031" y="f1312"/>
                </a:cubicBezTo>
                <a:cubicBezTo>
                  <a:pt x="f1029" y="f1304"/>
                  <a:pt x="f1028" y="f1304"/>
                  <a:pt x="f1073" y="f1301"/>
                </a:cubicBezTo>
                <a:cubicBezTo>
                  <a:pt x="f1268" y="f1314"/>
                  <a:pt x="f1071" y="f1317"/>
                  <a:pt x="f1266" y="f1319"/>
                </a:cubicBezTo>
                <a:cubicBezTo>
                  <a:pt x="f1266" y="f1319"/>
                  <a:pt x="f1059" y="f1320"/>
                  <a:pt x="f1069" y="f1320"/>
                </a:cubicBezTo>
                <a:cubicBezTo>
                  <a:pt x="f1069" y="f1322"/>
                  <a:pt x="f1059" y="f1321"/>
                  <a:pt x="f1059" y="f1322"/>
                </a:cubicBezTo>
                <a:cubicBezTo>
                  <a:pt x="f1266" y="f1322"/>
                  <a:pt x="f1266" y="f1323"/>
                  <a:pt x="f1266" y="f1323"/>
                </a:cubicBezTo>
                <a:cubicBezTo>
                  <a:pt x="f1266" y="f1324"/>
                  <a:pt x="f1058" y="f1324"/>
                  <a:pt x="f1058" y="f1324"/>
                </a:cubicBezTo>
                <a:cubicBezTo>
                  <a:pt x="f1058" y="f1438"/>
                  <a:pt x="f1266" y="f1437"/>
                  <a:pt x="f1059" y="f1436"/>
                </a:cubicBezTo>
                <a:cubicBezTo>
                  <a:pt x="f1060" y="f1435"/>
                  <a:pt x="f1061" y="f1434"/>
                  <a:pt x="f1062" y="f1433"/>
                </a:cubicBezTo>
                <a:cubicBezTo>
                  <a:pt x="f1068" y="f1431"/>
                  <a:pt x="f1064" y="f1431"/>
                  <a:pt x="f1064" y="f1432"/>
                </a:cubicBezTo>
                <a:cubicBezTo>
                  <a:pt x="f1064" y="f1358"/>
                  <a:pt x="f1064" y="f1359"/>
                  <a:pt x="f1264" y="f1357"/>
                </a:cubicBezTo>
                <a:cubicBezTo>
                  <a:pt x="f1264" y="f1359"/>
                  <a:pt x="f1065" y="f1359"/>
                  <a:pt x="f1065" y="f1359"/>
                </a:cubicBezTo>
                <a:cubicBezTo>
                  <a:pt x="f1065" y="f1359"/>
                  <a:pt x="f1063" y="f1358"/>
                  <a:pt x="f1063" y="f1358"/>
                </a:cubicBezTo>
                <a:cubicBezTo>
                  <a:pt x="f1063" y="f1432"/>
                  <a:pt x="f1063" y="f1433"/>
                  <a:pt x="f1067" y="f1433"/>
                </a:cubicBezTo>
                <a:cubicBezTo>
                  <a:pt x="f1265" y="f1433"/>
                  <a:pt x="f1265" y="f1357"/>
                  <a:pt x="f1021" y="f1357"/>
                </a:cubicBezTo>
                <a:cubicBezTo>
                  <a:pt x="f1021" y="f1359"/>
                  <a:pt x="f1021" y="f1434"/>
                  <a:pt x="f1021" y="f1435"/>
                </a:cubicBezTo>
                <a:cubicBezTo>
                  <a:pt x="f1021" y="f1437"/>
                  <a:pt x="f1265" y="f1438"/>
                  <a:pt x="f1265" y="f1322"/>
                </a:cubicBezTo>
                <a:cubicBezTo>
                  <a:pt x="f1067" y="f1321"/>
                  <a:pt x="f1265" y="f1320"/>
                  <a:pt x="f1067" y="f1319"/>
                </a:cubicBezTo>
                <a:cubicBezTo>
                  <a:pt x="f1066" y="f1325"/>
                  <a:pt x="f1063" y="f1325"/>
                  <a:pt x="f1063" y="f1318"/>
                </a:cubicBezTo>
                <a:cubicBezTo>
                  <a:pt x="f1065" y="f1317"/>
                  <a:pt x="f1065" y="f1316"/>
                  <a:pt x="f1063" y="f1315"/>
                </a:cubicBezTo>
                <a:cubicBezTo>
                  <a:pt x="f1063" y="f1314"/>
                  <a:pt x="f1066" y="f1314"/>
                  <a:pt x="f1063" y="f1302"/>
                </a:cubicBezTo>
                <a:cubicBezTo>
                  <a:pt x="f1065" y="f1301"/>
                  <a:pt x="f1068" y="f1300"/>
                  <a:pt x="f1062" y="f1304"/>
                </a:cubicBezTo>
                <a:cubicBezTo>
                  <a:pt x="f1060" y="f1312"/>
                  <a:pt x="f1069" y="f1306"/>
                  <a:pt x="f1266" y="f1306"/>
                </a:cubicBezTo>
                <a:cubicBezTo>
                  <a:pt x="f1070" y="f1307"/>
                  <a:pt x="f1071" y="f1307"/>
                  <a:pt x="f1056" y="f1308"/>
                </a:cubicBezTo>
                <a:cubicBezTo>
                  <a:pt x="f1268" y="f1309"/>
                  <a:pt x="f1268" y="f1310"/>
                  <a:pt x="f1072" y="f1310"/>
                </a:cubicBezTo>
                <a:cubicBezTo>
                  <a:pt x="f1269" y="f1310"/>
                  <a:pt x="f1269" y="f1310"/>
                  <a:pt x="f1269" y="f1310"/>
                </a:cubicBezTo>
                <a:cubicBezTo>
                  <a:pt x="f1008" y="f1309"/>
                  <a:pt x="f1010" y="f1311"/>
                  <a:pt x="f1010" y="f1308"/>
                </a:cubicBezTo>
                <a:cubicBezTo>
                  <a:pt x="f1010" y="f1307"/>
                  <a:pt x="f1023" y="f1307"/>
                  <a:pt x="f1009" y="f1307"/>
                </a:cubicBezTo>
                <a:cubicBezTo>
                  <a:pt x="f1008" y="f1307"/>
                  <a:pt x="f1269" y="f1306"/>
                  <a:pt x="f1024" y="f1306"/>
                </a:cubicBezTo>
                <a:cubicBezTo>
                  <a:pt x="f1024" y="f1305"/>
                  <a:pt x="f1006" y="f1312"/>
                  <a:pt x="f1025" y="f1313"/>
                </a:cubicBezTo>
                <a:cubicBezTo>
                  <a:pt x="f1025" y="f1304"/>
                  <a:pt x="f1007" y="f1300"/>
                  <a:pt x="f1007" y="f1301"/>
                </a:cubicBezTo>
                <a:cubicBezTo>
                  <a:pt x="f1007" y="f1302"/>
                  <a:pt x="f1269" y="f1315"/>
                  <a:pt x="f1025" y="f1315"/>
                </a:cubicBezTo>
                <a:cubicBezTo>
                  <a:pt x="f1026" y="f1316"/>
                  <a:pt x="f1297" y="f1314"/>
                  <a:pt x="f1296" y="f1303"/>
                </a:cubicBezTo>
                <a:cubicBezTo>
                  <a:pt x="f1001" y="f1303"/>
                  <a:pt x="f1000" y="f1314"/>
                  <a:pt x="f999" y="f1316"/>
                </a:cubicBezTo>
                <a:cubicBezTo>
                  <a:pt x="f998" y="f1317"/>
                  <a:pt x="f997" y="f1325"/>
                  <a:pt x="f995" y="f1325"/>
                </a:cubicBezTo>
                <a:cubicBezTo>
                  <a:pt x="f994" y="f1319"/>
                  <a:pt x="f992" y="f1320"/>
                  <a:pt x="f1294" y="f1322"/>
                </a:cubicBezTo>
                <a:cubicBezTo>
                  <a:pt x="f800" y="f1323"/>
                  <a:pt x="f800" y="f1324"/>
                  <a:pt x="f796" y="f1438"/>
                </a:cubicBezTo>
                <a:cubicBezTo>
                  <a:pt x="f797" y="f1437"/>
                  <a:pt x="f798" y="f1436"/>
                  <a:pt x="f798" y="f1434"/>
                </a:cubicBezTo>
                <a:cubicBezTo>
                  <a:pt x="f796" y="f1434"/>
                  <a:pt x="f801" y="f1358"/>
                  <a:pt x="f797" y="f1359"/>
                </a:cubicBezTo>
                <a:cubicBezTo>
                  <a:pt x="f798" y="f1357"/>
                  <a:pt x="f799" y="f1357"/>
                  <a:pt x="f795" y="f1356"/>
                </a:cubicBezTo>
                <a:cubicBezTo>
                  <a:pt x="f795" y="f1356"/>
                  <a:pt x="f797" y="f1355"/>
                  <a:pt x="f797" y="f1355"/>
                </a:cubicBezTo>
                <a:cubicBezTo>
                  <a:pt x="f796" y="f1354"/>
                  <a:pt x="f801" y="f1354"/>
                  <a:pt x="f800" y="f1354"/>
                </a:cubicBezTo>
                <a:cubicBezTo>
                  <a:pt x="f1294" y="f1354"/>
                  <a:pt x="f992" y="f1355"/>
                  <a:pt x="f1293" y="f1354"/>
                </a:cubicBezTo>
                <a:cubicBezTo>
                  <a:pt x="f994" y="f1360"/>
                  <a:pt x="f801" y="f1353"/>
                  <a:pt x="f796" y="f1353"/>
                </a:cubicBezTo>
                <a:cubicBezTo>
                  <a:pt x="f797" y="f2332"/>
                  <a:pt x="f798" y="f1352"/>
                  <a:pt x="f799" y="f1352"/>
                </a:cubicBezTo>
                <a:cubicBezTo>
                  <a:pt x="f794" y="f1351"/>
                  <a:pt x="f794" y="f2332"/>
                  <a:pt x="f794" y="f1353"/>
                </a:cubicBezTo>
                <a:cubicBezTo>
                  <a:pt x="f793" y="f1360"/>
                  <a:pt x="f793" y="f1354"/>
                  <a:pt x="f802" y="f1354"/>
                </a:cubicBezTo>
                <a:cubicBezTo>
                  <a:pt x="f792" y="f1354"/>
                  <a:pt x="f803" y="f1354"/>
                  <a:pt x="f803" y="f1356"/>
                </a:cubicBezTo>
                <a:cubicBezTo>
                  <a:pt x="f792" y="f1356"/>
                  <a:pt x="f803" y="f1357"/>
                  <a:pt x="f791" y="f1359"/>
                </a:cubicBezTo>
                <a:cubicBezTo>
                  <a:pt x="f790" y="f1359"/>
                  <a:pt x="f789" y="f1357"/>
                  <a:pt x="f804" y="f1359"/>
                </a:cubicBezTo>
                <a:cubicBezTo>
                  <a:pt x="f816" y="f1432"/>
                  <a:pt x="f790" y="f1432"/>
                  <a:pt x="f791" y="f1431"/>
                </a:cubicBezTo>
                <a:cubicBezTo>
                  <a:pt x="f803" y="f1433"/>
                  <a:pt x="f803" y="f1434"/>
                  <a:pt x="f791" y="f1434"/>
                </a:cubicBezTo>
                <a:cubicBezTo>
                  <a:pt x="f790" y="f1435"/>
                  <a:pt x="f804" y="f1434"/>
                  <a:pt x="f788" y="f1435"/>
                </a:cubicBezTo>
                <a:cubicBezTo>
                  <a:pt x="f787" y="f1436"/>
                  <a:pt x="f788" y="f1437"/>
                  <a:pt x="f804" y="f1437"/>
                </a:cubicBezTo>
                <a:cubicBezTo>
                  <a:pt x="f789" y="f1437"/>
                  <a:pt x="f789" y="f1437"/>
                  <a:pt x="f790" y="f1437"/>
                </a:cubicBezTo>
                <a:cubicBezTo>
                  <a:pt x="f790" y="f1438"/>
                  <a:pt x="f790" y="f1438"/>
                  <a:pt x="f791" y="f1438"/>
                </a:cubicBezTo>
                <a:cubicBezTo>
                  <a:pt x="f791" y="f1438"/>
                  <a:pt x="f803" y="f1438"/>
                  <a:pt x="f803" y="f1438"/>
                </a:cubicBezTo>
                <a:cubicBezTo>
                  <a:pt x="f803" y="f1324"/>
                  <a:pt x="f791" y="f1323"/>
                  <a:pt x="f790" y="f1323"/>
                </a:cubicBezTo>
                <a:cubicBezTo>
                  <a:pt x="f789" y="f1323"/>
                  <a:pt x="f789" y="f1323"/>
                  <a:pt x="f804" y="f1322"/>
                </a:cubicBezTo>
                <a:cubicBezTo>
                  <a:pt x="f788" y="f1321"/>
                  <a:pt x="f788" y="f1321"/>
                  <a:pt x="f787" y="f1320"/>
                </a:cubicBezTo>
                <a:cubicBezTo>
                  <a:pt x="f816" y="f1320"/>
                  <a:pt x="f805" y="f1320"/>
                  <a:pt x="f786" y="f1320"/>
                </a:cubicBezTo>
                <a:cubicBezTo>
                  <a:pt x="f785" y="f1320"/>
                  <a:pt x="f812" y="f1319"/>
                  <a:pt x="f812" y="f1321"/>
                </a:cubicBezTo>
                <a:cubicBezTo>
                  <a:pt x="f880" y="f1322"/>
                  <a:pt x="f782" y="f1321"/>
                  <a:pt x="f813" y="f1322"/>
                </a:cubicBezTo>
                <a:cubicBezTo>
                  <a:pt x="f783" y="f1322"/>
                  <a:pt x="f813" y="f1323"/>
                  <a:pt x="f783" y="f1324"/>
                </a:cubicBezTo>
                <a:cubicBezTo>
                  <a:pt x="f815" y="f1438"/>
                  <a:pt x="f807" y="f1324"/>
                  <a:pt x="f784" y="f1438"/>
                </a:cubicBezTo>
                <a:cubicBezTo>
                  <a:pt x="f817" y="f1437"/>
                  <a:pt x="f784" y="f1436"/>
                  <a:pt x="f807" y="f1437"/>
                </a:cubicBezTo>
                <a:cubicBezTo>
                  <a:pt x="f815" y="f1437"/>
                  <a:pt x="f783" y="f1438"/>
                  <a:pt x="f813" y="f1438"/>
                </a:cubicBezTo>
                <a:cubicBezTo>
                  <a:pt x="f782" y="f1438"/>
                  <a:pt x="f880" y="f1437"/>
                  <a:pt x="f880" y="f1436"/>
                </a:cubicBezTo>
                <a:cubicBezTo>
                  <a:pt x="f781" y="f1434"/>
                  <a:pt x="f812" y="f1433"/>
                  <a:pt x="f782" y="f1432"/>
                </a:cubicBezTo>
                <a:cubicBezTo>
                  <a:pt x="f782" y="f1432"/>
                  <a:pt x="f783" y="f1358"/>
                  <a:pt x="f782" y="f1359"/>
                </a:cubicBezTo>
                <a:cubicBezTo>
                  <a:pt x="f782" y="f1359"/>
                  <a:pt x="f812" y="f1358"/>
                  <a:pt x="f781" y="f1358"/>
                </a:cubicBezTo>
                <a:cubicBezTo>
                  <a:pt x="f780" y="f1358"/>
                  <a:pt x="f780" y="f1432"/>
                  <a:pt x="f779" y="f1431"/>
                </a:cubicBezTo>
                <a:cubicBezTo>
                  <a:pt x="f777" y="f1431"/>
                  <a:pt x="f778" y="f1432"/>
                  <a:pt x="f775" y="f1431"/>
                </a:cubicBezTo>
                <a:cubicBezTo>
                  <a:pt x="f774" y="f1433"/>
                  <a:pt x="f774" y="f1433"/>
                  <a:pt x="f773" y="f1433"/>
                </a:cubicBezTo>
                <a:cubicBezTo>
                  <a:pt x="f772" y="f1433"/>
                  <a:pt x="f771" y="f1433"/>
                  <a:pt x="f882" y="f1433"/>
                </a:cubicBezTo>
                <a:cubicBezTo>
                  <a:pt x="f1078" y="f1433"/>
                  <a:pt x="f808" y="f1434"/>
                  <a:pt x="f810" y="f1435"/>
                </a:cubicBezTo>
                <a:cubicBezTo>
                  <a:pt x="f1083" y="f1435"/>
                  <a:pt x="f1081" y="f1435"/>
                  <a:pt x="f1256" y="f1435"/>
                </a:cubicBezTo>
                <a:cubicBezTo>
                  <a:pt x="f1254" y="f1436"/>
                  <a:pt x="f1253" y="f1436"/>
                  <a:pt x="f1252" y="f1435"/>
                </a:cubicBezTo>
                <a:cubicBezTo>
                  <a:pt x="f1257" y="f1434"/>
                  <a:pt x="f1255" y="f1433"/>
                  <a:pt x="f1081" y="f1433"/>
                </a:cubicBezTo>
                <a:cubicBezTo>
                  <a:pt x="f1082" y="f1431"/>
                  <a:pt x="f1083" y="f1433"/>
                  <a:pt x="f1080" y="f1431"/>
                </a:cubicBezTo>
                <a:cubicBezTo>
                  <a:pt x="f810" y="f1432"/>
                  <a:pt x="f810" y="f1358"/>
                  <a:pt x="f810" y="f1359"/>
                </a:cubicBezTo>
                <a:cubicBezTo>
                  <a:pt x="f810" y="f1357"/>
                  <a:pt x="f809" y="f1357"/>
                  <a:pt x="f808" y="f1357"/>
                </a:cubicBezTo>
                <a:cubicBezTo>
                  <a:pt x="f1079" y="f1357"/>
                  <a:pt x="f1078" y="f1356"/>
                  <a:pt x="f1077" y="f1356"/>
                </a:cubicBezTo>
                <a:cubicBezTo>
                  <a:pt x="f881" y="f1355"/>
                  <a:pt x="f771" y="f1355"/>
                  <a:pt x="f772" y="f1356"/>
                </a:cubicBezTo>
                <a:cubicBezTo>
                  <a:pt x="f768" y="f1357"/>
                  <a:pt x="f769" y="f1357"/>
                  <a:pt x="f773" y="f1359"/>
                </a:cubicBezTo>
                <a:cubicBezTo>
                  <a:pt x="f774" y="f1359"/>
                  <a:pt x="f775" y="f1358"/>
                  <a:pt x="f776" y="f1359"/>
                </a:cubicBezTo>
                <a:cubicBezTo>
                  <a:pt x="f776" y="f1357"/>
                  <a:pt x="f775" y="f1356"/>
                  <a:pt x="f775" y="f1355"/>
                </a:cubicBezTo>
                <a:cubicBezTo>
                  <a:pt x="f775" y="f1354"/>
                  <a:pt x="f775" y="f1360"/>
                  <a:pt x="f775" y="f1353"/>
                </a:cubicBezTo>
                <a:cubicBezTo>
                  <a:pt x="f775" y="f2332"/>
                  <a:pt x="f775" y="f1352"/>
                  <a:pt x="f774" y="f1351"/>
                </a:cubicBezTo>
                <a:cubicBezTo>
                  <a:pt x="f773" y="f1351"/>
                  <a:pt x="f769" y="f1351"/>
                  <a:pt x="f768" y="f1361"/>
                </a:cubicBezTo>
                <a:cubicBezTo>
                  <a:pt x="f772" y="f1341"/>
                  <a:pt x="f769" y="f1342"/>
                  <a:pt x="f769" y="f1341"/>
                </a:cubicBezTo>
                <a:cubicBezTo>
                  <a:pt x="f773" y="f1341"/>
                  <a:pt x="f774" y="f1340"/>
                  <a:pt x="f773" y="f1339"/>
                </a:cubicBezTo>
                <a:cubicBezTo>
                  <a:pt x="f773" y="f1337"/>
                  <a:pt x="f769" y="f1336"/>
                  <a:pt x="f768" y="f1337"/>
                </a:cubicBezTo>
                <a:cubicBezTo>
                  <a:pt x="f772" y="f1337"/>
                  <a:pt x="f772" y="f1338"/>
                  <a:pt x="f770" y="f1338"/>
                </a:cubicBezTo>
                <a:cubicBezTo>
                  <a:pt x="f771" y="f1340"/>
                  <a:pt x="f881" y="f1339"/>
                  <a:pt x="f1077" y="f1340"/>
                </a:cubicBezTo>
                <a:cubicBezTo>
                  <a:pt x="f1078" y="f1340"/>
                  <a:pt x="f1079" y="f1340"/>
                  <a:pt x="f808" y="f1341"/>
                </a:cubicBezTo>
                <a:cubicBezTo>
                  <a:pt x="f810" y="f1342"/>
                  <a:pt x="f1083" y="f1361"/>
                  <a:pt x="f1081" y="f1351"/>
                </a:cubicBezTo>
                <a:cubicBezTo>
                  <a:pt x="f1255" y="f1352"/>
                  <a:pt x="f1253" y="f1353"/>
                  <a:pt x="f1253" y="f1352"/>
                </a:cubicBezTo>
                <a:cubicBezTo>
                  <a:pt x="f1253" y="f1351"/>
                  <a:pt x="f1254" y="f1361"/>
                  <a:pt x="f1253" y="f1342"/>
                </a:cubicBezTo>
                <a:cubicBezTo>
                  <a:pt x="f1253" y="f1341"/>
                  <a:pt x="f1252" y="f1340"/>
                  <a:pt x="f1252" y="f1339"/>
                </a:cubicBezTo>
                <a:cubicBezTo>
                  <a:pt x="f1257" y="f1338"/>
                  <a:pt x="f1259" y="f1338"/>
                  <a:pt x="f1261" y="f1338"/>
                </a:cubicBezTo>
                <a:cubicBezTo>
                  <a:pt x="f1250" y="f1339"/>
                  <a:pt x="f1260" y="f1340"/>
                  <a:pt x="f1250" y="f1341"/>
                </a:cubicBezTo>
                <a:cubicBezTo>
                  <a:pt x="f1250" y="f1342"/>
                  <a:pt x="f1248" y="f1361"/>
                  <a:pt x="f1248" y="f1361"/>
                </a:cubicBezTo>
                <a:cubicBezTo>
                  <a:pt x="f1085" y="f1361"/>
                  <a:pt x="f1084" y="f1341"/>
                  <a:pt x="f1088" y="f1341"/>
                </a:cubicBezTo>
                <a:cubicBezTo>
                  <a:pt x="f1247" y="f1341"/>
                  <a:pt x="f1251" y="f1341"/>
                  <a:pt x="f1246" y="f1340"/>
                </a:cubicBezTo>
                <a:cubicBezTo>
                  <a:pt x="f1244" y="f1339"/>
                  <a:pt x="f1097" y="f1338"/>
                  <a:pt x="f1089" y="f1337"/>
                </a:cubicBezTo>
                <a:cubicBezTo>
                  <a:pt x="f1090" y="f1336"/>
                  <a:pt x="f1091" y="f1336"/>
                  <a:pt x="f1091" y="f1335"/>
                </a:cubicBezTo>
                <a:cubicBezTo>
                  <a:pt x="f1090" y="f1334"/>
                  <a:pt x="f1089" y="f1362"/>
                  <a:pt x="f1089" y="f1332"/>
                </a:cubicBezTo>
                <a:cubicBezTo>
                  <a:pt x="f1089" y="f1486"/>
                  <a:pt x="f1089" y="f1333"/>
                  <a:pt x="f1089" y="f1331"/>
                </a:cubicBezTo>
                <a:cubicBezTo>
                  <a:pt x="f1096" y="f1329"/>
                  <a:pt x="f1097" y="f1329"/>
                  <a:pt x="f1097" y="f1330"/>
                </a:cubicBezTo>
                <a:cubicBezTo>
                  <a:pt x="f1244" y="f1327"/>
                  <a:pt x="f1091" y="f1328"/>
                  <a:pt x="f1092" y="f1326"/>
                </a:cubicBezTo>
                <a:cubicBezTo>
                  <a:pt x="f1093" y="f1327"/>
                  <a:pt x="f1092" y="f1565"/>
                  <a:pt x="f1093" y="f1562"/>
                </a:cubicBezTo>
                <a:cubicBezTo>
                  <a:pt x="f1093" y="f1560"/>
                  <a:pt x="f1093" y="f1560"/>
                  <a:pt x="f1094" y="f1559"/>
                </a:cubicBezTo>
                <a:cubicBezTo>
                  <a:pt x="f1095" y="f1556"/>
                  <a:pt x="f765" y="f1555"/>
                  <a:pt x="f745" y="f1553"/>
                </a:cubicBezTo>
                <a:cubicBezTo>
                  <a:pt x="f746" y="f1568"/>
                  <a:pt x="f747" y="f1552"/>
                  <a:pt x="f747" y="f1568"/>
                </a:cubicBezTo>
                <a:cubicBezTo>
                  <a:pt x="f747" y="f1553"/>
                  <a:pt x="f746" y="f1554"/>
                  <a:pt x="f745" y="f1555"/>
                </a:cubicBezTo>
                <a:cubicBezTo>
                  <a:pt x="f765" y="f1557"/>
                  <a:pt x="f766" y="f1560"/>
                  <a:pt x="f766" y="f1565"/>
                </a:cubicBezTo>
                <a:cubicBezTo>
                  <a:pt x="f766" y="f2330"/>
                  <a:pt x="f766" y="f1327"/>
                  <a:pt x="f1095" y="f1326"/>
                </a:cubicBezTo>
                <a:cubicBezTo>
                  <a:pt x="f1094" y="f1328"/>
                  <a:pt x="f1093" y="f1328"/>
                  <a:pt x="f1093" y="f1329"/>
                </a:cubicBezTo>
                <a:cubicBezTo>
                  <a:pt x="f1092" y="f1333"/>
                  <a:pt x="f1093" y="f1332"/>
                  <a:pt x="f1094" y="f1335"/>
                </a:cubicBezTo>
                <a:cubicBezTo>
                  <a:pt x="f1094" y="f1337"/>
                  <a:pt x="f1091" y="f1338"/>
                  <a:pt x="f1091" y="f1341"/>
                </a:cubicBezTo>
                <a:cubicBezTo>
                  <a:pt x="f1091" y="f1342"/>
                  <a:pt x="f1092" y="f1361"/>
                  <a:pt x="f1093" y="f1351"/>
                </a:cubicBezTo>
                <a:cubicBezTo>
                  <a:pt x="f1093" y="f1352"/>
                  <a:pt x="f1093" y="f1353"/>
                  <a:pt x="f1095" y="f1353"/>
                </a:cubicBezTo>
                <a:cubicBezTo>
                  <a:pt x="f766" y="f1360"/>
                  <a:pt x="f765" y="f2332"/>
                  <a:pt x="f745" y="f1352"/>
                </a:cubicBezTo>
                <a:cubicBezTo>
                  <a:pt x="f746" y="f1351"/>
                  <a:pt x="f746" y="f1351"/>
                  <a:pt x="f747" y="f1351"/>
                </a:cubicBezTo>
                <a:cubicBezTo>
                  <a:pt x="f747" y="f1361"/>
                  <a:pt x="f764" y="f1351"/>
                  <a:pt x="f748" y="f1361"/>
                </a:cubicBezTo>
                <a:cubicBezTo>
                  <a:pt x="f748" y="f1342"/>
                  <a:pt x="f748" y="f1341"/>
                  <a:pt x="f763" y="f1340"/>
                </a:cubicBezTo>
                <a:cubicBezTo>
                  <a:pt x="f749" y="f1338"/>
                  <a:pt x="f763" y="f1340"/>
                  <a:pt x="f762" y="f1340"/>
                </a:cubicBezTo>
                <a:cubicBezTo>
                  <a:pt x="f750" y="f1340"/>
                  <a:pt x="f750" y="f1338"/>
                  <a:pt x="f750" y="f1337"/>
                </a:cubicBezTo>
                <a:cubicBezTo>
                  <a:pt x="f750" y="f1336"/>
                  <a:pt x="f752" y="f1335"/>
                  <a:pt x="f753" y="f1362"/>
                </a:cubicBezTo>
                <a:cubicBezTo>
                  <a:pt x="f753" y="f1332"/>
                  <a:pt x="f753" y="f1486"/>
                  <a:pt x="f753" y="f1333"/>
                </a:cubicBezTo>
                <a:cubicBezTo>
                  <a:pt x="f753" y="f1329"/>
                  <a:pt x="f752" y="f1331"/>
                  <a:pt x="f761" y="f1329"/>
                </a:cubicBezTo>
                <a:cubicBezTo>
                  <a:pt x="f751" y="f1329"/>
                  <a:pt x="f751" y="f1330"/>
                  <a:pt x="f750" y="f1330"/>
                </a:cubicBezTo>
                <a:cubicBezTo>
                  <a:pt x="f762" y="f1328"/>
                  <a:pt x="f749" y="f1328"/>
                  <a:pt x="f749" y="f1326"/>
                </a:cubicBezTo>
                <a:cubicBezTo>
                  <a:pt x="f749" y="f2330"/>
                  <a:pt x="f750" y="f2330"/>
                  <a:pt x="f751" y="f2330"/>
                </a:cubicBezTo>
                <a:cubicBezTo>
                  <a:pt x="f761" y="f1565"/>
                  <a:pt x="f761" y="f1565"/>
                  <a:pt x="f752" y="f1562"/>
                </a:cubicBezTo>
                <a:cubicBezTo>
                  <a:pt x="f753" y="f1559"/>
                  <a:pt x="f759" y="f1559"/>
                  <a:pt x="f760" y="f1557"/>
                </a:cubicBezTo>
                <a:cubicBezTo>
                  <a:pt x="f757" y="f1554"/>
                  <a:pt x="f756" y="f1560"/>
                  <a:pt x="f755" y="f1562"/>
                </a:cubicBezTo>
                <a:cubicBezTo>
                  <a:pt x="f755" y="f1565"/>
                  <a:pt x="f755" y="f2330"/>
                  <a:pt x="f760" y="f1327"/>
                </a:cubicBezTo>
                <a:cubicBezTo>
                  <a:pt x="f760" y="f1327"/>
                  <a:pt x="f759" y="f1327"/>
                  <a:pt x="f754" y="f1328"/>
                </a:cubicBezTo>
                <a:cubicBezTo>
                  <a:pt x="f754" y="f1329"/>
                  <a:pt x="f760" y="f1329"/>
                  <a:pt x="f755" y="f1486"/>
                </a:cubicBezTo>
                <a:cubicBezTo>
                  <a:pt x="f755" y="f1362"/>
                  <a:pt x="f759" y="f1334"/>
                  <a:pt x="f759" y="f1336"/>
                </a:cubicBezTo>
                <a:cubicBezTo>
                  <a:pt x="f754" y="f1340"/>
                  <a:pt x="f756" y="f1338"/>
                  <a:pt x="f758" y="f1337"/>
                </a:cubicBezTo>
                <a:cubicBezTo>
                  <a:pt x="f1350" y="f1337"/>
                  <a:pt x="f2334" y="f1337"/>
                  <a:pt x="f2335" y="f1337"/>
                </a:cubicBezTo>
                <a:cubicBezTo>
                  <a:pt x="f2336" y="f1336"/>
                  <a:pt x="f2337" y="f1337"/>
                  <a:pt x="f2338" y="f1336"/>
                </a:cubicBezTo>
                <a:cubicBezTo>
                  <a:pt x="f1345" y="f1335"/>
                  <a:pt x="f1343" y="f1334"/>
                  <a:pt x="f832" y="f1362"/>
                </a:cubicBezTo>
                <a:cubicBezTo>
                  <a:pt x="f831" y="f1332"/>
                  <a:pt x="f829" y="f1333"/>
                  <a:pt x="f828" y="f1331"/>
                </a:cubicBezTo>
                <a:cubicBezTo>
                  <a:pt x="f833" y="f1328"/>
                  <a:pt x="f830" y="f1330"/>
                  <a:pt x="f831" y="f1328"/>
                </a:cubicBezTo>
                <a:cubicBezTo>
                  <a:pt x="f832" y="f1328"/>
                  <a:pt x="f832" y="f1326"/>
                  <a:pt x="f832" y="f1326"/>
                </a:cubicBezTo>
                <a:cubicBezTo>
                  <a:pt x="f1343" y="f1327"/>
                  <a:pt x="f1344" y="f1327"/>
                  <a:pt x="f1345" y="f1327"/>
                </a:cubicBezTo>
                <a:cubicBezTo>
                  <a:pt x="f1346" y="f1562"/>
                  <a:pt x="f1343" y="f1565"/>
                  <a:pt x="f831" y="f1565"/>
                </a:cubicBezTo>
                <a:cubicBezTo>
                  <a:pt x="f830" y="f1565"/>
                  <a:pt x="f829" y="f1565"/>
                  <a:pt x="f829" y="f1562"/>
                </a:cubicBezTo>
                <a:cubicBezTo>
                  <a:pt x="f830" y="f1560"/>
                  <a:pt x="f831" y="f1559"/>
                  <a:pt x="f830" y="f1557"/>
                </a:cubicBezTo>
                <a:cubicBezTo>
                  <a:pt x="f830" y="f1555"/>
                  <a:pt x="f829" y="f1557"/>
                  <a:pt x="f829" y="f1559"/>
                </a:cubicBezTo>
                <a:cubicBezTo>
                  <a:pt x="f828" y="f1560"/>
                  <a:pt x="f833" y="f1560"/>
                  <a:pt x="f834" y="f1560"/>
                </a:cubicBezTo>
                <a:cubicBezTo>
                  <a:pt x="f836" y="f1560"/>
                  <a:pt x="f838" y="f1560"/>
                  <a:pt x="f840" y="f1562"/>
                </a:cubicBezTo>
                <a:cubicBezTo>
                  <a:pt x="f841" y="f1565"/>
                  <a:pt x="f844" y="f2330"/>
                  <a:pt x="f845" y="f1562"/>
                </a:cubicBezTo>
                <a:cubicBezTo>
                  <a:pt x="f845" y="f1560"/>
                  <a:pt x="f843" y="f1560"/>
                  <a:pt x="f842" y="f1560"/>
                </a:cubicBezTo>
                <a:cubicBezTo>
                  <a:pt x="f841" y="f1560"/>
                  <a:pt x="f841" y="f1559"/>
                  <a:pt x="f841" y="f1557"/>
                </a:cubicBezTo>
                <a:cubicBezTo>
                  <a:pt x="f840" y="f1555"/>
                  <a:pt x="f838" y="f1554"/>
                  <a:pt x="f837" y="f1553"/>
                </a:cubicBezTo>
                <a:cubicBezTo>
                  <a:pt x="f836" y="f1568"/>
                  <a:pt x="f835" y="f1568"/>
                  <a:pt x="f834" y="f1552"/>
                </a:cubicBezTo>
                <a:cubicBezTo>
                  <a:pt x="f833" y="f1552"/>
                  <a:pt x="f833" y="f1551"/>
                  <a:pt x="f834" y="f1550"/>
                </a:cubicBezTo>
                <a:cubicBezTo>
                  <a:pt x="f835" y="f1423"/>
                  <a:pt x="f837" y="f1550"/>
                  <a:pt x="f838" y="f1550"/>
                </a:cubicBezTo>
                <a:cubicBezTo>
                  <a:pt x="f839" y="f1550"/>
                  <a:pt x="f840" y="f1550"/>
                  <a:pt x="f841" y="f1550"/>
                </a:cubicBezTo>
                <a:cubicBezTo>
                  <a:pt x="f842" y="f1550"/>
                  <a:pt x="f843" y="f1551"/>
                  <a:pt x="f844" y="f1552"/>
                </a:cubicBezTo>
                <a:cubicBezTo>
                  <a:pt x="f859" y="f1552"/>
                  <a:pt x="f846" y="f1568"/>
                  <a:pt x="f858" y="f1553"/>
                </a:cubicBezTo>
                <a:cubicBezTo>
                  <a:pt x="f858" y="f1553"/>
                  <a:pt x="f847" y="f1554"/>
                  <a:pt x="f847" y="f1555"/>
                </a:cubicBezTo>
                <a:cubicBezTo>
                  <a:pt x="f848" y="f1556"/>
                  <a:pt x="f848" y="f1556"/>
                  <a:pt x="f848" y="f1557"/>
                </a:cubicBezTo>
                <a:cubicBezTo>
                  <a:pt x="f847" y="f1560"/>
                  <a:pt x="f850" y="f1562"/>
                  <a:pt x="f851" y="f1560"/>
                </a:cubicBezTo>
                <a:cubicBezTo>
                  <a:pt x="f856" y="f1560"/>
                  <a:pt x="f856" y="f1559"/>
                  <a:pt x="f852" y="f1557"/>
                </a:cubicBezTo>
                <a:cubicBezTo>
                  <a:pt x="f852" y="f1556"/>
                  <a:pt x="f853" y="f1555"/>
                  <a:pt x="f853" y="f1554"/>
                </a:cubicBezTo>
                <a:cubicBezTo>
                  <a:pt x="f1363" y="f1554"/>
                  <a:pt x="f855" y="f1557"/>
                  <a:pt x="f855" y="f1559"/>
                </a:cubicBezTo>
                <a:cubicBezTo>
                  <a:pt x="f855" y="f1562"/>
                  <a:pt x="f1363" y="f1562"/>
                  <a:pt x="f2339" y="f1565"/>
                </a:cubicBezTo>
                <a:cubicBezTo>
                  <a:pt x="f2340" y="f2330"/>
                  <a:pt x="f2340" y="f1326"/>
                  <a:pt x="f2341" y="f1326"/>
                </a:cubicBezTo>
                <a:cubicBezTo>
                  <a:pt x="f2342" y="f1326"/>
                  <a:pt x="f2343" y="f2330"/>
                  <a:pt x="f2344" y="f1327"/>
                </a:cubicBezTo>
                <a:cubicBezTo>
                  <a:pt x="f2345" y="f1326"/>
                  <a:pt x="f2345" y="f1330"/>
                  <a:pt x="f2346" y="f1330"/>
                </a:cubicBezTo>
                <a:cubicBezTo>
                  <a:pt x="f1106" y="f1330"/>
                  <a:pt x="f1107" y="f1326"/>
                  <a:pt x="f1106" y="f1327"/>
                </a:cubicBezTo>
                <a:cubicBezTo>
                  <a:pt x="f1105" y="f1327"/>
                  <a:pt x="f1105" y="f1326"/>
                  <a:pt x="f2347" y="f1328"/>
                </a:cubicBezTo>
                <a:cubicBezTo>
                  <a:pt x="f2347" y="f1330"/>
                  <a:pt x="f1104" y="f1330"/>
                  <a:pt x="f1104" y="f1328"/>
                </a:cubicBezTo>
                <a:cubicBezTo>
                  <a:pt x="f1104" y="f1326"/>
                  <a:pt x="f2347" y="f1327"/>
                  <a:pt x="f1105" y="f1327"/>
                </a:cubicBezTo>
                <a:cubicBezTo>
                  <a:pt x="f1105" y="f2330"/>
                  <a:pt x="f1106" y="f1565"/>
                  <a:pt x="f1106" y="f1562"/>
                </a:cubicBezTo>
                <a:cubicBezTo>
                  <a:pt x="f1107" y="f1560"/>
                  <a:pt x="f1107" y="f1559"/>
                  <a:pt x="f1105" y="f1560"/>
                </a:cubicBezTo>
                <a:cubicBezTo>
                  <a:pt x="f2347" y="f1560"/>
                  <a:pt x="f2347" y="f1562"/>
                  <a:pt x="f2348" y="f1562"/>
                </a:cubicBezTo>
                <a:cubicBezTo>
                  <a:pt x="f1104" y="f1562"/>
                  <a:pt x="f1108" y="f1562"/>
                  <a:pt x="f1103" y="f1562"/>
                </a:cubicBezTo>
                <a:cubicBezTo>
                  <a:pt x="f1102" y="f1562"/>
                  <a:pt x="f1098" y="f1562"/>
                  <a:pt x="f1114" y="f1562"/>
                </a:cubicBezTo>
                <a:cubicBezTo>
                  <a:pt x="f1114" y="f1562"/>
                  <a:pt x="f1100" y="f1562"/>
                  <a:pt x="f1099" y="f1562"/>
                </a:cubicBezTo>
                <a:cubicBezTo>
                  <a:pt x="f1113" y="f1560"/>
                  <a:pt x="f1100" y="f1559"/>
                  <a:pt x="f1101" y="f1559"/>
                </a:cubicBezTo>
                <a:cubicBezTo>
                  <a:pt x="f1114" y="f1559"/>
                  <a:pt x="f1114" y="f1557"/>
                  <a:pt x="f1098" y="f1557"/>
                </a:cubicBezTo>
                <a:cubicBezTo>
                  <a:pt x="f1112" y="f1556"/>
                  <a:pt x="f1103" y="f1556"/>
                  <a:pt x="f1102" y="f1555"/>
                </a:cubicBezTo>
                <a:cubicBezTo>
                  <a:pt x="f1112" y="f1555"/>
                  <a:pt x="f1114" y="f1555"/>
                  <a:pt x="f1101" y="f1555"/>
                </a:cubicBezTo>
                <a:cubicBezTo>
                  <a:pt x="f1099" y="f1555"/>
                  <a:pt x="f874" y="f1555"/>
                  <a:pt x="f872" y="f1554"/>
                </a:cubicBezTo>
                <a:cubicBezTo>
                  <a:pt x="f1109" y="f1554"/>
                  <a:pt x="f869" y="f1568"/>
                  <a:pt x="f870" y="f1552"/>
                </a:cubicBezTo>
                <a:cubicBezTo>
                  <a:pt x="f1109" y="f1551"/>
                  <a:pt x="f1109" y="f1551"/>
                  <a:pt x="f871" y="f1551"/>
                </a:cubicBezTo>
                <a:cubicBezTo>
                  <a:pt x="f871" y="f1551"/>
                  <a:pt x="f871" y="f1550"/>
                  <a:pt x="f871" y="f1550"/>
                </a:cubicBezTo>
                <a:cubicBezTo>
                  <a:pt x="f872" y="f1423"/>
                  <a:pt x="f873" y="f1423"/>
                  <a:pt x="f873" y="f1422"/>
                </a:cubicBezTo>
                <a:cubicBezTo>
                  <a:pt x="f1113" y="f1424"/>
                  <a:pt x="f871" y="f1424"/>
                  <a:pt x="f1109" y="f1424"/>
                </a:cubicBezTo>
                <a:cubicBezTo>
                  <a:pt x="f869" y="f1548"/>
                  <a:pt x="f870" y="f1548"/>
                  <a:pt x="f1109" y="f1548"/>
                </a:cubicBezTo>
                <a:cubicBezTo>
                  <a:pt x="f871" y="f1420"/>
                  <a:pt x="f873" y="f1420"/>
                  <a:pt x="f871" y="f1419"/>
                </a:cubicBezTo>
                <a:cubicBezTo>
                  <a:pt x="f871" y="f1418"/>
                  <a:pt x="f870" y="f1419"/>
                  <a:pt x="f870" y="f1418"/>
                </a:cubicBezTo>
                <a:cubicBezTo>
                  <a:pt x="f869" y="f1425"/>
                  <a:pt x="f869" y="f1425"/>
                  <a:pt x="f868" y="f1417"/>
                </a:cubicBezTo>
                <a:cubicBezTo>
                  <a:pt x="f866" y="f1416"/>
                  <a:pt x="f868" y="f1414"/>
                  <a:pt x="f870" y="f1416"/>
                </a:cubicBezTo>
                <a:cubicBezTo>
                  <a:pt x="f1109" y="f1416"/>
                  <a:pt x="f871" y="f1416"/>
                  <a:pt x="f872" y="f1416"/>
                </a:cubicBezTo>
                <a:cubicBezTo>
                  <a:pt x="f874" y="f1416"/>
                  <a:pt x="f873" y="f1414"/>
                  <a:pt x="f874" y="f1413"/>
                </a:cubicBezTo>
                <a:cubicBezTo>
                  <a:pt x="f875" y="f1408"/>
                  <a:pt x="f1100" y="f1415"/>
                  <a:pt x="f1101" y="f1414"/>
                </a:cubicBezTo>
                <a:cubicBezTo>
                  <a:pt x="f1114" y="f1416"/>
                  <a:pt x="f1114" y="f1539"/>
                  <a:pt x="f1098" y="f1539"/>
                </a:cubicBezTo>
                <a:cubicBezTo>
                  <a:pt x="f1102" y="f1539"/>
                  <a:pt x="f1103" y="f1539"/>
                  <a:pt x="f1108" y="f1417"/>
                </a:cubicBezTo>
                <a:cubicBezTo>
                  <a:pt x="f1104" y="f1417"/>
                  <a:pt x="f2348" y="f1425"/>
                  <a:pt x="f2347" y="f1425"/>
                </a:cubicBezTo>
                <a:cubicBezTo>
                  <a:pt x="f1105" y="f1425"/>
                  <a:pt x="f1106" y="f1417"/>
                  <a:pt x="f2346" y="f1425"/>
                </a:cubicBezTo>
                <a:cubicBezTo>
                  <a:pt x="f2345" y="f1425"/>
                  <a:pt x="f2344" y="f1418"/>
                  <a:pt x="f2343" y="f1418"/>
                </a:cubicBezTo>
                <a:cubicBezTo>
                  <a:pt x="f2349" y="f1419"/>
                  <a:pt x="f2350" y="f1419"/>
                  <a:pt x="f2339" y="f1548"/>
                </a:cubicBezTo>
                <a:cubicBezTo>
                  <a:pt x="f2340" y="f1425"/>
                  <a:pt x="f2344" y="f1419"/>
                  <a:pt x="f1107" y="f1417"/>
                </a:cubicBezTo>
                <a:cubicBezTo>
                  <a:pt x="f1106" y="f1539"/>
                  <a:pt x="f1106" y="f1413"/>
                  <a:pt x="f1107" y="f1408"/>
                </a:cubicBezTo>
                <a:cubicBezTo>
                  <a:pt x="f1107" y="f1410"/>
                  <a:pt x="f2346" y="f1408"/>
                  <a:pt x="f2345" y="f1412"/>
                </a:cubicBezTo>
                <a:cubicBezTo>
                  <a:pt x="f2345" y="f1407"/>
                  <a:pt x="f2345" y="f1407"/>
                  <a:pt x="f2344" y="f1402"/>
                </a:cubicBezTo>
                <a:cubicBezTo>
                  <a:pt x="f2349" y="f1400"/>
                  <a:pt x="f2345" y="f1399"/>
                  <a:pt x="f1107" y="f1399"/>
                </a:cubicBezTo>
                <a:cubicBezTo>
                  <a:pt x="f1106" y="f1399"/>
                  <a:pt x="f1106" y="f1398"/>
                  <a:pt x="f1105" y="f1398"/>
                </a:cubicBezTo>
                <a:cubicBezTo>
                  <a:pt x="f2347" y="f1398"/>
                  <a:pt x="f1104" y="f1398"/>
                  <a:pt x="f2348" y="f1403"/>
                </a:cubicBezTo>
                <a:cubicBezTo>
                  <a:pt x="f2347" y="f1404"/>
                  <a:pt x="f1106" y="f1403"/>
                  <a:pt x="f1107" y="f1403"/>
                </a:cubicBezTo>
                <a:cubicBezTo>
                  <a:pt x="f2346" y="f1403"/>
                  <a:pt x="f2346" y="f1404"/>
                  <a:pt x="f1107" y="f1397"/>
                </a:cubicBezTo>
                <a:cubicBezTo>
                  <a:pt x="f1105" y="f1397"/>
                  <a:pt x="f1104" y="f1398"/>
                  <a:pt x="f1108" y="f1403"/>
                </a:cubicBezTo>
                <a:cubicBezTo>
                  <a:pt x="f1103" y="f1404"/>
                  <a:pt x="f2348" y="f1397"/>
                  <a:pt x="f2348" y="f1411"/>
                </a:cubicBezTo>
                <a:cubicBezTo>
                  <a:pt x="f2348" y="f1411"/>
                  <a:pt x="f2348" y="f1396"/>
                  <a:pt x="f2348" y="f1396"/>
                </a:cubicBezTo>
                <a:cubicBezTo>
                  <a:pt x="f2347" y="f1406"/>
                  <a:pt x="f2347" y="f1395"/>
                  <a:pt x="f2348" y="f1395"/>
                </a:cubicBezTo>
                <a:cubicBezTo>
                  <a:pt x="f1103" y="f1405"/>
                  <a:pt x="f1112" y="f1406"/>
                  <a:pt x="f1114" y="f1406"/>
                </a:cubicBezTo>
                <a:cubicBezTo>
                  <a:pt x="f1100" y="f1396"/>
                  <a:pt x="f1113" y="f1406"/>
                  <a:pt x="f874" y="f1395"/>
                </a:cubicBezTo>
                <a:cubicBezTo>
                  <a:pt x="f872" y="f1381"/>
                  <a:pt x="f1109" y="f1405"/>
                  <a:pt x="f869" y="f1382"/>
                </a:cubicBezTo>
                <a:cubicBezTo>
                  <a:pt x="f867" y="f1383"/>
                  <a:pt x="f865" y="f1384"/>
                  <a:pt x="f1110" y="f1385"/>
                </a:cubicBezTo>
                <a:cubicBezTo>
                  <a:pt x="f863" y="f1385"/>
                  <a:pt x="f861" y="f1386"/>
                  <a:pt x="f861" y="f1387"/>
                </a:cubicBezTo>
                <a:cubicBezTo>
                  <a:pt x="f861" y="f1378"/>
                  <a:pt x="f861" y="f1379"/>
                  <a:pt x="f864" y="f1379"/>
                </a:cubicBezTo>
                <a:cubicBezTo>
                  <a:pt x="f865" y="f1379"/>
                  <a:pt x="f867" y="f1378"/>
                  <a:pt x="f870" y="f1378"/>
                </a:cubicBezTo>
                <a:cubicBezTo>
                  <a:pt x="f871" y="f1378"/>
                  <a:pt x="f873" y="f1378"/>
                  <a:pt x="f875" y="f1378"/>
                </a:cubicBezTo>
                <a:cubicBezTo>
                  <a:pt x="f1099" y="f1378"/>
                  <a:pt x="f1101" y="f1379"/>
                  <a:pt x="f1098" y="f1377"/>
                </a:cubicBezTo>
                <a:cubicBezTo>
                  <a:pt x="f1102" y="f1376"/>
                  <a:pt x="f1108" y="f1376"/>
                  <a:pt x="f2348" y="f1376"/>
                </a:cubicBezTo>
                <a:cubicBezTo>
                  <a:pt x="f2347" y="f1376"/>
                  <a:pt x="f1105" y="f1376"/>
                  <a:pt x="f1105" y="f1377"/>
                </a:cubicBezTo>
                <a:cubicBezTo>
                  <a:pt x="f1106" y="f1378"/>
                  <a:pt x="f1106" y="f1378"/>
                  <a:pt x="f1107" y="f1379"/>
                </a:cubicBezTo>
                <a:cubicBezTo>
                  <a:pt x="f2345" y="f1379"/>
                  <a:pt x="f2344" y="f1379"/>
                  <a:pt x="f2344" y="f1375"/>
                </a:cubicBezTo>
                <a:cubicBezTo>
                  <a:pt x="f2343" y="f1374"/>
                  <a:pt x="f2343" y="f1373"/>
                  <a:pt x="f2344" y="f1373"/>
                </a:cubicBezTo>
                <a:cubicBezTo>
                  <a:pt x="f1107" y="f1372"/>
                  <a:pt x="f1106" y="f1373"/>
                  <a:pt x="f2347" y="f1371"/>
                </a:cubicBezTo>
                <a:cubicBezTo>
                  <a:pt x="f2348" y="f1380"/>
                  <a:pt x="f1104" y="f1380"/>
                  <a:pt x="f1104" y="f1370"/>
                </a:cubicBezTo>
                <a:cubicBezTo>
                  <a:pt x="f1103" y="f1370"/>
                  <a:pt x="f1103" y="f1370"/>
                  <a:pt x="f1102" y="f1369"/>
                </a:cubicBezTo>
                <a:cubicBezTo>
                  <a:pt x="f1102" y="f1368"/>
                  <a:pt x="f1102" y="f1367"/>
                  <a:pt x="f1112" y="f1366"/>
                </a:cubicBezTo>
                <a:cubicBezTo>
                  <a:pt x="f1114" y="f1366"/>
                  <a:pt x="f1114" y="f1367"/>
                  <a:pt x="f1101" y="f1368"/>
                </a:cubicBezTo>
                <a:cubicBezTo>
                  <a:pt x="f1101" y="f1369"/>
                  <a:pt x="f1101" y="f1369"/>
                  <a:pt x="f1099" y="f1370"/>
                </a:cubicBezTo>
                <a:cubicBezTo>
                  <a:pt x="f1113" y="f1370"/>
                  <a:pt x="f1113" y="f1380"/>
                  <a:pt x="f875" y="f1371"/>
                </a:cubicBezTo>
                <a:cubicBezTo>
                  <a:pt x="f874" y="f1373"/>
                  <a:pt x="f872" y="f1374"/>
                  <a:pt x="f871" y="f1372"/>
                </a:cubicBezTo>
                <a:cubicBezTo>
                  <a:pt x="f1109" y="f1372"/>
                  <a:pt x="f1109" y="f1371"/>
                  <a:pt x="f870" y="f1380"/>
                </a:cubicBezTo>
                <a:cubicBezTo>
                  <a:pt x="f870" y="f1380"/>
                  <a:pt x="f869" y="f1380"/>
                  <a:pt x="f868" y="f1380"/>
                </a:cubicBezTo>
                <a:cubicBezTo>
                  <a:pt x="f866" y="f1370"/>
                  <a:pt x="f866" y="f1370"/>
                  <a:pt x="f865" y="f1368"/>
                </a:cubicBezTo>
                <a:cubicBezTo>
                  <a:pt x="f1110" y="f1366"/>
                  <a:pt x="f864" y="f1365"/>
                  <a:pt x="f863" y="f1365"/>
                </a:cubicBezTo>
                <a:cubicBezTo>
                  <a:pt x="f862" y="f1365"/>
                  <a:pt x="f1111" y="f1367"/>
                  <a:pt x="f876" y="f1365"/>
                </a:cubicBezTo>
                <a:cubicBezTo>
                  <a:pt x="f1111" y="f1365"/>
                  <a:pt x="f863" y="f1365"/>
                  <a:pt x="f861" y="f1364"/>
                </a:cubicBezTo>
                <a:cubicBezTo>
                  <a:pt x="f860" y="f1428"/>
                  <a:pt x="f876" y="f1364"/>
                  <a:pt x="f877" y="f1428"/>
                </a:cubicBezTo>
                <a:cubicBezTo>
                  <a:pt x="f877" y="f1450"/>
                  <a:pt x="f879" y="f1427"/>
                  <a:pt x="f877" y="f1427"/>
                </a:cubicBezTo>
                <a:cubicBezTo>
                  <a:pt x="f876" y="f1427"/>
                  <a:pt x="f876" y="f1450"/>
                  <a:pt x="f1111" y="f1450"/>
                </a:cubicBezTo>
                <a:cubicBezTo>
                  <a:pt x="f860" y="f1427"/>
                  <a:pt x="f863" y="f1426"/>
                  <a:pt x="f861" y="f1449"/>
                </a:cubicBezTo>
                <a:cubicBezTo>
                  <a:pt x="f860" y="f1448"/>
                  <a:pt x="f877" y="f1426"/>
                  <a:pt x="f878" y="f1448"/>
                </a:cubicBezTo>
                <a:cubicBezTo>
                  <a:pt x="f879" y="f1447"/>
                  <a:pt x="f877" y="f1447"/>
                  <a:pt x="f876" y="f1447"/>
                </a:cubicBezTo>
                <a:cubicBezTo>
                  <a:pt x="f876" y="f1446"/>
                  <a:pt x="f876" y="f1446"/>
                  <a:pt x="f876" y="f1445"/>
                </a:cubicBezTo>
                <a:cubicBezTo>
                  <a:pt x="f1111" y="f1444"/>
                  <a:pt x="f860" y="f1445"/>
                  <a:pt x="f1111" y="f1443"/>
                </a:cubicBezTo>
                <a:cubicBezTo>
                  <a:pt x="f1111" y="f1442"/>
                  <a:pt x="f877" y="f1441"/>
                  <a:pt x="f878" y="f1441"/>
                </a:cubicBezTo>
                <a:cubicBezTo>
                  <a:pt x="f879" y="f1441"/>
                  <a:pt x="f879" y="f1441"/>
                  <a:pt x="f1115" y="f1451"/>
                </a:cubicBezTo>
                <a:cubicBezTo>
                  <a:pt x="f1115" y="f1451"/>
                  <a:pt x="f1115" y="f1440"/>
                  <a:pt x="f1116" y="f1440"/>
                </a:cubicBezTo>
                <a:cubicBezTo>
                  <a:pt x="f1116" y="f1441"/>
                  <a:pt x="f1116" y="f1441"/>
                  <a:pt x="f1394" y="f1441"/>
                </a:cubicBezTo>
                <a:cubicBezTo>
                  <a:pt x="f1262" y="f1442"/>
                  <a:pt x="f1262" y="f1442"/>
                  <a:pt x="f1262" y="f1443"/>
                </a:cubicBezTo>
                <a:cubicBezTo>
                  <a:pt x="f1262" y="f1444"/>
                  <a:pt x="f1262" y="f1446"/>
                  <a:pt x="f1262" y="f1447"/>
                </a:cubicBezTo>
                <a:cubicBezTo>
                  <a:pt x="f1262" y="f1448"/>
                  <a:pt x="f1262" y="f1448"/>
                  <a:pt x="f1263" y="f1449"/>
                </a:cubicBezTo>
                <a:cubicBezTo>
                  <a:pt x="f1242" y="f1427"/>
                  <a:pt x="f1263" y="f1428"/>
                  <a:pt x="f1243" y="f1429"/>
                </a:cubicBezTo>
                <a:cubicBezTo>
                  <a:pt x="f1242" y="f1365"/>
                  <a:pt x="f1241" y="f1365"/>
                  <a:pt x="f1236" y="f1366"/>
                </a:cubicBezTo>
                <a:cubicBezTo>
                  <a:pt x="f1237" y="f1366"/>
                  <a:pt x="f1237" y="f1367"/>
                  <a:pt x="f1238" y="f1367"/>
                </a:cubicBezTo>
                <a:cubicBezTo>
                  <a:pt x="f1239" y="f1367"/>
                  <a:pt x="f1240" y="f1366"/>
                  <a:pt x="f1392" y="f1365"/>
                </a:cubicBezTo>
                <a:cubicBezTo>
                  <a:pt x="f1391" y="f1429"/>
                  <a:pt x="f1390" y="f1364"/>
                  <a:pt x="f1390" y="f1364"/>
                </a:cubicBezTo>
                <a:cubicBezTo>
                  <a:pt x="f1389" y="f1450"/>
                  <a:pt x="f1409" y="f1426"/>
                  <a:pt x="f904" y="f1449"/>
                </a:cubicBezTo>
                <a:cubicBezTo>
                  <a:pt x="f901" y="f1426"/>
                  <a:pt x="f903" y="f1427"/>
                  <a:pt x="f903" y="f1427"/>
                </a:cubicBezTo>
                <a:cubicBezTo>
                  <a:pt x="f1388" y="f1450"/>
                  <a:pt x="f1388" y="f1428"/>
                  <a:pt x="f1388" y="f1364"/>
                </a:cubicBezTo>
                <a:cubicBezTo>
                  <a:pt x="f903" y="f1429"/>
                  <a:pt x="f903" y="f1365"/>
                  <a:pt x="f901" y="f1429"/>
                </a:cubicBezTo>
                <a:cubicBezTo>
                  <a:pt x="f900" y="f1364"/>
                  <a:pt x="f901" y="f1428"/>
                  <a:pt x="f900" y="f1450"/>
                </a:cubicBezTo>
                <a:cubicBezTo>
                  <a:pt x="f898" y="f1427"/>
                  <a:pt x="f898" y="f1450"/>
                  <a:pt x="f895" y="f1428"/>
                </a:cubicBezTo>
                <a:cubicBezTo>
                  <a:pt x="f892" y="f1364"/>
                  <a:pt x="f906" y="f1364"/>
                  <a:pt x="f890" y="f1428"/>
                </a:cubicBezTo>
                <a:cubicBezTo>
                  <a:pt x="f907" y="f1450"/>
                  <a:pt x="f890" y="f1427"/>
                  <a:pt x="f907" y="f1426"/>
                </a:cubicBezTo>
                <a:cubicBezTo>
                  <a:pt x="f907" y="f1426"/>
                  <a:pt x="f612" y="f1426"/>
                  <a:pt x="f887" y="f1448"/>
                </a:cubicBezTo>
                <a:cubicBezTo>
                  <a:pt x="f890" y="f1447"/>
                  <a:pt x="f892" y="f1426"/>
                  <a:pt x="f898" y="f1449"/>
                </a:cubicBezTo>
                <a:cubicBezTo>
                  <a:pt x="f900" y="f1449"/>
                  <a:pt x="f898" y="f1448"/>
                  <a:pt x="f900" y="f1448"/>
                </a:cubicBezTo>
                <a:cubicBezTo>
                  <a:pt x="f900" y="f1448"/>
                  <a:pt x="f901" y="f1448"/>
                  <a:pt x="f904" y="f1448"/>
                </a:cubicBezTo>
                <a:cubicBezTo>
                  <a:pt x="f903" y="f1448"/>
                  <a:pt x="f1388" y="f1448"/>
                  <a:pt x="f1409" y="f1448"/>
                </a:cubicBezTo>
                <a:cubicBezTo>
                  <a:pt x="f1389" y="f1448"/>
                  <a:pt x="f1239" y="f1447"/>
                  <a:pt x="f1391" y="f1445"/>
                </a:cubicBezTo>
                <a:cubicBezTo>
                  <a:pt x="f1390" y="f1444"/>
                  <a:pt x="f1389" y="f1444"/>
                  <a:pt x="f1409" y="f1444"/>
                </a:cubicBezTo>
                <a:cubicBezTo>
                  <a:pt x="f1388" y="f1444"/>
                  <a:pt x="f903" y="f1443"/>
                  <a:pt x="f904" y="f1442"/>
                </a:cubicBezTo>
                <a:cubicBezTo>
                  <a:pt x="f900" y="f1441"/>
                  <a:pt x="f895" y="f1442"/>
                  <a:pt x="f890" y="f1441"/>
                </a:cubicBezTo>
                <a:cubicBezTo>
                  <a:pt x="f907" y="f1441"/>
                  <a:pt x="f612" y="f1451"/>
                  <a:pt x="f613" y="f1440"/>
                </a:cubicBezTo>
                <a:cubicBezTo>
                  <a:pt x="f614" y="f1439"/>
                  <a:pt x="f610" y="f1451"/>
                  <a:pt x="f609" y="f1441"/>
                </a:cubicBezTo>
                <a:cubicBezTo>
                  <a:pt x="f822" y="f1441"/>
                  <a:pt x="f824" y="f1451"/>
                  <a:pt x="f820" y="f1440"/>
                </a:cubicBezTo>
                <a:cubicBezTo>
                  <a:pt x="f955" y="f1440"/>
                  <a:pt x="f617" y="f1439"/>
                  <a:pt x="f617" y="f1954"/>
                </a:cubicBezTo>
                <a:cubicBezTo>
                  <a:pt x="f617" y="f1955"/>
                  <a:pt x="f819" y="f1955"/>
                  <a:pt x="f819" y="f1956"/>
                </a:cubicBezTo>
                <a:cubicBezTo>
                  <a:pt x="f955" y="f1956"/>
                  <a:pt x="f955" y="f1958"/>
                  <a:pt x="f819" y="f1960"/>
                </a:cubicBezTo>
                <a:cubicBezTo>
                  <a:pt x="f819" y="f1961"/>
                  <a:pt x="f617" y="f1964"/>
                  <a:pt x="f955" y="f1964"/>
                </a:cubicBezTo>
                <a:cubicBezTo>
                  <a:pt x="f616" y="f1964"/>
                  <a:pt x="f616" y="f1961"/>
                  <a:pt x="f820" y="f1960"/>
                </a:cubicBezTo>
                <a:cubicBezTo>
                  <a:pt x="f821" y="f1958"/>
                  <a:pt x="f821" y="f1957"/>
                  <a:pt x="f823" y="f1957"/>
                </a:cubicBezTo>
                <a:cubicBezTo>
                  <a:pt x="f822" y="f1958"/>
                  <a:pt x="f615" y="f1958"/>
                  <a:pt x="f609" y="f1957"/>
                </a:cubicBezTo>
                <a:cubicBezTo>
                  <a:pt x="f610" y="f1956"/>
                  <a:pt x="f610" y="f1955"/>
                  <a:pt x="f613" y="f1954"/>
                </a:cubicBezTo>
                <a:cubicBezTo>
                  <a:pt x="f612" y="f1452"/>
                  <a:pt x="f887" y="f1452"/>
                  <a:pt x="f907" y="f1439"/>
                </a:cubicBezTo>
                <a:cubicBezTo>
                  <a:pt x="f890" y="f1439"/>
                  <a:pt x="f890" y="f1952"/>
                  <a:pt x="f906" y="f1952"/>
                </a:cubicBezTo>
                <a:cubicBezTo>
                  <a:pt x="f895" y="f1952"/>
                  <a:pt x="f895" y="f1952"/>
                  <a:pt x="f898" y="f1439"/>
                </a:cubicBezTo>
                <a:cubicBezTo>
                  <a:pt x="f898" y="f1452"/>
                  <a:pt x="f900" y="f1452"/>
                  <a:pt x="f901" y="f1452"/>
                </a:cubicBezTo>
                <a:cubicBezTo>
                  <a:pt x="f1388" y="f1955"/>
                  <a:pt x="f900" y="f1956"/>
                  <a:pt x="f898" y="f1957"/>
                </a:cubicBezTo>
                <a:cubicBezTo>
                  <a:pt x="f895" y="f1957"/>
                  <a:pt x="f892" y="f1958"/>
                  <a:pt x="f906" y="f1958"/>
                </a:cubicBezTo>
                <a:cubicBezTo>
                  <a:pt x="f890" y="f1960"/>
                  <a:pt x="f907" y="f1960"/>
                  <a:pt x="f887" y="f1960"/>
                </a:cubicBezTo>
                <a:cubicBezTo>
                  <a:pt x="f612" y="f1961"/>
                  <a:pt x="f613" y="f1961"/>
                  <a:pt x="f611" y="f1961"/>
                </a:cubicBezTo>
                <a:cubicBezTo>
                  <a:pt x="f610" y="f1964"/>
                  <a:pt x="f610" y="f1963"/>
                  <a:pt x="f613" y="f1963"/>
                </a:cubicBezTo>
                <a:cubicBezTo>
                  <a:pt x="f887" y="f1963"/>
                  <a:pt x="f890" y="f1961"/>
                  <a:pt x="f906" y="f1962"/>
                </a:cubicBezTo>
                <a:cubicBezTo>
                  <a:pt x="f892" y="f1977"/>
                  <a:pt x="f892" y="f1979"/>
                  <a:pt x="f898" y="f1980"/>
                </a:cubicBezTo>
                <a:cubicBezTo>
                  <a:pt x="f900" y="f1980"/>
                  <a:pt x="f901" y="f1980"/>
                  <a:pt x="f904" y="f1979"/>
                </a:cubicBezTo>
                <a:cubicBezTo>
                  <a:pt x="f903" y="f1979"/>
                  <a:pt x="f1388" y="f1979"/>
                  <a:pt x="f1409" y="f1979"/>
                </a:cubicBezTo>
                <a:cubicBezTo>
                  <a:pt x="f1409" y="f1978"/>
                  <a:pt x="f1390" y="f1977"/>
                  <a:pt x="f1390" y="f1978"/>
                </a:cubicBezTo>
                <a:cubicBezTo>
                  <a:pt x="f1391" y="f1979"/>
                  <a:pt x="f1389" y="f1980"/>
                  <a:pt x="f1389" y="f1980"/>
                </a:cubicBezTo>
                <a:cubicBezTo>
                  <a:pt x="f1388" y="f1981"/>
                  <a:pt x="f904" y="f1982"/>
                  <a:pt x="f901" y="f1983"/>
                </a:cubicBezTo>
                <a:cubicBezTo>
                  <a:pt x="f901" y="f1984"/>
                  <a:pt x="f901" y="f1985"/>
                  <a:pt x="f898" y="f1985"/>
                </a:cubicBezTo>
                <a:cubicBezTo>
                  <a:pt x="f895" y="f1985"/>
                  <a:pt x="f895" y="f1983"/>
                  <a:pt x="f892" y="f1983"/>
                </a:cubicBezTo>
                <a:cubicBezTo>
                  <a:pt x="f906" y="f2049"/>
                  <a:pt x="f890" y="f2049"/>
                  <a:pt x="f907" y="f2049"/>
                </a:cubicBezTo>
                <a:cubicBezTo>
                  <a:pt x="f887" y="f2049"/>
                  <a:pt x="f612" y="f1982"/>
                  <a:pt x="f612" y="f1981"/>
                </a:cubicBezTo>
                <a:cubicBezTo>
                  <a:pt x="f611" y="f1980"/>
                  <a:pt x="f614" y="f1980"/>
                  <a:pt x="f822" y="f1980"/>
                </a:cubicBezTo>
                <a:cubicBezTo>
                  <a:pt x="f823" y="f1980"/>
                  <a:pt x="f824" y="f1980"/>
                  <a:pt x="f823" y="f1979"/>
                </a:cubicBezTo>
                <a:cubicBezTo>
                  <a:pt x="f822" y="f1979"/>
                  <a:pt x="f609" y="f1978"/>
                  <a:pt x="f615" y="f1970"/>
                </a:cubicBezTo>
                <a:cubicBezTo>
                  <a:pt x="f822" y="f1962"/>
                  <a:pt x="f824" y="f1977"/>
                  <a:pt x="f824" y="f1978"/>
                </a:cubicBezTo>
                <a:cubicBezTo>
                  <a:pt x="f820" y="f1979"/>
                  <a:pt x="f955" y="f1979"/>
                  <a:pt x="f617" y="f1980"/>
                </a:cubicBezTo>
                <a:cubicBezTo>
                  <a:pt x="f818" y="f1981"/>
                  <a:pt x="f825" y="f1981"/>
                  <a:pt x="f825" y="f1982"/>
                </a:cubicBezTo>
                <a:cubicBezTo>
                  <a:pt x="f617" y="f2049"/>
                  <a:pt x="f616" y="f2049"/>
                  <a:pt x="f820" y="f2049"/>
                </a:cubicBezTo>
                <a:cubicBezTo>
                  <a:pt x="f821" y="f2049"/>
                  <a:pt x="f823" y="f2049"/>
                  <a:pt x="f824" y="f1983"/>
                </a:cubicBezTo>
                <a:cubicBezTo>
                  <a:pt x="f821" y="f1983"/>
                  <a:pt x="f616" y="f1984"/>
                  <a:pt x="f616" y="f1984"/>
                </a:cubicBezTo>
                <a:cubicBezTo>
                  <a:pt x="f955" y="f1985"/>
                  <a:pt x="f955" y="f1984"/>
                  <a:pt x="f819" y="f1984"/>
                </a:cubicBezTo>
                <a:cubicBezTo>
                  <a:pt x="f617" y="f1983"/>
                  <a:pt x="f818" y="f1983"/>
                  <a:pt x="f825" y="f1983"/>
                </a:cubicBezTo>
                <a:cubicBezTo>
                  <a:pt x="f827" y="f1984"/>
                  <a:pt x="f910" y="f1986"/>
                  <a:pt x="f911" y="f1987"/>
                </a:cubicBezTo>
                <a:cubicBezTo>
                  <a:pt x="f912" y="f3"/>
                  <a:pt x="f912" y="f3"/>
                  <a:pt x="f914" y="f1989"/>
                </a:cubicBezTo>
                <a:cubicBezTo>
                  <a:pt x="f949" y="f1989"/>
                  <a:pt x="f915" y="f1989"/>
                  <a:pt x="f945" y="f2046"/>
                </a:cubicBezTo>
                <a:cubicBezTo>
                  <a:pt x="f945" y="f1990"/>
                  <a:pt x="f911" y="f2044"/>
                  <a:pt x="f910" y="f2046"/>
                </a:cubicBezTo>
                <a:cubicBezTo>
                  <a:pt x="f827" y="f2046"/>
                  <a:pt x="f825" y="f2044"/>
                  <a:pt x="f617" y="f2044"/>
                </a:cubicBezTo>
                <a:cubicBezTo>
                  <a:pt x="f616" y="f2044"/>
                  <a:pt x="f820" y="f1989"/>
                  <a:pt x="f823" y="f1989"/>
                </a:cubicBezTo>
                <a:cubicBezTo>
                  <a:pt x="f822" y="f1989"/>
                  <a:pt x="f615" y="f2046"/>
                  <a:pt x="f609" y="f2046"/>
                </a:cubicBezTo>
                <a:cubicBezTo>
                  <a:pt x="f614" y="f2046"/>
                  <a:pt x="f614" y="f2044"/>
                  <a:pt x="f610" y="f1990"/>
                </a:cubicBezTo>
                <a:cubicBezTo>
                  <a:pt x="f611" y="f1990"/>
                  <a:pt x="f613" y="f2044"/>
                  <a:pt x="f613" y="f1990"/>
                </a:cubicBezTo>
                <a:cubicBezTo>
                  <a:pt x="f887" y="f1990"/>
                  <a:pt x="f907" y="f2042"/>
                  <a:pt x="f890" y="f1991"/>
                </a:cubicBezTo>
                <a:cubicBezTo>
                  <a:pt x="f890" y="f1993"/>
                  <a:pt x="f892" y="f2107"/>
                  <a:pt x="f906" y="f2107"/>
                </a:cubicBezTo>
                <a:cubicBezTo>
                  <a:pt x="f890" y="f1995"/>
                  <a:pt x="f907" y="f1993"/>
                  <a:pt x="f907" y="f1993"/>
                </a:cubicBezTo>
                <a:cubicBezTo>
                  <a:pt x="f612" y="f1991"/>
                  <a:pt x="f611" y="f1994"/>
                  <a:pt x="f614" y="f1994"/>
                </a:cubicBezTo>
                <a:cubicBezTo>
                  <a:pt x="f609" y="f1994"/>
                  <a:pt x="f609" y="f1993"/>
                  <a:pt x="f615" y="f1993"/>
                </a:cubicBezTo>
                <a:cubicBezTo>
                  <a:pt x="f822" y="f1991"/>
                  <a:pt x="f823" y="f1991"/>
                  <a:pt x="f824" y="f1991"/>
                </a:cubicBezTo>
                <a:cubicBezTo>
                  <a:pt x="f821" y="f1991"/>
                  <a:pt x="f616" y="f1991"/>
                  <a:pt x="f955" y="f1991"/>
                </a:cubicBezTo>
                <a:cubicBezTo>
                  <a:pt x="f617" y="f1991"/>
                  <a:pt x="f825" y="f1991"/>
                  <a:pt x="f827" y="f1993"/>
                </a:cubicBezTo>
                <a:cubicBezTo>
                  <a:pt x="f909" y="f1993"/>
                  <a:pt x="f910" y="f1994"/>
                  <a:pt x="f910" y="f1994"/>
                </a:cubicBezTo>
                <a:cubicBezTo>
                  <a:pt x="f911" y="f1994"/>
                  <a:pt x="f912" y="f1994"/>
                  <a:pt x="f914" y="f1994"/>
                </a:cubicBezTo>
                <a:cubicBezTo>
                  <a:pt x="f915" y="f1994"/>
                  <a:pt x="f395" y="f2107"/>
                  <a:pt x="f943" y="f2039"/>
                </a:cubicBezTo>
                <a:cubicBezTo>
                  <a:pt x="f916" y="f1996"/>
                  <a:pt x="f945" y="f1996"/>
                  <a:pt x="f945" y="f2108"/>
                </a:cubicBezTo>
                <a:cubicBezTo>
                  <a:pt x="f945" y="f2108"/>
                  <a:pt x="f945" y="f1997"/>
                  <a:pt x="f916" y="f1997"/>
                </a:cubicBezTo>
                <a:cubicBezTo>
                  <a:pt x="f943" y="f1998"/>
                  <a:pt x="f394" y="f1997"/>
                  <a:pt x="f396" y="f1997"/>
                </a:cubicBezTo>
                <a:cubicBezTo>
                  <a:pt x="f391" y="f1997"/>
                  <a:pt x="f390" y="f2284"/>
                  <a:pt x="f389" y="f2284"/>
                </a:cubicBezTo>
                <a:cubicBezTo>
                  <a:pt x="f388" y="f2284"/>
                  <a:pt x="f387" y="f1999"/>
                  <a:pt x="f386" y="f1999"/>
                </a:cubicBezTo>
                <a:cubicBezTo>
                  <a:pt x="f385" y="f1999"/>
                  <a:pt x="f384" y="f1999"/>
                  <a:pt x="f383" y="f1999"/>
                </a:cubicBezTo>
                <a:cubicBezTo>
                  <a:pt x="f382" y="f2001"/>
                  <a:pt x="f382" y="f2001"/>
                  <a:pt x="f381" y="f2003"/>
                </a:cubicBezTo>
                <a:cubicBezTo>
                  <a:pt x="f381" y="f2003"/>
                  <a:pt x="f380" y="f2003"/>
                  <a:pt x="f380" y="f2006"/>
                </a:cubicBezTo>
                <a:cubicBezTo>
                  <a:pt x="f400" y="f2007"/>
                  <a:pt x="f399" y="f2007"/>
                  <a:pt x="f399" y="f2009"/>
                </a:cubicBezTo>
                <a:cubicBezTo>
                  <a:pt x="f381" y="f2009"/>
                  <a:pt x="f381" y="f1680"/>
                  <a:pt x="f398" y="f1657"/>
                </a:cubicBezTo>
                <a:cubicBezTo>
                  <a:pt x="f382" y="f1655"/>
                  <a:pt x="f385" y="f1677"/>
                  <a:pt x="f386" y="f1655"/>
                </a:cubicBezTo>
                <a:cubicBezTo>
                  <a:pt x="f386" y="f1663"/>
                  <a:pt x="f398" y="f1661"/>
                  <a:pt x="f381" y="f1661"/>
                </a:cubicBezTo>
                <a:cubicBezTo>
                  <a:pt x="f399" y="f1661"/>
                  <a:pt x="f380" y="f1661"/>
                  <a:pt x="f400" y="f1663"/>
                </a:cubicBezTo>
                <a:cubicBezTo>
                  <a:pt x="f379" y="f1669"/>
                  <a:pt x="f379" y="f1669"/>
                  <a:pt x="f377" y="f1669"/>
                </a:cubicBezTo>
                <a:cubicBezTo>
                  <a:pt x="f376" y="f1669"/>
                  <a:pt x="f375" y="f1669"/>
                  <a:pt x="f374" y="f1669"/>
                </a:cubicBezTo>
                <a:cubicBezTo>
                  <a:pt x="f373" y="f743"/>
                  <a:pt x="f374" y="f743"/>
                  <a:pt x="f375" y="f2110"/>
                </a:cubicBezTo>
                <a:cubicBezTo>
                  <a:pt x="f376" y="f2110"/>
                  <a:pt x="f377" y="f2110"/>
                  <a:pt x="f377" y="f744"/>
                </a:cubicBezTo>
                <a:cubicBezTo>
                  <a:pt x="f376" y="f665"/>
                  <a:pt x="f375" y="f665"/>
                  <a:pt x="f374" y="f665"/>
                </a:cubicBezTo>
                <a:cubicBezTo>
                  <a:pt x="f373" y="f665"/>
                  <a:pt x="f372" y="f744"/>
                  <a:pt x="f372" y="f664"/>
                </a:cubicBezTo>
                <a:cubicBezTo>
                  <a:pt x="f372" y="f663"/>
                  <a:pt x="f374" y="f664"/>
                  <a:pt x="f374" y="f663"/>
                </a:cubicBezTo>
                <a:cubicBezTo>
                  <a:pt x="f375" y="f662"/>
                  <a:pt x="f374" y="f651"/>
                  <a:pt x="f375" y="f651"/>
                </a:cubicBezTo>
                <a:cubicBezTo>
                  <a:pt x="f376" y="f666"/>
                  <a:pt x="f377" y="f661"/>
                  <a:pt x="f378" y="f661"/>
                </a:cubicBezTo>
                <a:cubicBezTo>
                  <a:pt x="f379" y="f662"/>
                  <a:pt x="f400" y="f662"/>
                  <a:pt x="f380" y="f662"/>
                </a:cubicBezTo>
                <a:cubicBezTo>
                  <a:pt x="f399" y="f662"/>
                  <a:pt x="f381" y="f663"/>
                  <a:pt x="f398" y="f662"/>
                </a:cubicBezTo>
                <a:cubicBezTo>
                  <a:pt x="f382" y="f661"/>
                  <a:pt x="f398" y="f661"/>
                  <a:pt x="f381" y="f651"/>
                </a:cubicBezTo>
                <a:cubicBezTo>
                  <a:pt x="f399" y="f651"/>
                  <a:pt x="f399" y="f666"/>
                  <a:pt x="f380" y="f652"/>
                </a:cubicBezTo>
                <a:cubicBezTo>
                  <a:pt x="f400" y="f652"/>
                  <a:pt x="f379" y="f652"/>
                  <a:pt x="f378" y="f652"/>
                </a:cubicBezTo>
                <a:cubicBezTo>
                  <a:pt x="f376" y="f652"/>
                  <a:pt x="f374" y="f652"/>
                  <a:pt x="f372" y="f666"/>
                </a:cubicBezTo>
                <a:cubicBezTo>
                  <a:pt x="f401" y="f666"/>
                  <a:pt x="f368" y="f666"/>
                  <a:pt x="f366" y="f652"/>
                </a:cubicBezTo>
                <a:cubicBezTo>
                  <a:pt x="f425" y="f667"/>
                  <a:pt x="f425" y="f668"/>
                  <a:pt x="f365" y="f654"/>
                </a:cubicBezTo>
                <a:cubicBezTo>
                  <a:pt x="f365" y="f656"/>
                  <a:pt x="f425" y="f658"/>
                  <a:pt x="f367" y="f659"/>
                </a:cubicBezTo>
                <a:cubicBezTo>
                  <a:pt x="f368" y="f659"/>
                  <a:pt x="f369" y="f658"/>
                  <a:pt x="f369" y="f669"/>
                </a:cubicBezTo>
                <a:cubicBezTo>
                  <a:pt x="f370" y="f673"/>
                  <a:pt x="f370" y="f670"/>
                  <a:pt x="f369" y="f670"/>
                </a:cubicBezTo>
                <a:cubicBezTo>
                  <a:pt x="f367" y="f672"/>
                  <a:pt x="f365" y="f672"/>
                  <a:pt x="f365" y="f671"/>
                </a:cubicBezTo>
                <a:cubicBezTo>
                  <a:pt x="f367" y="f675"/>
                  <a:pt x="f367" y="f671"/>
                  <a:pt x="f368" y="f674"/>
                </a:cubicBezTo>
                <a:cubicBezTo>
                  <a:pt x="f369" y="f674"/>
                  <a:pt x="f370" y="f674"/>
                  <a:pt x="f401" y="f674"/>
                </a:cubicBezTo>
                <a:cubicBezTo>
                  <a:pt x="f371" y="f674"/>
                  <a:pt x="f372" y="f674"/>
                  <a:pt x="f373" y="f674"/>
                </a:cubicBezTo>
                <a:cubicBezTo>
                  <a:pt x="f373" y="f674"/>
                  <a:pt x="f374" y="f672"/>
                  <a:pt x="f375" y="f670"/>
                </a:cubicBezTo>
                <a:cubicBezTo>
                  <a:pt x="f376" y="f670"/>
                  <a:pt x="f377" y="f672"/>
                  <a:pt x="f378" y="f670"/>
                </a:cubicBezTo>
                <a:cubicBezTo>
                  <a:pt x="f379" y="f670"/>
                  <a:pt x="f400" y="f670"/>
                  <a:pt x="f380" y="f673"/>
                </a:cubicBezTo>
                <a:cubicBezTo>
                  <a:pt x="f381" y="f669"/>
                  <a:pt x="f398" y="f669"/>
                  <a:pt x="f384" y="f673"/>
                </a:cubicBezTo>
                <a:cubicBezTo>
                  <a:pt x="f385" y="f673"/>
                  <a:pt x="f386" y="f673"/>
                  <a:pt x="f387" y="f673"/>
                </a:cubicBezTo>
                <a:cubicBezTo>
                  <a:pt x="f388" y="f673"/>
                  <a:pt x="f388" y="f669"/>
                  <a:pt x="f389" y="f669"/>
                </a:cubicBezTo>
                <a:cubicBezTo>
                  <a:pt x="f1430" y="f659"/>
                  <a:pt x="f390" y="f659"/>
                  <a:pt x="f390" y="f669"/>
                </a:cubicBezTo>
                <a:cubicBezTo>
                  <a:pt x="f390" y="f673"/>
                  <a:pt x="f1430" y="f670"/>
                  <a:pt x="f389" y="f670"/>
                </a:cubicBezTo>
                <a:cubicBezTo>
                  <a:pt x="f388" y="f672"/>
                  <a:pt x="f387" y="f672"/>
                  <a:pt x="f386" y="f672"/>
                </a:cubicBezTo>
                <a:cubicBezTo>
                  <a:pt x="f385" y="f672"/>
                  <a:pt x="f385" y="f674"/>
                  <a:pt x="f384" y="f671"/>
                </a:cubicBezTo>
                <a:cubicBezTo>
                  <a:pt x="f383" y="f671"/>
                  <a:pt x="f382" y="f671"/>
                  <a:pt x="f398" y="f675"/>
                </a:cubicBezTo>
                <a:cubicBezTo>
                  <a:pt x="f381" y="f675"/>
                  <a:pt x="f381" y="f676"/>
                  <a:pt x="f399" y="f676"/>
                </a:cubicBezTo>
                <a:cubicBezTo>
                  <a:pt x="f380" y="f675"/>
                  <a:pt x="f380" y="f671"/>
                  <a:pt x="f400" y="f674"/>
                </a:cubicBezTo>
                <a:cubicBezTo>
                  <a:pt x="f379" y="f674"/>
                  <a:pt x="f378" y="f672"/>
                  <a:pt x="f378" y="f672"/>
                </a:cubicBezTo>
                <a:cubicBezTo>
                  <a:pt x="f375" y="f670"/>
                  <a:pt x="f375" y="f674"/>
                  <a:pt x="f373" y="f671"/>
                </a:cubicBezTo>
                <a:cubicBezTo>
                  <a:pt x="f371" y="f675"/>
                  <a:pt x="f370" y="f672"/>
                  <a:pt x="f369" y="f671"/>
                </a:cubicBezTo>
                <a:cubicBezTo>
                  <a:pt x="f368" y="f675"/>
                  <a:pt x="f368" y="f676"/>
                  <a:pt x="f367" y="f676"/>
                </a:cubicBezTo>
                <a:cubicBezTo>
                  <a:pt x="f366" y="f676"/>
                  <a:pt x="f425" y="f676"/>
                  <a:pt x="f364" y="f676"/>
                </a:cubicBezTo>
                <a:cubicBezTo>
                  <a:pt x="f917" y="f676"/>
                  <a:pt x="f917" y="f677"/>
                  <a:pt x="f363" y="f678"/>
                </a:cubicBezTo>
                <a:cubicBezTo>
                  <a:pt x="f2351" y="f679"/>
                  <a:pt x="f362" y="f678"/>
                  <a:pt x="f362" y="f679"/>
                </a:cubicBezTo>
                <a:cubicBezTo>
                  <a:pt x="f362" y="f740"/>
                  <a:pt x="f917" y="f737"/>
                  <a:pt x="f425" y="f680"/>
                </a:cubicBezTo>
                <a:cubicBezTo>
                  <a:pt x="f365" y="f681"/>
                  <a:pt x="f471" y="f681"/>
                  <a:pt x="f364" y="f682"/>
                </a:cubicBezTo>
                <a:cubicBezTo>
                  <a:pt x="f425" y="f683"/>
                  <a:pt x="f367" y="f684"/>
                  <a:pt x="f366" y="f685"/>
                </a:cubicBezTo>
                <a:cubicBezTo>
                  <a:pt x="f366" y="f735"/>
                  <a:pt x="f364" y="f683"/>
                  <a:pt x="f917" y="f683"/>
                </a:cubicBezTo>
                <a:cubicBezTo>
                  <a:pt x="f363" y="f682"/>
                  <a:pt x="f2351" y="f684"/>
                  <a:pt x="f362" y="f685"/>
                </a:cubicBezTo>
                <a:cubicBezTo>
                  <a:pt x="f361" y="f734"/>
                  <a:pt x="f359" y="f686"/>
                  <a:pt x="f918" y="f733"/>
                </a:cubicBezTo>
                <a:cubicBezTo>
                  <a:pt x="f918" y="f732"/>
                  <a:pt x="f357" y="f687"/>
                  <a:pt x="f357" y="f731"/>
                </a:cubicBezTo>
                <a:cubicBezTo>
                  <a:pt x="f357" y="f729"/>
                  <a:pt x="f358" y="f729"/>
                  <a:pt x="f358" y="f728"/>
                </a:cubicBezTo>
                <a:cubicBezTo>
                  <a:pt x="f358" y="f727"/>
                  <a:pt x="f918" y="f727"/>
                  <a:pt x="f357" y="f727"/>
                </a:cubicBezTo>
                <a:cubicBezTo>
                  <a:pt x="f357" y="f727"/>
                  <a:pt x="f355" y="f727"/>
                  <a:pt x="f355" y="f727"/>
                </a:cubicBezTo>
                <a:cubicBezTo>
                  <a:pt x="f356" y="f688"/>
                  <a:pt x="f355" y="f726"/>
                  <a:pt x="f356" y="f730"/>
                </a:cubicBezTo>
                <a:cubicBezTo>
                  <a:pt x="f356" y="f725"/>
                  <a:pt x="f353" y="f725"/>
                  <a:pt x="f478" y="f689"/>
                </a:cubicBezTo>
                <a:cubicBezTo>
                  <a:pt x="f479" y="f724"/>
                  <a:pt x="f355" y="f691"/>
                  <a:pt x="f357" y="f724"/>
                </a:cubicBezTo>
                <a:cubicBezTo>
                  <a:pt x="f918" y="f724"/>
                  <a:pt x="f918" y="f692"/>
                  <a:pt x="f918" y="f695"/>
                </a:cubicBezTo>
                <a:cubicBezTo>
                  <a:pt x="f358" y="f693"/>
                  <a:pt x="f358" y="f693"/>
                  <a:pt x="f359" y="f694"/>
                </a:cubicBezTo>
                <a:cubicBezTo>
                  <a:pt x="f360" y="f694"/>
                  <a:pt x="f361" y="f697"/>
                  <a:pt x="f360" y="f697"/>
                </a:cubicBezTo>
                <a:cubicBezTo>
                  <a:pt x="f359" y="f723"/>
                  <a:pt x="f358" y="f697"/>
                  <a:pt x="f918" y="f697"/>
                </a:cubicBezTo>
                <a:cubicBezTo>
                  <a:pt x="f918" y="f696"/>
                  <a:pt x="f357" y="f696"/>
                  <a:pt x="f354" y="f694"/>
                </a:cubicBezTo>
                <a:cubicBezTo>
                  <a:pt x="f355" y="f694"/>
                  <a:pt x="f356" y="f694"/>
                  <a:pt x="f356" y="f693"/>
                </a:cubicBezTo>
                <a:cubicBezTo>
                  <a:pt x="f353" y="f695"/>
                  <a:pt x="f478" y="f724"/>
                  <a:pt x="f479" y="f691"/>
                </a:cubicBezTo>
                <a:cubicBezTo>
                  <a:pt x="f352" y="f690"/>
                  <a:pt x="f352" y="f691"/>
                  <a:pt x="f352" y="f724"/>
                </a:cubicBezTo>
                <a:cubicBezTo>
                  <a:pt x="f344" y="f692"/>
                  <a:pt x="f344" y="f695"/>
                  <a:pt x="f344" y="f693"/>
                </a:cubicBezTo>
                <a:cubicBezTo>
                  <a:pt x="f343" y="f694"/>
                  <a:pt x="f342" y="f696"/>
                  <a:pt x="f342" y="f697"/>
                </a:cubicBezTo>
                <a:cubicBezTo>
                  <a:pt x="f341" y="f723"/>
                  <a:pt x="f341" y="f698"/>
                  <a:pt x="f341" y="f722"/>
                </a:cubicBezTo>
                <a:cubicBezTo>
                  <a:pt x="f345" y="f700"/>
                  <a:pt x="f340" y="f702"/>
                  <a:pt x="f340" y="f704"/>
                </a:cubicBezTo>
                <a:cubicBezTo>
                  <a:pt x="f341" y="f705"/>
                  <a:pt x="f341" y="f703"/>
                  <a:pt x="f342" y="f702"/>
                </a:cubicBezTo>
                <a:cubicBezTo>
                  <a:pt x="f343" y="f702"/>
                  <a:pt x="f344" y="f701"/>
                  <a:pt x="f352" y="f701"/>
                </a:cubicBezTo>
                <a:cubicBezTo>
                  <a:pt x="f480" y="f701"/>
                  <a:pt x="f480" y="f700"/>
                  <a:pt x="f479" y="f701"/>
                </a:cubicBezTo>
                <a:cubicBezTo>
                  <a:pt x="f478" y="f701"/>
                  <a:pt x="f478" y="f702"/>
                  <a:pt x="f478" y="f703"/>
                </a:cubicBezTo>
                <a:cubicBezTo>
                  <a:pt x="f478" y="f704"/>
                  <a:pt x="f353" y="f704"/>
                  <a:pt x="f353" y="f705"/>
                </a:cubicBezTo>
                <a:cubicBezTo>
                  <a:pt x="f356" y="f707"/>
                  <a:pt x="f480" y="f706"/>
                  <a:pt x="f479" y="f709"/>
                </a:cubicBezTo>
                <a:cubicBezTo>
                  <a:pt x="f353" y="f710"/>
                  <a:pt x="f356" y="f708"/>
                  <a:pt x="f355" y="f708"/>
                </a:cubicBezTo>
                <a:cubicBezTo>
                  <a:pt x="f354" y="f710"/>
                  <a:pt x="f353" y="f710"/>
                  <a:pt x="f478" y="f711"/>
                </a:cubicBezTo>
                <a:cubicBezTo>
                  <a:pt x="f479" y="f712"/>
                  <a:pt x="f352" y="f713"/>
                  <a:pt x="f352" y="f711"/>
                </a:cubicBezTo>
                <a:cubicBezTo>
                  <a:pt x="f352" y="f710"/>
                  <a:pt x="f480" y="f709"/>
                  <a:pt x="f480" y="f708"/>
                </a:cubicBezTo>
                <a:cubicBezTo>
                  <a:pt x="f480" y="f707"/>
                  <a:pt x="f480" y="f706"/>
                  <a:pt x="f352" y="f706"/>
                </a:cubicBezTo>
                <a:cubicBezTo>
                  <a:pt x="f344" y="f705"/>
                  <a:pt x="f343" y="f705"/>
                  <a:pt x="f342" y="f706"/>
                </a:cubicBezTo>
                <a:cubicBezTo>
                  <a:pt x="f341" y="f706"/>
                  <a:pt x="f345" y="f705"/>
                  <a:pt x="f339" y="f705"/>
                </a:cubicBezTo>
                <a:cubicBezTo>
                  <a:pt x="f338" y="f705"/>
                  <a:pt x="f338" y="f707"/>
                  <a:pt x="f336" y="f708"/>
                </a:cubicBezTo>
                <a:cubicBezTo>
                  <a:pt x="f334" y="f709"/>
                  <a:pt x="f335" y="f710"/>
                  <a:pt x="f332" y="f712"/>
                </a:cubicBezTo>
                <a:cubicBezTo>
                  <a:pt x="f331" y="f714"/>
                  <a:pt x="f331" y="f716"/>
                  <a:pt x="f328" y="f650"/>
                </a:cubicBezTo>
                <a:cubicBezTo>
                  <a:pt x="f327" y="f649"/>
                  <a:pt x="f325" y="f648"/>
                  <a:pt x="f323" y="f643"/>
                </a:cubicBezTo>
                <a:cubicBezTo>
                  <a:pt x="f322" y="f642"/>
                  <a:pt x="f320" y="f641"/>
                  <a:pt x="f319" y="f640"/>
                </a:cubicBezTo>
                <a:cubicBezTo>
                  <a:pt x="f318" y="f645"/>
                  <a:pt x="f316" y="f639"/>
                  <a:pt x="f315" y="f646"/>
                </a:cubicBezTo>
                <a:cubicBezTo>
                  <a:pt x="f315" y="f638"/>
                  <a:pt x="f318" y="f639"/>
                  <a:pt x="f319" y="f639"/>
                </a:cubicBezTo>
                <a:cubicBezTo>
                  <a:pt x="f320" y="f639"/>
                  <a:pt x="f324" y="f645"/>
                  <a:pt x="f325" y="f641"/>
                </a:cubicBezTo>
                <a:cubicBezTo>
                  <a:pt x="f325" y="f641"/>
                  <a:pt x="f326" y="f642"/>
                  <a:pt x="f327" y="f642"/>
                </a:cubicBezTo>
                <a:cubicBezTo>
                  <a:pt x="f329" y="f642"/>
                  <a:pt x="f328" y="f641"/>
                  <a:pt x="f327" y="f640"/>
                </a:cubicBezTo>
                <a:cubicBezTo>
                  <a:pt x="f327" y="f645"/>
                  <a:pt x="f329" y="f647"/>
                  <a:pt x="f326" y="f638"/>
                </a:cubicBezTo>
                <a:cubicBezTo>
                  <a:pt x="f325" y="f638"/>
                  <a:pt x="f323" y="f638"/>
                  <a:pt x="f324" y="f638"/>
                </a:cubicBezTo>
                <a:cubicBezTo>
                  <a:pt x="f322" y="f637"/>
                  <a:pt x="f321" y="f637"/>
                  <a:pt x="f321" y="f637"/>
                </a:cubicBezTo>
                <a:cubicBezTo>
                  <a:pt x="f319" y="f618"/>
                  <a:pt x="f320" y="f618"/>
                  <a:pt x="f322" y="f618"/>
                </a:cubicBezTo>
                <a:cubicBezTo>
                  <a:pt x="f324" y="f618"/>
                  <a:pt x="f324" y="f619"/>
                  <a:pt x="f323" y="f621"/>
                </a:cubicBezTo>
                <a:cubicBezTo>
                  <a:pt x="f325" y="f622"/>
                  <a:pt x="f326" y="f622"/>
                  <a:pt x="f326" y="f623"/>
                </a:cubicBezTo>
                <a:cubicBezTo>
                  <a:pt x="f325" y="f625"/>
                  <a:pt x="f323" y="f624"/>
                  <a:pt x="f324" y="f625"/>
                </a:cubicBezTo>
                <a:cubicBezTo>
                  <a:pt x="f322" y="f625"/>
                  <a:pt x="f320" y="f626"/>
                  <a:pt x="f320" y="f627"/>
                </a:cubicBezTo>
                <a:cubicBezTo>
                  <a:pt x="f320" y="f630"/>
                  <a:pt x="f322" y="f629"/>
                  <a:pt x="f320" y="f628"/>
                </a:cubicBezTo>
                <a:cubicBezTo>
                  <a:pt x="f321" y="f631"/>
                  <a:pt x="f319" y="f631"/>
                  <a:pt x="f318" y="f631"/>
                </a:cubicBezTo>
                <a:cubicBezTo>
                  <a:pt x="f317" y="f633"/>
                  <a:pt x="f317" y="f632"/>
                  <a:pt x="f489" y="f634"/>
                </a:cubicBezTo>
                <a:cubicBezTo>
                  <a:pt x="f316" y="f634"/>
                  <a:pt x="f316" y="f632"/>
                  <a:pt x="f489" y="f633"/>
                </a:cubicBezTo>
                <a:cubicBezTo>
                  <a:pt x="f489" y="f631"/>
                  <a:pt x="f317" y="f628"/>
                  <a:pt x="f489" y="f629"/>
                </a:cubicBezTo>
                <a:cubicBezTo>
                  <a:pt x="f316" y="f627"/>
                  <a:pt x="f313" y="f630"/>
                  <a:pt x="f490" y="f627"/>
                </a:cubicBezTo>
                <a:cubicBezTo>
                  <a:pt x="f312" y="f626"/>
                  <a:pt x="f491" y="f625"/>
                  <a:pt x="f311" y="f625"/>
                </a:cubicBezTo>
                <a:cubicBezTo>
                  <a:pt x="f310" y="f625"/>
                  <a:pt x="f309" y="f626"/>
                  <a:pt x="f308" y="f627"/>
                </a:cubicBezTo>
                <a:cubicBezTo>
                  <a:pt x="f493" y="f627"/>
                  <a:pt x="f494" y="f629"/>
                  <a:pt x="f306" y="f628"/>
                </a:cubicBezTo>
                <a:cubicBezTo>
                  <a:pt x="f305" y="f633"/>
                  <a:pt x="f742" y="f633"/>
                  <a:pt x="f741" y="f632"/>
                </a:cubicBezTo>
                <a:cubicBezTo>
                  <a:pt x="f299" y="f634"/>
                  <a:pt x="f300" y="f606"/>
                  <a:pt x="f298" y="f607"/>
                </a:cubicBezTo>
                <a:cubicBezTo>
                  <a:pt x="f301" y="f607"/>
                  <a:pt x="f297" y="f608"/>
                  <a:pt x="f296" y="f605"/>
                </a:cubicBezTo>
                <a:cubicBezTo>
                  <a:pt x="f295" y="f603"/>
                  <a:pt x="f297" y="f605"/>
                  <a:pt x="f301" y="f604"/>
                </a:cubicBezTo>
                <a:cubicBezTo>
                  <a:pt x="f298" y="f134"/>
                  <a:pt x="f295" y="f136"/>
                  <a:pt x="f294" y="f136"/>
                </a:cubicBezTo>
                <a:cubicBezTo>
                  <a:pt x="f497" y="f132"/>
                  <a:pt x="f293" y="f131"/>
                  <a:pt x="f292" y="f130"/>
                </a:cubicBezTo>
                <a:cubicBezTo>
                  <a:pt x="f601" y="f129"/>
                  <a:pt x="f601" y="f124"/>
                  <a:pt x="f291" y="f123"/>
                </a:cubicBezTo>
                <a:cubicBezTo>
                  <a:pt x="f290" y="f115"/>
                  <a:pt x="f601" y="f123"/>
                  <a:pt x="f292" y="f116"/>
                </a:cubicBezTo>
                <a:cubicBezTo>
                  <a:pt x="f507" y="f120"/>
                  <a:pt x="f289" y="f97"/>
                  <a:pt x="f289" y="f87"/>
                </a:cubicBezTo>
                <a:cubicBezTo>
                  <a:pt x="f287" y="f89"/>
                  <a:pt x="f283" y="f91"/>
                  <a:pt x="f281" y="f94"/>
                </a:cubicBezTo>
                <a:cubicBezTo>
                  <a:pt x="f280" y="f94"/>
                  <a:pt x="f508" y="f145"/>
                  <a:pt x="f282" y="f147"/>
                </a:cubicBezTo>
                <a:cubicBezTo>
                  <a:pt x="f282" y="f147"/>
                  <a:pt x="f279" y="f145"/>
                  <a:pt x="f279" y="f145"/>
                </a:cubicBezTo>
                <a:cubicBezTo>
                  <a:pt x="f280" y="f145"/>
                  <a:pt x="f280" y="f147"/>
                  <a:pt x="f280" y="f147"/>
                </a:cubicBezTo>
                <a:cubicBezTo>
                  <a:pt x="f281" y="f148"/>
                  <a:pt x="f283" y="f148"/>
                  <a:pt x="f284" y="f147"/>
                </a:cubicBezTo>
                <a:cubicBezTo>
                  <a:pt x="f287" y="f147"/>
                  <a:pt x="f289" y="f94"/>
                  <a:pt x="f291" y="f144"/>
                </a:cubicBezTo>
                <a:cubicBezTo>
                  <a:pt x="f601" y="f147"/>
                  <a:pt x="f288" y="f2"/>
                  <a:pt x="f288" y="f149"/>
                </a:cubicBezTo>
                <a:cubicBezTo>
                  <a:pt x="f288" y="f150"/>
                  <a:pt x="f289" y="f150"/>
                  <a:pt x="f290" y="f202"/>
                </a:cubicBezTo>
                <a:cubicBezTo>
                  <a:pt x="f291" y="f151"/>
                  <a:pt x="f290" y="f152"/>
                  <a:pt x="f291" y="f154"/>
                </a:cubicBezTo>
                <a:cubicBezTo>
                  <a:pt x="f292" y="f156"/>
                  <a:pt x="f499" y="f154"/>
                  <a:pt x="f302" y="f152"/>
                </a:cubicBezTo>
                <a:cubicBezTo>
                  <a:pt x="f295" y="f151"/>
                  <a:pt x="f296" y="f150"/>
                  <a:pt x="f301" y="f150"/>
                </a:cubicBezTo>
                <a:cubicBezTo>
                  <a:pt x="f298" y="f149"/>
                  <a:pt x="f300" y="f149"/>
                  <a:pt x="f299" y="f149"/>
                </a:cubicBezTo>
                <a:cubicBezTo>
                  <a:pt x="f741" y="f149"/>
                  <a:pt x="f741" y="f159"/>
                  <a:pt x="f742" y="f159"/>
                </a:cubicBezTo>
                <a:cubicBezTo>
                  <a:pt x="f742" y="f159"/>
                  <a:pt x="f495" y="f159"/>
                  <a:pt x="f495" y="f2"/>
                </a:cubicBezTo>
                <a:cubicBezTo>
                  <a:pt x="f305" y="f2"/>
                  <a:pt x="f305" y="f2"/>
                  <a:pt x="f305" y="f148"/>
                </a:cubicBezTo>
                <a:cubicBezTo>
                  <a:pt x="f304" y="f148"/>
                  <a:pt x="f306" y="f147"/>
                  <a:pt x="f494" y="f145"/>
                </a:cubicBezTo>
                <a:cubicBezTo>
                  <a:pt x="f307" y="f144"/>
                  <a:pt x="f492" y="f94"/>
                  <a:pt x="f310" y="f94"/>
                </a:cubicBezTo>
                <a:cubicBezTo>
                  <a:pt x="f717" y="f94"/>
                  <a:pt x="f311" y="f94"/>
                  <a:pt x="f311" y="f91"/>
                </a:cubicBezTo>
                <a:cubicBezTo>
                  <a:pt x="f491" y="f89"/>
                  <a:pt x="f311" y="f89"/>
                  <a:pt x="f717" y="f97"/>
                </a:cubicBezTo>
                <a:cubicBezTo>
                  <a:pt x="f717" y="f97"/>
                  <a:pt x="f717" y="f120"/>
                  <a:pt x="f310" y="f120"/>
                </a:cubicBezTo>
                <a:cubicBezTo>
                  <a:pt x="f492" y="f120"/>
                  <a:pt x="f309" y="f97"/>
                  <a:pt x="f492" y="f87"/>
                </a:cubicBezTo>
                <a:cubicBezTo>
                  <a:pt x="f308" y="f87"/>
                  <a:pt x="f307" y="f87"/>
                  <a:pt x="f493" y="f105"/>
                </a:cubicBezTo>
                <a:cubicBezTo>
                  <a:pt x="f493" y="f120"/>
                  <a:pt x="f492" y="f120"/>
                  <a:pt x="f309" y="f120"/>
                </a:cubicBezTo>
                <a:cubicBezTo>
                  <a:pt x="f310" y="f115"/>
                  <a:pt x="f310" y="f116"/>
                  <a:pt x="f717" y="f116"/>
                </a:cubicBezTo>
                <a:cubicBezTo>
                  <a:pt x="f311" y="f123"/>
                  <a:pt x="f491" y="f123"/>
                  <a:pt x="f312" y="f124"/>
                </a:cubicBezTo>
                <a:cubicBezTo>
                  <a:pt x="f313" y="f129"/>
                  <a:pt x="f316" y="f136"/>
                  <a:pt x="f317" y="f132"/>
                </a:cubicBezTo>
                <a:cubicBezTo>
                  <a:pt x="f318" y="f132"/>
                  <a:pt x="f317" y="f131"/>
                  <a:pt x="f318" y="f131"/>
                </a:cubicBezTo>
                <a:cubicBezTo>
                  <a:pt x="f318" y="f130"/>
                  <a:pt x="f318" y="f130"/>
                  <a:pt x="f319" y="f130"/>
                </a:cubicBezTo>
                <a:cubicBezTo>
                  <a:pt x="f320" y="f124"/>
                  <a:pt x="f318" y="f124"/>
                  <a:pt x="f317" y="f123"/>
                </a:cubicBezTo>
                <a:cubicBezTo>
                  <a:pt x="f489" y="f123"/>
                  <a:pt x="f316" y="f116"/>
                  <a:pt x="f315" y="f115"/>
                </a:cubicBezTo>
                <a:cubicBezTo>
                  <a:pt x="f314" y="f115"/>
                  <a:pt x="f313" y="f115"/>
                  <a:pt x="f313" y="f120"/>
                </a:cubicBezTo>
                <a:cubicBezTo>
                  <a:pt x="f490" y="f120"/>
                  <a:pt x="f312" y="f105"/>
                  <a:pt x="f312" y="f105"/>
                </a:cubicBezTo>
                <a:cubicBezTo>
                  <a:pt x="f491" y="f87"/>
                  <a:pt x="f490" y="f97"/>
                  <a:pt x="f313" y="f97"/>
                </a:cubicBezTo>
                <a:cubicBezTo>
                  <a:pt x="f314" y="f87"/>
                  <a:pt x="f313" y="f89"/>
                  <a:pt x="f315" y="f89"/>
                </a:cubicBezTo>
                <a:cubicBezTo>
                  <a:pt x="f316" y="f89"/>
                  <a:pt x="f489" y="f89"/>
                  <a:pt x="f317" y="f89"/>
                </a:cubicBezTo>
                <a:cubicBezTo>
                  <a:pt x="f321" y="f91"/>
                  <a:pt x="f489" y="f102"/>
                  <a:pt x="f315" y="f102"/>
                </a:cubicBezTo>
                <a:cubicBezTo>
                  <a:pt x="f314" y="f102"/>
                  <a:pt x="f313" y="f102"/>
                  <a:pt x="f490" y="f144"/>
                </a:cubicBezTo>
                <a:cubicBezTo>
                  <a:pt x="f312" y="f145"/>
                  <a:pt x="f312" y="f145"/>
                  <a:pt x="f491" y="f147"/>
                </a:cubicBezTo>
                <a:cubicBezTo>
                  <a:pt x="f717" y="f148"/>
                  <a:pt x="f309" y="f148"/>
                  <a:pt x="f308" y="f2"/>
                </a:cubicBezTo>
                <a:cubicBezTo>
                  <a:pt x="f493" y="f2"/>
                  <a:pt x="f307" y="f159"/>
                  <a:pt x="f494" y="f149"/>
                </a:cubicBezTo>
                <a:cubicBezTo>
                  <a:pt x="f306" y="f149"/>
                  <a:pt x="f305" y="f150"/>
                  <a:pt x="f305" y="f202"/>
                </a:cubicBezTo>
                <a:cubicBezTo>
                  <a:pt x="f304" y="f202"/>
                  <a:pt x="f306" y="f202"/>
                  <a:pt x="f494" y="f202"/>
                </a:cubicBezTo>
                <a:cubicBezTo>
                  <a:pt x="f493" y="f151"/>
                  <a:pt x="f307" y="f151"/>
                  <a:pt x="f494" y="f152"/>
                </a:cubicBezTo>
                <a:cubicBezTo>
                  <a:pt x="f494" y="f154"/>
                  <a:pt x="f307" y="f154"/>
                  <a:pt x="f307" y="f156"/>
                </a:cubicBezTo>
                <a:cubicBezTo>
                  <a:pt x="f307" y="f158"/>
                  <a:pt x="f304" y="f157"/>
                  <a:pt x="f495" y="f157"/>
                </a:cubicBezTo>
                <a:cubicBezTo>
                  <a:pt x="f742" y="f157"/>
                  <a:pt x="f496" y="f157"/>
                  <a:pt x="f741" y="f157"/>
                </a:cubicBezTo>
                <a:cubicBezTo>
                  <a:pt x="f299" y="f157"/>
                  <a:pt x="f301" y="f158"/>
                  <a:pt x="f296" y="f157"/>
                </a:cubicBezTo>
                <a:cubicBezTo>
                  <a:pt x="f294" y="f205"/>
                  <a:pt x="f497" y="f206"/>
                  <a:pt x="f293" y="f207"/>
                </a:cubicBezTo>
                <a:cubicBezTo>
                  <a:pt x="f292" y="f207"/>
                  <a:pt x="f291" y="f208"/>
                  <a:pt x="f289" y="f208"/>
                </a:cubicBezTo>
                <a:cubicBezTo>
                  <a:pt x="f288" y="f206"/>
                  <a:pt x="f290" y="f157"/>
                  <a:pt x="f290" y="f155"/>
                </a:cubicBezTo>
                <a:cubicBezTo>
                  <a:pt x="f290" y="f154"/>
                  <a:pt x="f288" y="f152"/>
                  <a:pt x="f287" y="f151"/>
                </a:cubicBezTo>
                <a:cubicBezTo>
                  <a:pt x="f284" y="f150"/>
                  <a:pt x="f284" y="f149"/>
                  <a:pt x="f281" y="f159"/>
                </a:cubicBezTo>
                <a:cubicBezTo>
                  <a:pt x="f279" y="f2"/>
                  <a:pt x="f278" y="f159"/>
                  <a:pt x="f510" y="f149"/>
                </a:cubicBezTo>
                <a:cubicBezTo>
                  <a:pt x="f739" y="f150"/>
                  <a:pt x="f277" y="f150"/>
                  <a:pt x="f511" y="f150"/>
                </a:cubicBezTo>
                <a:cubicBezTo>
                  <a:pt x="f513" y="f150"/>
                  <a:pt x="f718" y="f202"/>
                  <a:pt x="f276" y="f151"/>
                </a:cubicBezTo>
                <a:cubicBezTo>
                  <a:pt x="f275" y="f151"/>
                  <a:pt x="f520" y="f154"/>
                  <a:pt x="f517" y="f156"/>
                </a:cubicBezTo>
                <a:cubicBezTo>
                  <a:pt x="f275" y="f156"/>
                  <a:pt x="f511" y="f156"/>
                  <a:pt x="f718" y="f157"/>
                </a:cubicBezTo>
                <a:cubicBezTo>
                  <a:pt x="f718" y="f205"/>
                  <a:pt x="f275" y="f205"/>
                  <a:pt x="f274" y="f205"/>
                </a:cubicBezTo>
                <a:cubicBezTo>
                  <a:pt x="f517" y="f206"/>
                  <a:pt x="f517" y="f207"/>
                  <a:pt x="f273" y="f207"/>
                </a:cubicBezTo>
                <a:cubicBezTo>
                  <a:pt x="f272" y="f210"/>
                  <a:pt x="f272" y="f206"/>
                  <a:pt x="f272" y="f157"/>
                </a:cubicBezTo>
                <a:cubicBezTo>
                  <a:pt x="f523" y="f155"/>
                  <a:pt x="f270" y="f158"/>
                  <a:pt x="f269" y="f158"/>
                </a:cubicBezTo>
                <a:cubicBezTo>
                  <a:pt x="f268" y="f158"/>
                  <a:pt x="f266" y="f158"/>
                  <a:pt x="f81" y="f157"/>
                </a:cubicBezTo>
                <a:cubicBezTo>
                  <a:pt x="f80" y="f205"/>
                  <a:pt x="f82" y="f207"/>
                  <a:pt x="f83" y="f208"/>
                </a:cubicBezTo>
                <a:cubicBezTo>
                  <a:pt x="f84" y="f210"/>
                  <a:pt x="f76" y="f209"/>
                  <a:pt x="f83" y="f77"/>
                </a:cubicBezTo>
                <a:cubicBezTo>
                  <a:pt x="f82" y="f77"/>
                  <a:pt x="f82" y="f212"/>
                  <a:pt x="f78" y="f212"/>
                </a:cubicBezTo>
                <a:cubicBezTo>
                  <a:pt x="f80" y="f212"/>
                  <a:pt x="f81" y="f212"/>
                  <a:pt x="f81" y="f79"/>
                </a:cubicBezTo>
                <a:cubicBezTo>
                  <a:pt x="f266" y="f73"/>
                  <a:pt x="f78" y="f75"/>
                  <a:pt x="f83" y="f73"/>
                </a:cubicBezTo>
                <a:cubicBezTo>
                  <a:pt x="f76" y="f72"/>
                  <a:pt x="f74" y="f72"/>
                  <a:pt x="f68" y="f73"/>
                </a:cubicBezTo>
                <a:cubicBezTo>
                  <a:pt x="f66" y="f73"/>
                  <a:pt x="f56" y="f73"/>
                  <a:pt x="f56" y="f72"/>
                </a:cubicBezTo>
                <a:cubicBezTo>
                  <a:pt x="f58" y="f72"/>
                  <a:pt x="f58" y="f70"/>
                  <a:pt x="f58" y="f70"/>
                </a:cubicBezTo>
                <a:cubicBezTo>
                  <a:pt x="f61" y="f70"/>
                  <a:pt x="f61" y="f70"/>
                  <a:pt x="f264" y="f70"/>
                </a:cubicBezTo>
                <a:cubicBezTo>
                  <a:pt x="f263" y="f70"/>
                  <a:pt x="f59" y="f67"/>
                  <a:pt x="f263" y="f65"/>
                </a:cubicBezTo>
                <a:cubicBezTo>
                  <a:pt x="f264" y="f64"/>
                  <a:pt x="f61" y="f64"/>
                  <a:pt x="f58" y="f63"/>
                </a:cubicBezTo>
                <a:cubicBezTo>
                  <a:pt x="f58" y="f62"/>
                  <a:pt x="f58" y="f60"/>
                  <a:pt x="f56" y="f60"/>
                </a:cubicBezTo>
                <a:cubicBezTo>
                  <a:pt x="f66" y="f60"/>
                  <a:pt x="f69" y="f60"/>
                  <a:pt x="f71" y="f60"/>
                </a:cubicBezTo>
                <a:cubicBezTo>
                  <a:pt x="f74" y="f60"/>
                  <a:pt x="f74" y="f60"/>
                  <a:pt x="f76" y="f57"/>
                </a:cubicBezTo>
                <a:cubicBezTo>
                  <a:pt x="f84" y="f57"/>
                  <a:pt x="f82" y="f57"/>
                  <a:pt x="f82" y="f55"/>
                </a:cubicBezTo>
                <a:cubicBezTo>
                  <a:pt x="f78" y="f55"/>
                  <a:pt x="f81" y="f239"/>
                  <a:pt x="f81" y="f240"/>
                </a:cubicBezTo>
                <a:cubicBezTo>
                  <a:pt x="f80" y="f241"/>
                  <a:pt x="f80" y="f239"/>
                  <a:pt x="f78" y="f239"/>
                </a:cubicBezTo>
                <a:cubicBezTo>
                  <a:pt x="f82" y="f238"/>
                  <a:pt x="f83" y="f238"/>
                  <a:pt x="f84" y="f238"/>
                </a:cubicBezTo>
                <a:cubicBezTo>
                  <a:pt x="f71" y="f238"/>
                  <a:pt x="f69" y="f238"/>
                  <a:pt x="f68" y="f85"/>
                </a:cubicBezTo>
                <a:cubicBezTo>
                  <a:pt x="f66" y="f86"/>
                  <a:pt x="f66" y="f55"/>
                  <a:pt x="f56" y="f57"/>
                </a:cubicBezTo>
                <a:cubicBezTo>
                  <a:pt x="f58" y="f57"/>
                  <a:pt x="f58" y="f60"/>
                  <a:pt x="f61" y="f60"/>
                </a:cubicBezTo>
                <a:cubicBezTo>
                  <a:pt x="f264" y="f62"/>
                  <a:pt x="f59" y="f64"/>
                  <a:pt x="f262" y="f65"/>
                </a:cubicBezTo>
                <a:cubicBezTo>
                  <a:pt x="f261" y="f65"/>
                  <a:pt x="f232" y="f64"/>
                  <a:pt x="f232" y="f62"/>
                </a:cubicBezTo>
                <a:cubicBezTo>
                  <a:pt x="f260" y="f57"/>
                  <a:pt x="f526" y="f57"/>
                  <a:pt x="f59" y="f86"/>
                </a:cubicBezTo>
                <a:cubicBezTo>
                  <a:pt x="f59" y="f85"/>
                  <a:pt x="f263" y="f85"/>
                  <a:pt x="f264" y="f237"/>
                </a:cubicBezTo>
                <a:cubicBezTo>
                  <a:pt x="f264" y="f238"/>
                  <a:pt x="f61" y="f238"/>
                  <a:pt x="f58" y="f239"/>
                </a:cubicBezTo>
                <a:cubicBezTo>
                  <a:pt x="f58" y="f240"/>
                  <a:pt x="f264" y="f241"/>
                  <a:pt x="f264" y="f240"/>
                </a:cubicBezTo>
                <a:cubicBezTo>
                  <a:pt x="f263" y="f240"/>
                  <a:pt x="f59" y="f238"/>
                  <a:pt x="f59" y="f238"/>
                </a:cubicBezTo>
                <a:cubicBezTo>
                  <a:pt x="f262" y="f237"/>
                  <a:pt x="f526" y="f237"/>
                  <a:pt x="f261" y="f237"/>
                </a:cubicBezTo>
                <a:cubicBezTo>
                  <a:pt x="f527" y="f85"/>
                  <a:pt x="f527" y="f86"/>
                  <a:pt x="f260" y="f86"/>
                </a:cubicBezTo>
                <a:cubicBezTo>
                  <a:pt x="f234" y="f55"/>
                  <a:pt x="f228" y="f86"/>
                  <a:pt x="f227" y="f85"/>
                </a:cubicBezTo>
                <a:cubicBezTo>
                  <a:pt x="f236" y="f85"/>
                  <a:pt x="f221" y="f85"/>
                  <a:pt x="f220" y="f55"/>
                </a:cubicBezTo>
                <a:cubicBezTo>
                  <a:pt x="f257" y="f57"/>
                  <a:pt x="f218" y="f62"/>
                  <a:pt x="f719" y="f60"/>
                </a:cubicBezTo>
                <a:cubicBezTo>
                  <a:pt x="f217" y="f57"/>
                  <a:pt x="f217" y="f55"/>
                  <a:pt x="f216" y="f55"/>
                </a:cubicBezTo>
                <a:cubicBezTo>
                  <a:pt x="f721" y="f55"/>
                  <a:pt x="f215" y="f86"/>
                  <a:pt x="f214" y="f86"/>
                </a:cubicBezTo>
                <a:cubicBezTo>
                  <a:pt x="f193" y="f85"/>
                  <a:pt x="f213" y="f85"/>
                  <a:pt x="f192" y="f238"/>
                </a:cubicBezTo>
                <a:cubicBezTo>
                  <a:pt x="f192" y="f239"/>
                  <a:pt x="f192" y="f238"/>
                  <a:pt x="f193" y="f239"/>
                </a:cubicBezTo>
                <a:cubicBezTo>
                  <a:pt x="f214" y="f239"/>
                  <a:pt x="f214" y="f239"/>
                  <a:pt x="f215" y="f240"/>
                </a:cubicBezTo>
                <a:cubicBezTo>
                  <a:pt x="f721" y="f241"/>
                  <a:pt x="f216" y="f241"/>
                  <a:pt x="f721" y="f243"/>
                </a:cubicBezTo>
                <a:cubicBezTo>
                  <a:pt x="f215" y="f243"/>
                  <a:pt x="f213" y="f244"/>
                  <a:pt x="f193" y="f246"/>
                </a:cubicBezTo>
                <a:cubicBezTo>
                  <a:pt x="f214" y="f246"/>
                  <a:pt x="f216" y="f246"/>
                  <a:pt x="f720" y="f246"/>
                </a:cubicBezTo>
                <a:cubicBezTo>
                  <a:pt x="f719" y="f245"/>
                  <a:pt x="f218" y="f245"/>
                  <a:pt x="f257" y="f245"/>
                </a:cubicBezTo>
                <a:cubicBezTo>
                  <a:pt x="f221" y="f246"/>
                  <a:pt x="f224" y="f246"/>
                  <a:pt x="f236" y="f246"/>
                </a:cubicBezTo>
                <a:cubicBezTo>
                  <a:pt x="f226" y="f246"/>
                  <a:pt x="f227" y="f247"/>
                  <a:pt x="f226" y="f247"/>
                </a:cubicBezTo>
                <a:cubicBezTo>
                  <a:pt x="f236" y="f248"/>
                  <a:pt x="f224" y="f248"/>
                  <a:pt x="f222" y="f248"/>
                </a:cubicBezTo>
                <a:cubicBezTo>
                  <a:pt x="f221" y="f249"/>
                  <a:pt x="f257" y="f286"/>
                  <a:pt x="f221" y="f251"/>
                </a:cubicBezTo>
                <a:cubicBezTo>
                  <a:pt x="f222" y="f251"/>
                  <a:pt x="f224" y="f286"/>
                  <a:pt x="f225" y="f251"/>
                </a:cubicBezTo>
                <a:cubicBezTo>
                  <a:pt x="f236" y="f251"/>
                  <a:pt x="f226" y="f252"/>
                  <a:pt x="f236" y="f252"/>
                </a:cubicBezTo>
                <a:cubicBezTo>
                  <a:pt x="f224" y="f285"/>
                  <a:pt x="f220" y="f252"/>
                  <a:pt x="f223" y="f251"/>
                </a:cubicBezTo>
                <a:cubicBezTo>
                  <a:pt x="f219" y="f286"/>
                  <a:pt x="f719" y="f250"/>
                  <a:pt x="f720" y="f250"/>
                </a:cubicBezTo>
                <a:cubicBezTo>
                  <a:pt x="f216" y="f250"/>
                  <a:pt x="f721" y="f250"/>
                  <a:pt x="f214" y="f250"/>
                </a:cubicBezTo>
                <a:cubicBezTo>
                  <a:pt x="f193" y="f286"/>
                  <a:pt x="f192" y="f286"/>
                  <a:pt x="f213" y="f286"/>
                </a:cubicBezTo>
                <a:cubicBezTo>
                  <a:pt x="f194" y="f286"/>
                  <a:pt x="f191" y="f286"/>
                  <a:pt x="f195" y="f286"/>
                </a:cubicBezTo>
                <a:cubicBezTo>
                  <a:pt x="f189" y="f250"/>
                  <a:pt x="f197" y="f250"/>
                  <a:pt x="f198" y="f286"/>
                </a:cubicBezTo>
                <a:cubicBezTo>
                  <a:pt x="f186" y="f286"/>
                  <a:pt x="f185" y="f251"/>
                  <a:pt x="f184" y="f251"/>
                </a:cubicBezTo>
                <a:cubicBezTo>
                  <a:pt x="f182" y="f251"/>
                  <a:pt x="f181" y="f251"/>
                  <a:pt x="f183" y="f252"/>
                </a:cubicBezTo>
                <a:cubicBezTo>
                  <a:pt x="f183" y="f285"/>
                  <a:pt x="f182" y="f285"/>
                  <a:pt x="f184" y="f285"/>
                </a:cubicBezTo>
                <a:cubicBezTo>
                  <a:pt x="f201" y="f285"/>
                  <a:pt x="f200" y="f252"/>
                  <a:pt x="f200" y="f285"/>
                </a:cubicBezTo>
                <a:cubicBezTo>
                  <a:pt x="f199" y="f253"/>
                  <a:pt x="f185" y="f254"/>
                  <a:pt x="f201" y="f254"/>
                </a:cubicBezTo>
                <a:cubicBezTo>
                  <a:pt x="f182" y="f255"/>
                  <a:pt x="f200" y="f259"/>
                  <a:pt x="f199" y="f259"/>
                </a:cubicBezTo>
                <a:cubicBezTo>
                  <a:pt x="f187" y="f259"/>
                  <a:pt x="f187" y="f255"/>
                  <a:pt x="f198" y="f254"/>
                </a:cubicBezTo>
                <a:cubicBezTo>
                  <a:pt x="f188" y="f254"/>
                  <a:pt x="f197" y="f255"/>
                  <a:pt x="f189" y="f255"/>
                </a:cubicBezTo>
                <a:cubicBezTo>
                  <a:pt x="f196" y="f255"/>
                  <a:pt x="f190" y="f254"/>
                  <a:pt x="f195" y="f255"/>
                </a:cubicBezTo>
                <a:cubicBezTo>
                  <a:pt x="f191" y="f258"/>
                  <a:pt x="f190" y="f258"/>
                  <a:pt x="f196" y="f259"/>
                </a:cubicBezTo>
                <a:cubicBezTo>
                  <a:pt x="f197" y="f259"/>
                  <a:pt x="f198" y="f255"/>
                  <a:pt x="f199" y="f258"/>
                </a:cubicBezTo>
                <a:cubicBezTo>
                  <a:pt x="f199" y="f258"/>
                  <a:pt x="f186" y="f256"/>
                  <a:pt x="f186" y="f256"/>
                </a:cubicBezTo>
                <a:cubicBezTo>
                  <a:pt x="f185" y="f52"/>
                  <a:pt x="f185" y="f52"/>
                  <a:pt x="f201" y="f53"/>
                </a:cubicBezTo>
                <a:cubicBezTo>
                  <a:pt x="f184" y="f53"/>
                  <a:pt x="f184" y="f48"/>
                  <a:pt x="f182" y="f48"/>
                </a:cubicBezTo>
                <a:cubicBezTo>
                  <a:pt x="f183" y="f53"/>
                  <a:pt x="f183" y="f52"/>
                  <a:pt x="f180" y="f53"/>
                </a:cubicBezTo>
                <a:cubicBezTo>
                  <a:pt x="f203" y="f53"/>
                  <a:pt x="f203" y="f48"/>
                  <a:pt x="f179" y="f47"/>
                </a:cubicBezTo>
                <a:cubicBezTo>
                  <a:pt x="f179" y="f47"/>
                  <a:pt x="f204" y="f9"/>
                  <a:pt x="f177" y="f9"/>
                </a:cubicBezTo>
                <a:cubicBezTo>
                  <a:pt x="f178" y="f46"/>
                  <a:pt x="f175" y="f46"/>
                  <a:pt x="f174" y="f12"/>
                </a:cubicBezTo>
                <a:cubicBezTo>
                  <a:pt x="f174" y="f14"/>
                  <a:pt x="f175" y="f13"/>
                  <a:pt x="f176" y="f14"/>
                </a:cubicBezTo>
                <a:cubicBezTo>
                  <a:pt x="f178" y="f16"/>
                  <a:pt x="f176" y="f34"/>
                  <a:pt x="f175" y="f34"/>
                </a:cubicBezTo>
                <a:cubicBezTo>
                  <a:pt x="f175" y="f17"/>
                  <a:pt x="f174" y="f34"/>
                  <a:pt x="f174" y="f17"/>
                </a:cubicBezTo>
                <a:cubicBezTo>
                  <a:pt x="f173" y="f17"/>
                  <a:pt x="f173" y="f19"/>
                  <a:pt x="f173" y="f19"/>
                </a:cubicBezTo>
                <a:cubicBezTo>
                  <a:pt x="f172" y="f33"/>
                  <a:pt x="f171" y="f33"/>
                  <a:pt x="f171" y="f19"/>
                </a:cubicBezTo>
                <a:cubicBezTo>
                  <a:pt x="f170" y="f17"/>
                  <a:pt x="f171" y="f34"/>
                  <a:pt x="f171" y="f16"/>
                </a:cubicBezTo>
                <a:cubicBezTo>
                  <a:pt x="f170" y="f16"/>
                  <a:pt x="f169" y="f14"/>
                  <a:pt x="f211" y="f14"/>
                </a:cubicBezTo>
                <a:cubicBezTo>
                  <a:pt x="f168" y="f14"/>
                  <a:pt x="f168" y="f16"/>
                  <a:pt x="f538" y="f16"/>
                </a:cubicBezTo>
                <a:cubicBezTo>
                  <a:pt x="f167" y="f16"/>
                  <a:pt x="f539" y="f14"/>
                  <a:pt x="f167" y="f13"/>
                </a:cubicBezTo>
                <a:cubicBezTo>
                  <a:pt x="f538" y="f13"/>
                  <a:pt x="f168" y="f12"/>
                  <a:pt x="f211" y="f11"/>
                </a:cubicBezTo>
                <a:cubicBezTo>
                  <a:pt x="f211" y="f11"/>
                  <a:pt x="f211" y="f46"/>
                  <a:pt x="f170" y="f11"/>
                </a:cubicBezTo>
                <a:cubicBezTo>
                  <a:pt x="f170" y="f11"/>
                  <a:pt x="f170" y="f11"/>
                  <a:pt x="f170" y="f12"/>
                </a:cubicBezTo>
                <a:cubicBezTo>
                  <a:pt x="f171" y="f12"/>
                  <a:pt x="f171" y="f12"/>
                  <a:pt x="f172" y="f11"/>
                </a:cubicBezTo>
                <a:cubicBezTo>
                  <a:pt x="f173" y="f11"/>
                  <a:pt x="f172" y="f46"/>
                  <a:pt x="f173" y="f9"/>
                </a:cubicBezTo>
                <a:cubicBezTo>
                  <a:pt x="f173" y="f48"/>
                  <a:pt x="f174" y="f48"/>
                  <a:pt x="f175" y="f48"/>
                </a:cubicBezTo>
                <a:cubicBezTo>
                  <a:pt x="f176" y="f53"/>
                  <a:pt x="f178" y="f52"/>
                  <a:pt x="f176" y="f52"/>
                </a:cubicBezTo>
                <a:cubicBezTo>
                  <a:pt x="f175" y="f256"/>
                  <a:pt x="f174" y="f52"/>
                  <a:pt x="f173" y="f52"/>
                </a:cubicBezTo>
                <a:cubicBezTo>
                  <a:pt x="f172" y="f52"/>
                  <a:pt x="f171" y="f52"/>
                  <a:pt x="f170" y="f52"/>
                </a:cubicBezTo>
                <a:cubicBezTo>
                  <a:pt x="f169" y="f53"/>
                  <a:pt x="f170" y="f48"/>
                  <a:pt x="f170" y="f47"/>
                </a:cubicBezTo>
                <a:cubicBezTo>
                  <a:pt x="f169" y="f9"/>
                  <a:pt x="f211" y="f9"/>
                  <a:pt x="f168" y="f9"/>
                </a:cubicBezTo>
                <a:cubicBezTo>
                  <a:pt x="f538" y="f9"/>
                  <a:pt x="f538" y="f46"/>
                  <a:pt x="f538" y="f46"/>
                </a:cubicBezTo>
                <a:cubicBezTo>
                  <a:pt x="f167" y="f11"/>
                  <a:pt x="f539" y="f11"/>
                  <a:pt x="f166" y="f11"/>
                </a:cubicBezTo>
                <a:cubicBezTo>
                  <a:pt x="f165" y="f12"/>
                  <a:pt x="f165" y="f12"/>
                  <a:pt x="f165" y="f13"/>
                </a:cubicBezTo>
                <a:cubicBezTo>
                  <a:pt x="f165" y="f14"/>
                  <a:pt x="f165" y="f16"/>
                  <a:pt x="f540" y="f16"/>
                </a:cubicBezTo>
                <a:cubicBezTo>
                  <a:pt x="f164" y="f13"/>
                  <a:pt x="f163" y="f14"/>
                  <a:pt x="f163" y="f16"/>
                </a:cubicBezTo>
                <a:cubicBezTo>
                  <a:pt x="f541" y="f34"/>
                  <a:pt x="f163" y="f34"/>
                  <a:pt x="f541" y="f17"/>
                </a:cubicBezTo>
                <a:cubicBezTo>
                  <a:pt x="f162" y="f17"/>
                  <a:pt x="f162" y="f17"/>
                  <a:pt x="f162" y="f34"/>
                </a:cubicBezTo>
                <a:cubicBezTo>
                  <a:pt x="f542" y="f16"/>
                  <a:pt x="f161" y="f16"/>
                  <a:pt x="f161" y="f14"/>
                </a:cubicBezTo>
                <a:cubicBezTo>
                  <a:pt x="f160" y="f14"/>
                  <a:pt x="f143" y="f12"/>
                  <a:pt x="f142" y="f12"/>
                </a:cubicBezTo>
                <a:cubicBezTo>
                  <a:pt x="f146" y="f13"/>
                  <a:pt x="f142" y="f16"/>
                  <a:pt x="f142" y="f16"/>
                </a:cubicBezTo>
                <a:cubicBezTo>
                  <a:pt x="f160" y="f34"/>
                  <a:pt x="f160" y="f34"/>
                  <a:pt x="f160" y="f19"/>
                </a:cubicBezTo>
                <a:cubicBezTo>
                  <a:pt x="f161" y="f33"/>
                  <a:pt x="f161" y="f33"/>
                  <a:pt x="f542" y="f20"/>
                </a:cubicBezTo>
                <a:cubicBezTo>
                  <a:pt x="f542" y="f20"/>
                  <a:pt x="f162" y="f20"/>
                  <a:pt x="f162" y="f30"/>
                </a:cubicBezTo>
                <a:cubicBezTo>
                  <a:pt x="f162" y="f30"/>
                  <a:pt x="f162" y="f22"/>
                  <a:pt x="f542" y="f22"/>
                </a:cubicBezTo>
                <a:cubicBezTo>
                  <a:pt x="f542" y="f29"/>
                  <a:pt x="f160" y="f22"/>
                  <a:pt x="f143" y="f29"/>
                </a:cubicBezTo>
                <a:cubicBezTo>
                  <a:pt x="f142" y="f29"/>
                  <a:pt x="f142" y="f24"/>
                  <a:pt x="f146" y="f26"/>
                </a:cubicBezTo>
                <a:cubicBezTo>
                  <a:pt x="f142" y="f27"/>
                  <a:pt x="f542" y="f26"/>
                  <a:pt x="f161" y="f28"/>
                </a:cubicBezTo>
                <a:cubicBezTo>
                  <a:pt x="f161" y="f351"/>
                  <a:pt x="f142" y="f351"/>
                  <a:pt x="f146" y="f351"/>
                </a:cubicBezTo>
                <a:cubicBezTo>
                  <a:pt x="f139" y="f350"/>
                  <a:pt x="f137" y="f351"/>
                  <a:pt x="f153" y="f351"/>
                </a:cubicBezTo>
                <a:cubicBezTo>
                  <a:pt x="f128" y="f351"/>
                  <a:pt x="f127" y="f351"/>
                  <a:pt x="f127" y="f350"/>
                </a:cubicBezTo>
                <a:cubicBezTo>
                  <a:pt x="f127" y="f347"/>
                  <a:pt x="f128" y="f347"/>
                  <a:pt x="f128" y="f402"/>
                </a:cubicBezTo>
                <a:cubicBezTo>
                  <a:pt x="f153" y="f349"/>
                  <a:pt x="f135" y="f349"/>
                  <a:pt x="f137" y="f402"/>
                </a:cubicBezTo>
                <a:cubicBezTo>
                  <a:pt x="f138" y="f402"/>
                  <a:pt x="f138" y="f347"/>
                  <a:pt x="f139" y="f347"/>
                </a:cubicBezTo>
                <a:cubicBezTo>
                  <a:pt x="f140" y="f347"/>
                  <a:pt x="f140" y="f347"/>
                  <a:pt x="f140" y="f402"/>
                </a:cubicBezTo>
                <a:cubicBezTo>
                  <a:pt x="f141" y="f348"/>
                  <a:pt x="f138" y="f348"/>
                  <a:pt x="f137" y="f403"/>
                </a:cubicBezTo>
                <a:cubicBezTo>
                  <a:pt x="f153" y="f536"/>
                  <a:pt x="f141" y="f537"/>
                  <a:pt x="f140" y="f536"/>
                </a:cubicBezTo>
                <a:cubicBezTo>
                  <a:pt x="f139" y="f406"/>
                  <a:pt x="f137" y="f406"/>
                  <a:pt x="f139" y="f543"/>
                </a:cubicBezTo>
                <a:cubicBezTo>
                  <a:pt x="f140" y="f407"/>
                  <a:pt x="f141" y="f406"/>
                  <a:pt x="f146" y="f406"/>
                </a:cubicBezTo>
                <a:cubicBezTo>
                  <a:pt x="f142" y="f406"/>
                  <a:pt x="f142" y="f543"/>
                  <a:pt x="f143" y="f407"/>
                </a:cubicBezTo>
                <a:cubicBezTo>
                  <a:pt x="f160" y="f407"/>
                  <a:pt x="f161" y="f407"/>
                  <a:pt x="f161" y="f544"/>
                </a:cubicBezTo>
                <a:cubicBezTo>
                  <a:pt x="f161" y="f408"/>
                  <a:pt x="f161" y="f409"/>
                  <a:pt x="f160" y="f409"/>
                </a:cubicBezTo>
                <a:cubicBezTo>
                  <a:pt x="f143" y="f410"/>
                  <a:pt x="f142" y="f409"/>
                  <a:pt x="f146" y="f409"/>
                </a:cubicBezTo>
                <a:cubicBezTo>
                  <a:pt x="f140" y="f410"/>
                  <a:pt x="f139" y="f411"/>
                  <a:pt x="f139" y="f413"/>
                </a:cubicBezTo>
                <a:cubicBezTo>
                  <a:pt x="f140" y="f416"/>
                  <a:pt x="f141" y="f413"/>
                  <a:pt x="f141" y="f549"/>
                </a:cubicBezTo>
                <a:cubicBezTo>
                  <a:pt x="f146" y="f417"/>
                  <a:pt x="f140" y="f417"/>
                  <a:pt x="f139" y="f417"/>
                </a:cubicBezTo>
                <a:cubicBezTo>
                  <a:pt x="f138" y="f535"/>
                  <a:pt x="f137" y="f419"/>
                  <a:pt x="f139" y="f420"/>
                </a:cubicBezTo>
                <a:cubicBezTo>
                  <a:pt x="f140" y="f421"/>
                  <a:pt x="f141" y="f421"/>
                  <a:pt x="f146" y="f422"/>
                </a:cubicBezTo>
                <a:cubicBezTo>
                  <a:pt x="f142" y="f422"/>
                  <a:pt x="f143" y="f423"/>
                  <a:pt x="f160" y="f423"/>
                </a:cubicBezTo>
                <a:cubicBezTo>
                  <a:pt x="f542" y="f424"/>
                  <a:pt x="f541" y="f424"/>
                  <a:pt x="f164" y="f424"/>
                </a:cubicBezTo>
                <a:cubicBezTo>
                  <a:pt x="f166" y="f423"/>
                  <a:pt x="f167" y="f423"/>
                  <a:pt x="f168" y="f423"/>
                </a:cubicBezTo>
                <a:cubicBezTo>
                  <a:pt x="f169" y="f423"/>
                  <a:pt x="f171" y="f534"/>
                  <a:pt x="f173" y="f534"/>
                </a:cubicBezTo>
                <a:cubicBezTo>
                  <a:pt x="f175" y="f534"/>
                  <a:pt x="f177" y="f422"/>
                  <a:pt x="f179" y="f534"/>
                </a:cubicBezTo>
                <a:cubicBezTo>
                  <a:pt x="f203" y="f534"/>
                  <a:pt x="f181" y="f424"/>
                  <a:pt x="f182" y="f424"/>
                </a:cubicBezTo>
                <a:cubicBezTo>
                  <a:pt x="f186" y="f424"/>
                  <a:pt x="f199" y="f2352"/>
                  <a:pt x="f189" y="f420"/>
                </a:cubicBezTo>
                <a:cubicBezTo>
                  <a:pt x="f191" y="f421"/>
                  <a:pt x="f193" y="f421"/>
                  <a:pt x="f216" y="f421"/>
                </a:cubicBezTo>
                <a:cubicBezTo>
                  <a:pt x="f217" y="f421"/>
                  <a:pt x="f218" y="f421"/>
                  <a:pt x="f219" y="f419"/>
                </a:cubicBezTo>
                <a:cubicBezTo>
                  <a:pt x="f219" y="f418"/>
                  <a:pt x="f533" y="f535"/>
                  <a:pt x="f218" y="f416"/>
                </a:cubicBezTo>
                <a:cubicBezTo>
                  <a:pt x="f219" y="f413"/>
                  <a:pt x="f257" y="f413"/>
                  <a:pt x="f220" y="f413"/>
                </a:cubicBezTo>
                <a:cubicBezTo>
                  <a:pt x="f223" y="f416"/>
                  <a:pt x="f257" y="f417"/>
                  <a:pt x="f257" y="f418"/>
                </a:cubicBezTo>
                <a:cubicBezTo>
                  <a:pt x="f219" y="f419"/>
                  <a:pt x="f223" y="f420"/>
                  <a:pt x="f220" y="f421"/>
                </a:cubicBezTo>
                <a:cubicBezTo>
                  <a:pt x="f223" y="f421"/>
                  <a:pt x="f223" y="f420"/>
                  <a:pt x="f219" y="f420"/>
                </a:cubicBezTo>
                <a:cubicBezTo>
                  <a:pt x="f218" y="f421"/>
                  <a:pt x="f218" y="f422"/>
                  <a:pt x="f533" y="f534"/>
                </a:cubicBezTo>
                <a:cubicBezTo>
                  <a:pt x="f719" y="f534"/>
                  <a:pt x="f217" y="f534"/>
                  <a:pt x="f720" y="f534"/>
                </a:cubicBezTo>
                <a:cubicBezTo>
                  <a:pt x="f216" y="f423"/>
                  <a:pt x="f215" y="f424"/>
                  <a:pt x="f215" y="f532"/>
                </a:cubicBezTo>
                <a:cubicBezTo>
                  <a:pt x="f214" y="f531"/>
                  <a:pt x="f215" y="f427"/>
                  <a:pt x="f721" y="f428"/>
                </a:cubicBezTo>
                <a:cubicBezTo>
                  <a:pt x="f216" y="f530"/>
                  <a:pt x="f720" y="f429"/>
                  <a:pt x="f216" y="f430"/>
                </a:cubicBezTo>
                <a:cubicBezTo>
                  <a:pt x="f216" y="f529"/>
                  <a:pt x="f721" y="f529"/>
                  <a:pt x="f721" y="f529"/>
                </a:cubicBezTo>
                <a:cubicBezTo>
                  <a:pt x="f721" y="f529"/>
                  <a:pt x="f721" y="f529"/>
                  <a:pt x="f215" y="f529"/>
                </a:cubicBezTo>
                <a:cubicBezTo>
                  <a:pt x="f215" y="f529"/>
                  <a:pt x="f215" y="f429"/>
                  <a:pt x="f215" y="f429"/>
                </a:cubicBezTo>
                <a:cubicBezTo>
                  <a:pt x="f214" y="f530"/>
                  <a:pt x="f192" y="f529"/>
                  <a:pt x="f192" y="f530"/>
                </a:cubicBezTo>
                <a:cubicBezTo>
                  <a:pt x="f193" y="f428"/>
                  <a:pt x="f214" y="f428"/>
                  <a:pt x="f214" y="f531"/>
                </a:cubicBezTo>
                <a:cubicBezTo>
                  <a:pt x="f214" y="f531"/>
                  <a:pt x="f193" y="f532"/>
                  <a:pt x="f193" y="f532"/>
                </a:cubicBezTo>
                <a:cubicBezTo>
                  <a:pt x="f192" y="f424"/>
                  <a:pt x="f213" y="f424"/>
                  <a:pt x="f194" y="f423"/>
                </a:cubicBezTo>
                <a:cubicBezTo>
                  <a:pt x="f195" y="f534"/>
                  <a:pt x="f189" y="f421"/>
                  <a:pt x="f198" y="f422"/>
                </a:cubicBezTo>
                <a:cubicBezTo>
                  <a:pt x="f187" y="f422"/>
                  <a:pt x="f186" y="f423"/>
                  <a:pt x="f200" y="f424"/>
                </a:cubicBezTo>
                <a:cubicBezTo>
                  <a:pt x="f201" y="f426"/>
                  <a:pt x="f201" y="f531"/>
                  <a:pt x="f183" y="f426"/>
                </a:cubicBezTo>
                <a:cubicBezTo>
                  <a:pt x="f181" y="f532"/>
                  <a:pt x="f180" y="f424"/>
                  <a:pt x="f179" y="f423"/>
                </a:cubicBezTo>
                <a:cubicBezTo>
                  <a:pt x="f177" y="f534"/>
                  <a:pt x="f178" y="f534"/>
                  <a:pt x="f175" y="f423"/>
                </a:cubicBezTo>
                <a:cubicBezTo>
                  <a:pt x="f173" y="f423"/>
                  <a:pt x="f171" y="f423"/>
                  <a:pt x="f169" y="f424"/>
                </a:cubicBezTo>
                <a:cubicBezTo>
                  <a:pt x="f168" y="f424"/>
                  <a:pt x="f167" y="f424"/>
                  <a:pt x="f166" y="f424"/>
                </a:cubicBezTo>
                <a:cubicBezTo>
                  <a:pt x="f540" y="f424"/>
                  <a:pt x="f163" y="f424"/>
                  <a:pt x="f162" y="f424"/>
                </a:cubicBezTo>
                <a:cubicBezTo>
                  <a:pt x="f161" y="f532"/>
                  <a:pt x="f143" y="f423"/>
                  <a:pt x="f146" y="f424"/>
                </a:cubicBezTo>
                <a:cubicBezTo>
                  <a:pt x="f141" y="f424"/>
                  <a:pt x="f140" y="f424"/>
                  <a:pt x="f140" y="f532"/>
                </a:cubicBezTo>
                <a:cubicBezTo>
                  <a:pt x="f139" y="f426"/>
                  <a:pt x="f139" y="f426"/>
                  <a:pt x="f140" y="f531"/>
                </a:cubicBezTo>
                <a:cubicBezTo>
                  <a:pt x="f141" y="f427"/>
                  <a:pt x="f143" y="f428"/>
                  <a:pt x="f146" y="f429"/>
                </a:cubicBezTo>
                <a:cubicBezTo>
                  <a:pt x="f141" y="f429"/>
                  <a:pt x="f140" y="f429"/>
                  <a:pt x="f139" y="f429"/>
                </a:cubicBezTo>
                <a:cubicBezTo>
                  <a:pt x="f138" y="f530"/>
                  <a:pt x="f137" y="f428"/>
                  <a:pt x="f137" y="f530"/>
                </a:cubicBezTo>
                <a:cubicBezTo>
                  <a:pt x="f153" y="f429"/>
                  <a:pt x="f137" y="f529"/>
                  <a:pt x="f138" y="f529"/>
                </a:cubicBezTo>
                <a:cubicBezTo>
                  <a:pt x="f138" y="f430"/>
                  <a:pt x="f137" y="f431"/>
                  <a:pt x="f138" y="f432"/>
                </a:cubicBezTo>
                <a:cubicBezTo>
                  <a:pt x="f140" y="f434"/>
                  <a:pt x="f146" y="f431"/>
                  <a:pt x="f143" y="f431"/>
                </a:cubicBezTo>
                <a:cubicBezTo>
                  <a:pt x="f161" y="f432"/>
                  <a:pt x="f161" y="f434"/>
                  <a:pt x="f161" y="f433"/>
                </a:cubicBezTo>
                <a:cubicBezTo>
                  <a:pt x="f160" y="f528"/>
                  <a:pt x="f161" y="f435"/>
                  <a:pt x="f542" y="f528"/>
                </a:cubicBezTo>
                <a:cubicBezTo>
                  <a:pt x="f541" y="f438"/>
                  <a:pt x="f161" y="f439"/>
                  <a:pt x="f143" y="f440"/>
                </a:cubicBezTo>
                <a:cubicBezTo>
                  <a:pt x="f142" y="f440"/>
                  <a:pt x="f146" y="f441"/>
                  <a:pt x="f146" y="f442"/>
                </a:cubicBezTo>
                <a:cubicBezTo>
                  <a:pt x="f142" y="f443"/>
                  <a:pt x="f143" y="f442"/>
                  <a:pt x="f160" y="f443"/>
                </a:cubicBezTo>
                <a:cubicBezTo>
                  <a:pt x="f161" y="f443"/>
                  <a:pt x="f161" y="f525"/>
                  <a:pt x="f162" y="f443"/>
                </a:cubicBezTo>
                <a:cubicBezTo>
                  <a:pt x="f541" y="f443"/>
                  <a:pt x="f163" y="f443"/>
                  <a:pt x="f164" y="f442"/>
                </a:cubicBezTo>
                <a:cubicBezTo>
                  <a:pt x="f164" y="f440"/>
                  <a:pt x="f164" y="f440"/>
                  <a:pt x="f540" y="f439"/>
                </a:cubicBezTo>
                <a:cubicBezTo>
                  <a:pt x="f165" y="f438"/>
                  <a:pt x="f165" y="f439"/>
                  <a:pt x="f539" y="f438"/>
                </a:cubicBezTo>
                <a:cubicBezTo>
                  <a:pt x="f167" y="f438"/>
                  <a:pt x="f167" y="f436"/>
                  <a:pt x="f538" y="f437"/>
                </a:cubicBezTo>
                <a:cubicBezTo>
                  <a:pt x="f168" y="f437"/>
                  <a:pt x="f168" y="f438"/>
                  <a:pt x="f168" y="f439"/>
                </a:cubicBezTo>
                <a:cubicBezTo>
                  <a:pt x="f168" y="f440"/>
                  <a:pt x="f538" y="f441"/>
                  <a:pt x="f167" y="f442"/>
                </a:cubicBezTo>
                <a:cubicBezTo>
                  <a:pt x="f167" y="f443"/>
                  <a:pt x="f167" y="f525"/>
                  <a:pt x="f167" y="f444"/>
                </a:cubicBezTo>
                <a:cubicBezTo>
                  <a:pt x="f167" y="f445"/>
                  <a:pt x="f539" y="f446"/>
                  <a:pt x="f166" y="f447"/>
                </a:cubicBezTo>
                <a:cubicBezTo>
                  <a:pt x="f166" y="f447"/>
                  <a:pt x="f164" y="f448"/>
                  <a:pt x="f163" y="f448"/>
                </a:cubicBezTo>
                <a:cubicBezTo>
                  <a:pt x="f162" y="f448"/>
                  <a:pt x="f542" y="f445"/>
                  <a:pt x="f161" y="f445"/>
                </a:cubicBezTo>
                <a:cubicBezTo>
                  <a:pt x="f160" y="f444"/>
                  <a:pt x="f143" y="f444"/>
                  <a:pt x="f143" y="f445"/>
                </a:cubicBezTo>
                <a:cubicBezTo>
                  <a:pt x="f143" y="f446"/>
                  <a:pt x="f143" y="f446"/>
                  <a:pt x="f143" y="f446"/>
                </a:cubicBezTo>
                <a:cubicBezTo>
                  <a:pt x="f143" y="f447"/>
                  <a:pt x="f143" y="f447"/>
                  <a:pt x="f142" y="f447"/>
                </a:cubicBezTo>
                <a:cubicBezTo>
                  <a:pt x="f146" y="f449"/>
                  <a:pt x="f141" y="f519"/>
                  <a:pt x="f146" y="f451"/>
                </a:cubicBezTo>
                <a:cubicBezTo>
                  <a:pt x="f142" y="f516"/>
                  <a:pt x="f143" y="f516"/>
                  <a:pt x="f160" y="f515"/>
                </a:cubicBezTo>
                <a:cubicBezTo>
                  <a:pt x="f160" y="f514"/>
                  <a:pt x="f161" y="f452"/>
                  <a:pt x="f161" y="f512"/>
                </a:cubicBezTo>
                <a:cubicBezTo>
                  <a:pt x="f542" y="f453"/>
                  <a:pt x="f541" y="f455"/>
                  <a:pt x="f163" y="f453"/>
                </a:cubicBezTo>
                <a:cubicBezTo>
                  <a:pt x="f164" y="f522"/>
                  <a:pt x="f164" y="f452"/>
                  <a:pt x="f540" y="f452"/>
                </a:cubicBezTo>
                <a:cubicBezTo>
                  <a:pt x="f166" y="f514"/>
                  <a:pt x="f166" y="f512"/>
                  <a:pt x="f166" y="f522"/>
                </a:cubicBezTo>
                <a:cubicBezTo>
                  <a:pt x="f166" y="f453"/>
                  <a:pt x="f539" y="f453"/>
                  <a:pt x="f167" y="f453"/>
                </a:cubicBezTo>
                <a:cubicBezTo>
                  <a:pt x="f538" y="f453"/>
                  <a:pt x="f168" y="f453"/>
                  <a:pt x="f211" y="f454"/>
                </a:cubicBezTo>
                <a:cubicBezTo>
                  <a:pt x="f211" y="f509"/>
                  <a:pt x="f168" y="f457"/>
                  <a:pt x="f168" y="f458"/>
                </a:cubicBezTo>
                <a:cubicBezTo>
                  <a:pt x="f211" y="f504"/>
                  <a:pt x="f170" y="f459"/>
                  <a:pt x="f171" y="f506"/>
                </a:cubicBezTo>
                <a:cubicBezTo>
                  <a:pt x="f171" y="f456"/>
                  <a:pt x="f171" y="f509"/>
                  <a:pt x="f173" y="f454"/>
                </a:cubicBezTo>
                <a:cubicBezTo>
                  <a:pt x="f174" y="f454"/>
                  <a:pt x="f174" y="f453"/>
                  <a:pt x="f175" y="f453"/>
                </a:cubicBezTo>
                <a:cubicBezTo>
                  <a:pt x="f175" y="f522"/>
                  <a:pt x="f176" y="f512"/>
                  <a:pt x="f178" y="f512"/>
                </a:cubicBezTo>
                <a:cubicBezTo>
                  <a:pt x="f204" y="f522"/>
                  <a:pt x="f178" y="f454"/>
                  <a:pt x="f177" y="f455"/>
                </a:cubicBezTo>
                <a:cubicBezTo>
                  <a:pt x="f204" y="f509"/>
                  <a:pt x="f180" y="f455"/>
                  <a:pt x="f203" y="f456"/>
                </a:cubicBezTo>
                <a:cubicBezTo>
                  <a:pt x="f203" y="f457"/>
                  <a:pt x="f204" y="f457"/>
                  <a:pt x="f204" y="f457"/>
                </a:cubicBezTo>
                <a:cubicBezTo>
                  <a:pt x="f177" y="f457"/>
                  <a:pt x="f178" y="f506"/>
                  <a:pt x="f176" y="f506"/>
                </a:cubicBezTo>
                <a:cubicBezTo>
                  <a:pt x="f174" y="f458"/>
                  <a:pt x="f173" y="f505"/>
                  <a:pt x="f172" y="f504"/>
                </a:cubicBezTo>
                <a:cubicBezTo>
                  <a:pt x="f171" y="f460"/>
                  <a:pt x="f170" y="f460"/>
                  <a:pt x="f169" y="f503"/>
                </a:cubicBezTo>
                <a:cubicBezTo>
                  <a:pt x="f211" y="f461"/>
                  <a:pt x="f168" y="f502"/>
                  <a:pt x="f538" y="f502"/>
                </a:cubicBezTo>
                <a:cubicBezTo>
                  <a:pt x="f538" y="f502"/>
                  <a:pt x="f167" y="f502"/>
                  <a:pt x="f167" y="f487"/>
                </a:cubicBezTo>
                <a:cubicBezTo>
                  <a:pt x="f167" y="f487"/>
                  <a:pt x="f167" y="f487"/>
                  <a:pt x="f538" y="f462"/>
                </a:cubicBezTo>
                <a:cubicBezTo>
                  <a:pt x="f538" y="f462"/>
                  <a:pt x="f168" y="f487"/>
                  <a:pt x="f168" y="f462"/>
                </a:cubicBezTo>
                <a:cubicBezTo>
                  <a:pt x="f211" y="f462"/>
                  <a:pt x="f211" y="f486"/>
                  <a:pt x="f211" y="f486"/>
                </a:cubicBezTo>
                <a:cubicBezTo>
                  <a:pt x="f169" y="f463"/>
                  <a:pt x="f170" y="f486"/>
                  <a:pt x="f171" y="f463"/>
                </a:cubicBezTo>
                <a:cubicBezTo>
                  <a:pt x="f172" y="f463"/>
                  <a:pt x="f173" y="f486"/>
                  <a:pt x="f174" y="f463"/>
                </a:cubicBezTo>
                <a:cubicBezTo>
                  <a:pt x="f175" y="f464"/>
                  <a:pt x="f174" y="f501"/>
                  <a:pt x="f173" y="f501"/>
                </a:cubicBezTo>
                <a:cubicBezTo>
                  <a:pt x="f172" y="f501"/>
                  <a:pt x="f171" y="f501"/>
                  <a:pt x="f170" y="f465"/>
                </a:cubicBezTo>
                <a:cubicBezTo>
                  <a:pt x="f170" y="f500"/>
                  <a:pt x="f170" y="f485"/>
                  <a:pt x="f169" y="f485"/>
                </a:cubicBezTo>
                <a:cubicBezTo>
                  <a:pt x="f168" y="f468"/>
                  <a:pt x="f538" y="f465"/>
                  <a:pt x="f166" y="f500"/>
                </a:cubicBezTo>
                <a:cubicBezTo>
                  <a:pt x="f166" y="f466"/>
                  <a:pt x="f540" y="f470"/>
                  <a:pt x="f163" y="f484"/>
                </a:cubicBezTo>
                <a:cubicBezTo>
                  <a:pt x="f163" y="f468"/>
                  <a:pt x="f164" y="f468"/>
                  <a:pt x="f164" y="f488"/>
                </a:cubicBezTo>
                <a:cubicBezTo>
                  <a:pt x="f164" y="f467"/>
                  <a:pt x="f164" y="f467"/>
                  <a:pt x="f164" y="f485"/>
                </a:cubicBezTo>
                <a:cubicBezTo>
                  <a:pt x="f164" y="f485"/>
                  <a:pt x="f540" y="f466"/>
                  <a:pt x="f540" y="f466"/>
                </a:cubicBezTo>
                <a:cubicBezTo>
                  <a:pt x="f540" y="f500"/>
                  <a:pt x="f540" y="f465"/>
                  <a:pt x="f164" y="f465"/>
                </a:cubicBezTo>
                <a:cubicBezTo>
                  <a:pt x="f541" y="f465"/>
                  <a:pt x="f541" y="f500"/>
                  <a:pt x="f541" y="f466"/>
                </a:cubicBezTo>
                <a:cubicBezTo>
                  <a:pt x="f542" y="f467"/>
                  <a:pt x="f143" y="f466"/>
                  <a:pt x="f143" y="f488"/>
                </a:cubicBezTo>
                <a:cubicBezTo>
                  <a:pt x="f143" y="f468"/>
                  <a:pt x="f160" y="f484"/>
                  <a:pt x="f160" y="f469"/>
                </a:cubicBezTo>
                <a:cubicBezTo>
                  <a:pt x="f160" y="f483"/>
                  <a:pt x="f143" y="f470"/>
                  <a:pt x="f143" y="f498"/>
                </a:cubicBezTo>
                <a:cubicBezTo>
                  <a:pt x="f142" y="f472"/>
                  <a:pt x="f143" y="f472"/>
                  <a:pt x="f160" y="f472"/>
                </a:cubicBezTo>
                <a:cubicBezTo>
                  <a:pt x="f542" y="f482"/>
                  <a:pt x="f542" y="f482"/>
                  <a:pt x="f162" y="f473"/>
                </a:cubicBezTo>
                <a:cubicBezTo>
                  <a:pt x="f162" y="f474"/>
                  <a:pt x="f541" y="f474"/>
                  <a:pt x="f163" y="f481"/>
                </a:cubicBezTo>
                <a:cubicBezTo>
                  <a:pt x="f164" y="f475"/>
                  <a:pt x="f164" y="f476"/>
                  <a:pt x="f164" y="f476"/>
                </a:cubicBezTo>
                <a:cubicBezTo>
                  <a:pt x="f540" y="f477"/>
                  <a:pt x="f165" y="f476"/>
                  <a:pt x="f166" y="f476"/>
                </a:cubicBezTo>
                <a:cubicBezTo>
                  <a:pt x="f167" y="f475"/>
                  <a:pt x="f539" y="f476"/>
                  <a:pt x="f167" y="f476"/>
                </a:cubicBezTo>
                <a:cubicBezTo>
                  <a:pt x="f211" y="f45"/>
                  <a:pt x="f168" y="f474"/>
                  <a:pt x="f168" y="f473"/>
                </a:cubicBezTo>
                <a:cubicBezTo>
                  <a:pt x="f168" y="f482"/>
                  <a:pt x="f211" y="f482"/>
                  <a:pt x="f211" y="f472"/>
                </a:cubicBezTo>
                <a:cubicBezTo>
                  <a:pt x="f211" y="f472"/>
                  <a:pt x="f211" y="f498"/>
                  <a:pt x="f211" y="f498"/>
                </a:cubicBezTo>
                <a:cubicBezTo>
                  <a:pt x="f211" y="f483"/>
                  <a:pt x="f169" y="f483"/>
                  <a:pt x="f170" y="f470"/>
                </a:cubicBezTo>
                <a:cubicBezTo>
                  <a:pt x="f171" y="f498"/>
                  <a:pt x="f172" y="f498"/>
                  <a:pt x="f173" y="f470"/>
                </a:cubicBezTo>
                <a:cubicBezTo>
                  <a:pt x="f174" y="f470"/>
                  <a:pt x="f175" y="f483"/>
                  <a:pt x="f176" y="f483"/>
                </a:cubicBezTo>
                <a:cubicBezTo>
                  <a:pt x="f177" y="f470"/>
                  <a:pt x="f179" y="f470"/>
                  <a:pt x="f180" y="f483"/>
                </a:cubicBezTo>
                <a:cubicBezTo>
                  <a:pt x="f181" y="f469"/>
                  <a:pt x="f181" y="f484"/>
                  <a:pt x="f183" y="f468"/>
                </a:cubicBezTo>
                <a:cubicBezTo>
                  <a:pt x="f182" y="f468"/>
                  <a:pt x="f184" y="f468"/>
                  <a:pt x="f201" y="f468"/>
                </a:cubicBezTo>
                <a:cubicBezTo>
                  <a:pt x="f185" y="f468"/>
                  <a:pt x="f200" y="f484"/>
                  <a:pt x="f185" y="f484"/>
                </a:cubicBezTo>
                <a:cubicBezTo>
                  <a:pt x="f201" y="f469"/>
                  <a:pt x="f182" y="f469"/>
                  <a:pt x="f182" y="f483"/>
                </a:cubicBezTo>
                <a:cubicBezTo>
                  <a:pt x="f183" y="f483"/>
                  <a:pt x="f183" y="f470"/>
                  <a:pt x="f180" y="f498"/>
                </a:cubicBezTo>
                <a:cubicBezTo>
                  <a:pt x="f203" y="f498"/>
                  <a:pt x="f179" y="f498"/>
                  <a:pt x="f204" y="f498"/>
                </a:cubicBezTo>
                <a:cubicBezTo>
                  <a:pt x="f178" y="f498"/>
                  <a:pt x="f175" y="f472"/>
                  <a:pt x="f175" y="f473"/>
                </a:cubicBezTo>
                <a:cubicBezTo>
                  <a:pt x="f175" y="f481"/>
                  <a:pt x="f176" y="f474"/>
                  <a:pt x="f178" y="f481"/>
                </a:cubicBezTo>
                <a:cubicBezTo>
                  <a:pt x="f177" y="f481"/>
                  <a:pt x="f177" y="f475"/>
                  <a:pt x="f204" y="f475"/>
                </a:cubicBezTo>
                <a:cubicBezTo>
                  <a:pt x="f179" y="f475"/>
                  <a:pt x="f181" y="f474"/>
                  <a:pt x="f183" y="f475"/>
                </a:cubicBezTo>
                <a:cubicBezTo>
                  <a:pt x="f182" y="f476"/>
                  <a:pt x="f182" y="f477"/>
                  <a:pt x="f183" y="f477"/>
                </a:cubicBezTo>
                <a:cubicBezTo>
                  <a:pt x="f181" y="f45"/>
                  <a:pt x="f180" y="f477"/>
                  <a:pt x="f203" y="f45"/>
                </a:cubicBezTo>
                <a:cubicBezTo>
                  <a:pt x="f179" y="f45"/>
                  <a:pt x="f204" y="f44"/>
                  <a:pt x="f204" y="f43"/>
                </a:cubicBezTo>
                <a:cubicBezTo>
                  <a:pt x="f178" y="f41"/>
                  <a:pt x="f175" y="f41"/>
                  <a:pt x="f174" y="f39"/>
                </a:cubicBezTo>
                <a:cubicBezTo>
                  <a:pt x="f172" y="f38"/>
                  <a:pt x="f171" y="f35"/>
                  <a:pt x="f174" y="f35"/>
                </a:cubicBezTo>
                <a:cubicBezTo>
                  <a:pt x="f176" y="f35"/>
                  <a:pt x="f176" y="f37"/>
                  <a:pt x="f177" y="f35"/>
                </a:cubicBezTo>
                <a:cubicBezTo>
                  <a:pt x="f204" y="f35"/>
                  <a:pt x="f204" y="f32"/>
                  <a:pt x="f203" y="f35"/>
                </a:cubicBezTo>
                <a:cubicBezTo>
                  <a:pt x="f180" y="f35"/>
                  <a:pt x="f181" y="f35"/>
                  <a:pt x="f180" y="f31"/>
                </a:cubicBezTo>
                <a:cubicBezTo>
                  <a:pt x="f180" y="f10"/>
                  <a:pt x="f203" y="f31"/>
                  <a:pt x="f179" y="f15"/>
                </a:cubicBezTo>
                <a:cubicBezTo>
                  <a:pt x="f179" y="f18"/>
                  <a:pt x="f203" y="f21"/>
                  <a:pt x="f179" y="f54"/>
                </a:cubicBezTo>
                <a:cubicBezTo>
                  <a:pt x="f179" y="f23"/>
                  <a:pt x="f177" y="f23"/>
                  <a:pt x="f177" y="f54"/>
                </a:cubicBezTo>
                <a:cubicBezTo>
                  <a:pt x="f178" y="f54"/>
                  <a:pt x="f178" y="f54"/>
                  <a:pt x="f178" y="f21"/>
                </a:cubicBezTo>
                <a:cubicBezTo>
                  <a:pt x="f176" y="f21"/>
                  <a:pt x="f176" y="f21"/>
                  <a:pt x="f175" y="f21"/>
                </a:cubicBezTo>
                <a:cubicBezTo>
                  <a:pt x="f174" y="f21"/>
                  <a:pt x="f173" y="f21"/>
                  <a:pt x="f172" y="f18"/>
                </a:cubicBezTo>
                <a:cubicBezTo>
                  <a:pt x="f170" y="f15"/>
                  <a:pt x="f169" y="f18"/>
                  <a:pt x="f168" y="f18"/>
                </a:cubicBezTo>
                <a:cubicBezTo>
                  <a:pt x="f538" y="f15"/>
                  <a:pt x="f538" y="f15"/>
                  <a:pt x="f538" y="f10"/>
                </a:cubicBezTo>
                <a:cubicBezTo>
                  <a:pt x="f167" y="f31"/>
                  <a:pt x="f165" y="f35"/>
                  <a:pt x="f165" y="f31"/>
                </a:cubicBezTo>
                <a:cubicBezTo>
                  <a:pt x="f166" y="f10"/>
                  <a:pt x="f539" y="f10"/>
                  <a:pt x="f539" y="f15"/>
                </a:cubicBezTo>
                <a:cubicBezTo>
                  <a:pt x="f539" y="f18"/>
                  <a:pt x="f165" y="f18"/>
                  <a:pt x="f165" y="f21"/>
                </a:cubicBezTo>
                <a:cubicBezTo>
                  <a:pt x="f540" y="f54"/>
                  <a:pt x="f540" y="f23"/>
                  <a:pt x="f540" y="f25"/>
                </a:cubicBezTo>
                <a:cubicBezTo>
                  <a:pt x="f540" y="f49"/>
                  <a:pt x="f540" y="f49"/>
                  <a:pt x="f164" y="f50"/>
                </a:cubicBezTo>
                <a:cubicBezTo>
                  <a:pt x="f164" y="f595"/>
                  <a:pt x="f166" y="f591"/>
                  <a:pt x="f539" y="f592"/>
                </a:cubicBezTo>
                <a:cubicBezTo>
                  <a:pt x="f167" y="f590"/>
                  <a:pt x="f167" y="f587"/>
                  <a:pt x="f168" y="f586"/>
                </a:cubicBezTo>
                <a:cubicBezTo>
                  <a:pt x="f169" y="f596"/>
                  <a:pt x="f171" y="f596"/>
                  <a:pt x="f173" y="f584"/>
                </a:cubicBezTo>
                <a:cubicBezTo>
                  <a:pt x="f175" y="f583"/>
                  <a:pt x="f176" y="f582"/>
                  <a:pt x="f204" y="f598"/>
                </a:cubicBezTo>
                <a:cubicBezTo>
                  <a:pt x="f203" y="f581"/>
                  <a:pt x="f181" y="f581"/>
                  <a:pt x="f182" y="f580"/>
                </a:cubicBezTo>
                <a:cubicBezTo>
                  <a:pt x="f201" y="f579"/>
                  <a:pt x="f200" y="f599"/>
                  <a:pt x="f199" y="f599"/>
                </a:cubicBezTo>
                <a:cubicBezTo>
                  <a:pt x="f187" y="f599"/>
                  <a:pt x="f196" y="f579"/>
                  <a:pt x="f196" y="f578"/>
                </a:cubicBezTo>
                <a:cubicBezTo>
                  <a:pt x="f196" y="f577"/>
                  <a:pt x="f197" y="f576"/>
                  <a:pt x="f197" y="f576"/>
                </a:cubicBezTo>
                <a:cubicBezTo>
                  <a:pt x="f188" y="f575"/>
                  <a:pt x="f187" y="f575"/>
                  <a:pt x="f187" y="f574"/>
                </a:cubicBezTo>
                <a:cubicBezTo>
                  <a:pt x="f199" y="f572"/>
                  <a:pt x="f189" y="f573"/>
                  <a:pt x="f196" y="f573"/>
                </a:cubicBezTo>
                <a:cubicBezTo>
                  <a:pt x="f190" y="f573"/>
                  <a:pt x="f195" y="f573"/>
                  <a:pt x="f191" y="f572"/>
                </a:cubicBezTo>
                <a:cubicBezTo>
                  <a:pt x="f194" y="f572"/>
                  <a:pt x="f213" y="f572"/>
                  <a:pt x="f192" y="f572"/>
                </a:cubicBezTo>
                <a:cubicBezTo>
                  <a:pt x="f214" y="f572"/>
                  <a:pt x="f214" y="f571"/>
                  <a:pt x="f215" y="f570"/>
                </a:cubicBezTo>
                <a:cubicBezTo>
                  <a:pt x="f721" y="f570"/>
                  <a:pt x="f721" y="f570"/>
                  <a:pt x="f216" y="f570"/>
                </a:cubicBezTo>
                <a:cubicBezTo>
                  <a:pt x="f217" y="f570"/>
                  <a:pt x="f217" y="f571"/>
                  <a:pt x="f533" y="f571"/>
                </a:cubicBezTo>
                <a:cubicBezTo>
                  <a:pt x="f218" y="f571"/>
                  <a:pt x="f219" y="f571"/>
                  <a:pt x="f257" y="f571"/>
                </a:cubicBezTo>
                <a:cubicBezTo>
                  <a:pt x="f221" y="f570"/>
                  <a:pt x="f224" y="f571"/>
                  <a:pt x="f236" y="f572"/>
                </a:cubicBezTo>
                <a:cubicBezTo>
                  <a:pt x="f226" y="f572"/>
                  <a:pt x="f227" y="f572"/>
                  <a:pt x="f233" y="f573"/>
                </a:cubicBezTo>
                <a:cubicBezTo>
                  <a:pt x="f228" y="f573"/>
                  <a:pt x="f228" y="f600"/>
                  <a:pt x="f229" y="f600"/>
                </a:cubicBezTo>
                <a:cubicBezTo>
                  <a:pt x="f229" y="f600"/>
                  <a:pt x="f230" y="f600"/>
                  <a:pt x="f235" y="f600"/>
                </a:cubicBezTo>
                <a:cubicBezTo>
                  <a:pt x="f260" y="f574"/>
                  <a:pt x="f262" y="f574"/>
                  <a:pt x="f61" y="f576"/>
                </a:cubicBezTo>
                <a:cubicBezTo>
                  <a:pt x="f66" y="f577"/>
                  <a:pt x="f69" y="f578"/>
                  <a:pt x="f74" y="f579"/>
                </a:cubicBezTo>
                <a:cubicBezTo>
                  <a:pt x="f82" y="f582"/>
                  <a:pt x="f267" y="f583"/>
                  <a:pt x="f738" y="f586"/>
                </a:cubicBezTo>
                <a:cubicBezTo>
                  <a:pt x="f270" y="f588"/>
                  <a:pt x="f270" y="f590"/>
                  <a:pt x="f523" y="f593"/>
                </a:cubicBezTo>
                <a:cubicBezTo>
                  <a:pt x="f272" y="f592"/>
                  <a:pt x="f521" y="f592"/>
                  <a:pt x="f520" y="f591"/>
                </a:cubicBezTo>
                <a:cubicBezTo>
                  <a:pt x="f273" y="f591"/>
                  <a:pt x="f517" y="f595"/>
                  <a:pt x="f517" y="f595"/>
                </a:cubicBezTo>
                <a:cubicBezTo>
                  <a:pt x="f517" y="f594"/>
                  <a:pt x="f517" y="f594"/>
                  <a:pt x="f517" y="f814"/>
                </a:cubicBezTo>
                <a:cubicBezTo>
                  <a:pt x="f274" y="f49"/>
                  <a:pt x="f276" y="f50"/>
                  <a:pt x="f718" y="f49"/>
                </a:cubicBezTo>
                <a:cubicBezTo>
                  <a:pt x="f513" y="f51"/>
                  <a:pt x="f718" y="f23"/>
                  <a:pt x="f718" y="f54"/>
                </a:cubicBezTo>
                <a:cubicBezTo>
                  <a:pt x="f513" y="f21"/>
                  <a:pt x="f511" y="f21"/>
                  <a:pt x="f277" y="f18"/>
                </a:cubicBezTo>
                <a:cubicBezTo>
                  <a:pt x="f739" y="f18"/>
                  <a:pt x="f510" y="f18"/>
                  <a:pt x="f508" y="f18"/>
                </a:cubicBezTo>
                <a:cubicBezTo>
                  <a:pt x="f278" y="f15"/>
                  <a:pt x="f278" y="f15"/>
                  <a:pt x="f282" y="f10"/>
                </a:cubicBezTo>
                <a:cubicBezTo>
                  <a:pt x="f279" y="f10"/>
                  <a:pt x="f280" y="f31"/>
                  <a:pt x="f280" y="f32"/>
                </a:cubicBezTo>
                <a:cubicBezTo>
                  <a:pt x="f280" y="f35"/>
                  <a:pt x="f282" y="f35"/>
                  <a:pt x="f282" y="f37"/>
                </a:cubicBezTo>
                <a:cubicBezTo>
                  <a:pt x="f278" y="f36"/>
                  <a:pt x="f278" y="f38"/>
                  <a:pt x="f282" y="f38"/>
                </a:cubicBezTo>
                <a:cubicBezTo>
                  <a:pt x="f279" y="f39"/>
                  <a:pt x="f280" y="f38"/>
                  <a:pt x="f281" y="f36"/>
                </a:cubicBezTo>
                <a:cubicBezTo>
                  <a:pt x="f284" y="f37"/>
                  <a:pt x="f287" y="f37"/>
                  <a:pt x="f290" y="f37"/>
                </a:cubicBezTo>
                <a:cubicBezTo>
                  <a:pt x="f601" y="f37"/>
                  <a:pt x="f507" y="f37"/>
                  <a:pt x="f499" y="f37"/>
                </a:cubicBezTo>
                <a:cubicBezTo>
                  <a:pt x="f294" y="f36"/>
                  <a:pt x="f295" y="f39"/>
                  <a:pt x="f296" y="f41"/>
                </a:cubicBezTo>
                <a:cubicBezTo>
                  <a:pt x="f296" y="f42"/>
                  <a:pt x="f297" y="f43"/>
                  <a:pt x="f297" y="f44"/>
                </a:cubicBezTo>
                <a:cubicBezTo>
                  <a:pt x="f298" y="f45"/>
                  <a:pt x="f298" y="f44"/>
                  <a:pt x="f298" y="f43"/>
                </a:cubicBezTo>
                <a:cubicBezTo>
                  <a:pt x="f303" y="f41"/>
                  <a:pt x="f303" y="f45"/>
                  <a:pt x="f303" y="f476"/>
                </a:cubicBezTo>
                <a:cubicBezTo>
                  <a:pt x="f303" y="f481"/>
                  <a:pt x="f303" y="f482"/>
                  <a:pt x="f300" y="f472"/>
                </a:cubicBezTo>
                <a:cubicBezTo>
                  <a:pt x="f298" y="f498"/>
                  <a:pt x="f295" y="f483"/>
                  <a:pt x="f297" y="f484"/>
                </a:cubicBezTo>
                <a:cubicBezTo>
                  <a:pt x="f301" y="f468"/>
                  <a:pt x="f300" y="f484"/>
                  <a:pt x="f299" y="f468"/>
                </a:cubicBezTo>
                <a:cubicBezTo>
                  <a:pt x="f303" y="f468"/>
                  <a:pt x="f303" y="f488"/>
                  <a:pt x="f741" y="f488"/>
                </a:cubicBezTo>
                <a:cubicBezTo>
                  <a:pt x="f496" y="f467"/>
                  <a:pt x="f495" y="f488"/>
                  <a:pt x="f742" y="f485"/>
                </a:cubicBezTo>
                <a:cubicBezTo>
                  <a:pt x="f742" y="f466"/>
                  <a:pt x="f496" y="f500"/>
                  <a:pt x="f496" y="f500"/>
                </a:cubicBezTo>
                <a:cubicBezTo>
                  <a:pt x="f741" y="f501"/>
                  <a:pt x="f303" y="f463"/>
                  <a:pt x="f741" y="f462"/>
                </a:cubicBezTo>
                <a:cubicBezTo>
                  <a:pt x="f496" y="f502"/>
                  <a:pt x="f496" y="f503"/>
                  <a:pt x="f305" y="f503"/>
                </a:cubicBezTo>
                <a:cubicBezTo>
                  <a:pt x="f305" y="f503"/>
                  <a:pt x="f305" y="f503"/>
                  <a:pt x="f304" y="f503"/>
                </a:cubicBezTo>
                <a:cubicBezTo>
                  <a:pt x="f304" y="f503"/>
                  <a:pt x="f306" y="f460"/>
                  <a:pt x="f306" y="f460"/>
                </a:cubicBezTo>
                <a:cubicBezTo>
                  <a:pt x="f307" y="f503"/>
                  <a:pt x="f304" y="f461"/>
                  <a:pt x="f304" y="f461"/>
                </a:cubicBezTo>
                <a:cubicBezTo>
                  <a:pt x="f305" y="f502"/>
                  <a:pt x="f305" y="f487"/>
                  <a:pt x="f305" y="f462"/>
                </a:cubicBezTo>
                <a:cubicBezTo>
                  <a:pt x="f305" y="f486"/>
                  <a:pt x="f305" y="f486"/>
                  <a:pt x="f495" y="f463"/>
                </a:cubicBezTo>
                <a:cubicBezTo>
                  <a:pt x="f496" y="f501"/>
                  <a:pt x="f742" y="f500"/>
                  <a:pt x="f495" y="f466"/>
                </a:cubicBezTo>
                <a:cubicBezTo>
                  <a:pt x="f304" y="f468"/>
                  <a:pt x="f305" y="f470"/>
                  <a:pt x="f305" y="f473"/>
                </a:cubicBezTo>
                <a:cubicBezTo>
                  <a:pt x="f305" y="f474"/>
                  <a:pt x="f305" y="f475"/>
                  <a:pt x="f305" y="f475"/>
                </a:cubicBezTo>
                <a:cubicBezTo>
                  <a:pt x="f304" y="f476"/>
                  <a:pt x="f494" y="f475"/>
                  <a:pt x="f494" y="f476"/>
                </a:cubicBezTo>
                <a:cubicBezTo>
                  <a:pt x="f307" y="f45"/>
                  <a:pt x="f494" y="f42"/>
                  <a:pt x="f308" y="f41"/>
                </a:cubicBezTo>
                <a:cubicBezTo>
                  <a:pt x="f492" y="f41"/>
                  <a:pt x="f315" y="f43"/>
                  <a:pt x="f314" y="f39"/>
                </a:cubicBezTo>
                <a:cubicBezTo>
                  <a:pt x="f314" y="f38"/>
                  <a:pt x="f313" y="f36"/>
                  <a:pt x="f313" y="f36"/>
                </a:cubicBezTo>
                <a:cubicBezTo>
                  <a:pt x="f490" y="f37"/>
                  <a:pt x="f490" y="f35"/>
                  <a:pt x="f490" y="f32"/>
                </a:cubicBezTo>
                <a:cubicBezTo>
                  <a:pt x="f490" y="f10"/>
                  <a:pt x="f313" y="f18"/>
                  <a:pt x="f313" y="f54"/>
                </a:cubicBezTo>
                <a:cubicBezTo>
                  <a:pt x="f313" y="f25"/>
                  <a:pt x="f490" y="f50"/>
                  <a:pt x="f313" y="f594"/>
                </a:cubicBezTo>
                <a:cubicBezTo>
                  <a:pt x="f313" y="f595"/>
                  <a:pt x="f314" y="f592"/>
                  <a:pt x="f314" y="f593"/>
                </a:cubicBezTo>
                <a:cubicBezTo>
                  <a:pt x="f314" y="f589"/>
                  <a:pt x="f314" y="f587"/>
                  <a:pt x="f314" y="f586"/>
                </a:cubicBezTo>
                <a:cubicBezTo>
                  <a:pt x="f314" y="f585"/>
                  <a:pt x="f315" y="f584"/>
                  <a:pt x="f316" y="f597"/>
                </a:cubicBezTo>
                <a:cubicBezTo>
                  <a:pt x="f489" y="f582"/>
                  <a:pt x="f318" y="f598"/>
                  <a:pt x="f319" y="f581"/>
                </a:cubicBezTo>
                <a:cubicBezTo>
                  <a:pt x="f321" y="f580"/>
                  <a:pt x="f321" y="f579"/>
                  <a:pt x="f320" y="f579"/>
                </a:cubicBezTo>
                <a:cubicBezTo>
                  <a:pt x="f324" y="f579"/>
                  <a:pt x="f325" y="f580"/>
                  <a:pt x="f325" y="f598"/>
                </a:cubicBezTo>
                <a:cubicBezTo>
                  <a:pt x="f323" y="f582"/>
                  <a:pt x="f324" y="f597"/>
                  <a:pt x="f323" y="f583"/>
                </a:cubicBezTo>
                <a:cubicBezTo>
                  <a:pt x="f323" y="f584"/>
                  <a:pt x="f326" y="f584"/>
                  <a:pt x="f326" y="f583"/>
                </a:cubicBezTo>
                <a:cubicBezTo>
                  <a:pt x="f327" y="f597"/>
                  <a:pt x="f326" y="f582"/>
                  <a:pt x="f326" y="f598"/>
                </a:cubicBezTo>
                <a:cubicBezTo>
                  <a:pt x="f325" y="f581"/>
                  <a:pt x="f326" y="f580"/>
                  <a:pt x="f326" y="f579"/>
                </a:cubicBezTo>
                <a:cubicBezTo>
                  <a:pt x="f325" y="f578"/>
                  <a:pt x="f324" y="f578"/>
                  <a:pt x="f320" y="f577"/>
                </a:cubicBezTo>
                <a:cubicBezTo>
                  <a:pt x="f321" y="f575"/>
                  <a:pt x="f319" y="f600"/>
                  <a:pt x="f322" y="f574"/>
                </a:cubicBezTo>
                <a:cubicBezTo>
                  <a:pt x="f324" y="f574"/>
                  <a:pt x="f323" y="f575"/>
                  <a:pt x="f325" y="f574"/>
                </a:cubicBezTo>
                <a:cubicBezTo>
                  <a:pt x="f326" y="f574"/>
                  <a:pt x="f326" y="f574"/>
                  <a:pt x="f328" y="f574"/>
                </a:cubicBezTo>
                <a:cubicBezTo>
                  <a:pt x="f329" y="f574"/>
                  <a:pt x="f329" y="f574"/>
                  <a:pt x="f330" y="f575"/>
                </a:cubicBezTo>
                <a:cubicBezTo>
                  <a:pt x="f331" y="f576"/>
                  <a:pt x="f332" y="f576"/>
                  <a:pt x="f332" y="f577"/>
                </a:cubicBezTo>
                <a:cubicBezTo>
                  <a:pt x="f333" y="f579"/>
                  <a:pt x="f329" y="f599"/>
                  <a:pt x="f329" y="f580"/>
                </a:cubicBezTo>
                <a:cubicBezTo>
                  <a:pt x="f330" y="f581"/>
                  <a:pt x="f331" y="f581"/>
                  <a:pt x="f332" y="f580"/>
                </a:cubicBezTo>
                <a:cubicBezTo>
                  <a:pt x="f335" y="f580"/>
                  <a:pt x="f335" y="f599"/>
                  <a:pt x="f335" y="f599"/>
                </a:cubicBezTo>
                <a:cubicBezTo>
                  <a:pt x="f335" y="f576"/>
                  <a:pt x="f332" y="f575"/>
                  <a:pt x="f331" y="f574"/>
                </a:cubicBezTo>
                <a:cubicBezTo>
                  <a:pt x="f329" y="f573"/>
                  <a:pt x="f330" y="f571"/>
                  <a:pt x="f330" y="f569"/>
                </a:cubicBezTo>
                <a:cubicBezTo>
                  <a:pt x="f330" y="f567"/>
                  <a:pt x="f330" y="f567"/>
                  <a:pt x="f329" y="f566"/>
                </a:cubicBezTo>
                <a:cubicBezTo>
                  <a:pt x="f328" y="f566"/>
                  <a:pt x="f329" y="f565"/>
                  <a:pt x="f328" y="f564"/>
                </a:cubicBezTo>
                <a:cubicBezTo>
                  <a:pt x="f328" y="f563"/>
                  <a:pt x="f328" y="f562"/>
                  <a:pt x="f328" y="f561"/>
                </a:cubicBezTo>
                <a:cubicBezTo>
                  <a:pt x="f329" y="f560"/>
                  <a:pt x="f329" y="f560"/>
                  <a:pt x="f330" y="f620"/>
                </a:cubicBezTo>
                <a:cubicBezTo>
                  <a:pt x="f330" y="f556"/>
                  <a:pt x="f329" y="f554"/>
                  <a:pt x="f331" y="f552"/>
                </a:cubicBezTo>
                <a:cubicBezTo>
                  <a:pt x="f335" y="f550"/>
                  <a:pt x="f334" y="f557"/>
                  <a:pt x="f333" y="f547"/>
                </a:cubicBezTo>
                <a:cubicBezTo>
                  <a:pt x="f333" y="f88"/>
                  <a:pt x="f335" y="f96"/>
                  <a:pt x="f334" y="f95"/>
                </a:cubicBezTo>
                <a:cubicBezTo>
                  <a:pt x="f336" y="f99"/>
                  <a:pt x="f338" y="f100"/>
                  <a:pt x="f340" y="f103"/>
                </a:cubicBezTo>
                <a:cubicBezTo>
                  <a:pt x="f339" y="f545"/>
                  <a:pt x="f339" y="f106"/>
                  <a:pt x="f341" y="f107"/>
                </a:cubicBezTo>
                <a:cubicBezTo>
                  <a:pt x="f344" y="f111"/>
                  <a:pt x="f344" y="f114"/>
                  <a:pt x="f478" y="f121"/>
                </a:cubicBezTo>
                <a:cubicBezTo>
                  <a:pt x="f356" y="f122"/>
                  <a:pt x="f355" y="f122"/>
                  <a:pt x="f354" y="f126"/>
                </a:cubicBezTo>
                <a:cubicBezTo>
                  <a:pt x="f357" y="f128"/>
                  <a:pt x="f918" y="f135"/>
                  <a:pt x="f359" y="f137"/>
                </a:cubicBezTo>
                <a:cubicBezTo>
                  <a:pt x="f359" y="f137"/>
                  <a:pt x="f360" y="f138"/>
                  <a:pt x="f361" y="f139"/>
                </a:cubicBezTo>
                <a:cubicBezTo>
                  <a:pt x="f362" y="f139"/>
                  <a:pt x="f362" y="f140"/>
                  <a:pt x="f2351" y="f140"/>
                </a:cubicBezTo>
                <a:cubicBezTo>
                  <a:pt x="f471" y="f141"/>
                  <a:pt x="f917" y="f142"/>
                  <a:pt x="f471" y="f160"/>
                </a:cubicBezTo>
                <a:cubicBezTo>
                  <a:pt x="f471" y="f542"/>
                  <a:pt x="f362" y="f161"/>
                  <a:pt x="f360" y="f161"/>
                </a:cubicBezTo>
                <a:cubicBezTo>
                  <a:pt x="f359" y="f542"/>
                  <a:pt x="f358" y="f542"/>
                  <a:pt x="f918" y="f162"/>
                </a:cubicBezTo>
                <a:cubicBezTo>
                  <a:pt x="f918" y="f541"/>
                  <a:pt x="f359" y="f541"/>
                  <a:pt x="f359" y="f541"/>
                </a:cubicBezTo>
                <a:cubicBezTo>
                  <a:pt x="f361" y="f163"/>
                  <a:pt x="f362" y="f165"/>
                  <a:pt x="f361" y="f166"/>
                </a:cubicBezTo>
                <a:cubicBezTo>
                  <a:pt x="f359" y="f167"/>
                  <a:pt x="f357" y="f166"/>
                  <a:pt x="f355" y="f165"/>
                </a:cubicBezTo>
                <a:cubicBezTo>
                  <a:pt x="f356" y="f165"/>
                  <a:pt x="f353" y="f165"/>
                  <a:pt x="f356" y="f539"/>
                </a:cubicBezTo>
                <a:cubicBezTo>
                  <a:pt x="f355" y="f538"/>
                  <a:pt x="f357" y="f538"/>
                  <a:pt x="f918" y="f211"/>
                </a:cubicBezTo>
                <a:cubicBezTo>
                  <a:pt x="f358" y="f170"/>
                  <a:pt x="f918" y="f172"/>
                  <a:pt x="f359" y="f174"/>
                </a:cubicBezTo>
                <a:cubicBezTo>
                  <a:pt x="f360" y="f176"/>
                  <a:pt x="f361" y="f178"/>
                  <a:pt x="f362" y="f204"/>
                </a:cubicBezTo>
                <a:cubicBezTo>
                  <a:pt x="f2351" y="f179"/>
                  <a:pt x="f2351" y="f181"/>
                  <a:pt x="f363" y="f183"/>
                </a:cubicBezTo>
                <a:cubicBezTo>
                  <a:pt x="f471" y="f183"/>
                  <a:pt x="f471" y="f182"/>
                  <a:pt x="f917" y="f182"/>
                </a:cubicBezTo>
                <a:cubicBezTo>
                  <a:pt x="f364" y="f184"/>
                  <a:pt x="f364" y="f184"/>
                  <a:pt x="f425" y="f201"/>
                </a:cubicBezTo>
                <a:cubicBezTo>
                  <a:pt x="f365" y="f201"/>
                  <a:pt x="f365" y="f185"/>
                  <a:pt x="f365" y="f200"/>
                </a:cubicBezTo>
                <a:cubicBezTo>
                  <a:pt x="f365" y="f186"/>
                  <a:pt x="f425" y="f186"/>
                  <a:pt x="f364" y="f199"/>
                </a:cubicBezTo>
                <a:cubicBezTo>
                  <a:pt x="f917" y="f198"/>
                  <a:pt x="f425" y="f196"/>
                  <a:pt x="f917" y="f195"/>
                </a:cubicBezTo>
                <a:cubicBezTo>
                  <a:pt x="f471" y="f195"/>
                  <a:pt x="f2351" y="f191"/>
                  <a:pt x="f2351" y="f194"/>
                </a:cubicBezTo>
                <a:cubicBezTo>
                  <a:pt x="f362" y="f213"/>
                  <a:pt x="f471" y="f213"/>
                  <a:pt x="f471" y="f213"/>
                </a:cubicBezTo>
                <a:cubicBezTo>
                  <a:pt x="f917" y="f194"/>
                  <a:pt x="f364" y="f194"/>
                  <a:pt x="f425" y="f194"/>
                </a:cubicBezTo>
                <a:cubicBezTo>
                  <a:pt x="f366" y="f194"/>
                  <a:pt x="f367" y="f213"/>
                  <a:pt x="f370" y="f213"/>
                </a:cubicBezTo>
                <a:cubicBezTo>
                  <a:pt x="f401" y="f192"/>
                  <a:pt x="f372" y="f192"/>
                  <a:pt x="f374" y="f193"/>
                </a:cubicBezTo>
                <a:cubicBezTo>
                  <a:pt x="f376" y="f193"/>
                  <a:pt x="f379" y="f193"/>
                  <a:pt x="f380" y="f193"/>
                </a:cubicBezTo>
                <a:cubicBezTo>
                  <a:pt x="f381" y="f192"/>
                  <a:pt x="f398" y="f213"/>
                  <a:pt x="f383" y="f213"/>
                </a:cubicBezTo>
                <a:cubicBezTo>
                  <a:pt x="f385" y="f194"/>
                  <a:pt x="f387" y="f191"/>
                  <a:pt x="f389" y="f194"/>
                </a:cubicBezTo>
                <a:cubicBezTo>
                  <a:pt x="f390" y="f213"/>
                  <a:pt x="f392" y="f192"/>
                  <a:pt x="f393" y="f213"/>
                </a:cubicBezTo>
                <a:cubicBezTo>
                  <a:pt x="f396" y="f213"/>
                  <a:pt x="f394" y="f191"/>
                  <a:pt x="f395" y="f190"/>
                </a:cubicBezTo>
                <a:cubicBezTo>
                  <a:pt x="f943" y="f189"/>
                  <a:pt x="f945" y="f198"/>
                  <a:pt x="f916" y="f199"/>
                </a:cubicBezTo>
                <a:cubicBezTo>
                  <a:pt x="f916" y="f186"/>
                  <a:pt x="f943" y="f186"/>
                  <a:pt x="f395" y="f200"/>
                </a:cubicBezTo>
                <a:cubicBezTo>
                  <a:pt x="f395" y="f185"/>
                  <a:pt x="f943" y="f201"/>
                  <a:pt x="f395" y="f184"/>
                </a:cubicBezTo>
                <a:cubicBezTo>
                  <a:pt x="f395" y="f181"/>
                  <a:pt x="f394" y="f180"/>
                  <a:pt x="f395" y="f204"/>
                </a:cubicBezTo>
                <a:cubicBezTo>
                  <a:pt x="f943" y="f177"/>
                  <a:pt x="f943" y="f177"/>
                  <a:pt x="f916" y="f178"/>
                </a:cubicBezTo>
                <a:cubicBezTo>
                  <a:pt x="f945" y="f178"/>
                  <a:pt x="f945" y="f176"/>
                  <a:pt x="f915" y="f175"/>
                </a:cubicBezTo>
                <a:cubicBezTo>
                  <a:pt x="f949" y="f173"/>
                  <a:pt x="f911" y="f173"/>
                  <a:pt x="f909" y="f172"/>
                </a:cubicBezTo>
                <a:cubicBezTo>
                  <a:pt x="f827" y="f172"/>
                  <a:pt x="f826" y="f171"/>
                  <a:pt x="f825" y="f171"/>
                </a:cubicBezTo>
                <a:cubicBezTo>
                  <a:pt x="f617" y="f170"/>
                  <a:pt x="f819" y="f171"/>
                  <a:pt x="f616" y="f171"/>
                </a:cubicBezTo>
                <a:cubicBezTo>
                  <a:pt x="f823" y="f171"/>
                  <a:pt x="f609" y="f211"/>
                  <a:pt x="f613" y="f211"/>
                </a:cubicBezTo>
                <a:cubicBezTo>
                  <a:pt x="f612" y="f211"/>
                  <a:pt x="f887" y="f211"/>
                  <a:pt x="f890" y="f211"/>
                </a:cubicBezTo>
                <a:cubicBezTo>
                  <a:pt x="f890" y="f168"/>
                  <a:pt x="f906" y="f168"/>
                  <a:pt x="f892" y="f168"/>
                </a:cubicBezTo>
                <a:cubicBezTo>
                  <a:pt x="f898" y="f538"/>
                  <a:pt x="f904" y="f538"/>
                  <a:pt x="f1388" y="f168"/>
                </a:cubicBezTo>
                <a:cubicBezTo>
                  <a:pt x="f1409" y="f211"/>
                  <a:pt x="f1389" y="f169"/>
                  <a:pt x="f1391" y="f170"/>
                </a:cubicBezTo>
                <a:cubicBezTo>
                  <a:pt x="f1392" y="f171"/>
                  <a:pt x="f1392" y="f171"/>
                  <a:pt x="f1240" y="f170"/>
                </a:cubicBezTo>
                <a:cubicBezTo>
                  <a:pt x="f1239" y="f170"/>
                  <a:pt x="f1239" y="f169"/>
                  <a:pt x="f1238" y="f211"/>
                </a:cubicBezTo>
                <a:cubicBezTo>
                  <a:pt x="f1237" y="f538"/>
                  <a:pt x="f1237" y="f539"/>
                  <a:pt x="f1236" y="f166"/>
                </a:cubicBezTo>
                <a:cubicBezTo>
                  <a:pt x="f1242" y="f164"/>
                  <a:pt x="f1263" y="f162"/>
                  <a:pt x="f1394" y="f160"/>
                </a:cubicBezTo>
                <a:cubicBezTo>
                  <a:pt x="f1117" y="f142"/>
                  <a:pt x="f1116" y="f146"/>
                  <a:pt x="f1115" y="f140"/>
                </a:cubicBezTo>
                <a:cubicBezTo>
                  <a:pt x="f879" y="f138"/>
                  <a:pt x="f878" y="f135"/>
                  <a:pt x="f877" y="f153"/>
                </a:cubicBezTo>
                <a:cubicBezTo>
                  <a:pt x="f876" y="f127"/>
                  <a:pt x="f876" y="f125"/>
                  <a:pt x="f876" y="f121"/>
                </a:cubicBezTo>
                <a:cubicBezTo>
                  <a:pt x="f877" y="f118"/>
                  <a:pt x="f877" y="f117"/>
                  <a:pt x="f876" y="f112"/>
                </a:cubicBezTo>
                <a:cubicBezTo>
                  <a:pt x="f1111" y="f111"/>
                  <a:pt x="f862" y="f110"/>
                  <a:pt x="f861" y="f107"/>
                </a:cubicBezTo>
                <a:cubicBezTo>
                  <a:pt x="f861" y="f108"/>
                  <a:pt x="f860" y="f108"/>
                  <a:pt x="f1111" y="f106"/>
                </a:cubicBezTo>
                <a:cubicBezTo>
                  <a:pt x="f1111" y="f545"/>
                  <a:pt x="f1111" y="f104"/>
                  <a:pt x="f1111" y="f103"/>
                </a:cubicBezTo>
                <a:cubicBezTo>
                  <a:pt x="f1111" y="f99"/>
                  <a:pt x="f1111" y="f98"/>
                  <a:pt x="f861" y="f96"/>
                </a:cubicBezTo>
                <a:cubicBezTo>
                  <a:pt x="f863" y="f92"/>
                  <a:pt x="f864" y="f88"/>
                  <a:pt x="f864" y="f547"/>
                </a:cubicBezTo>
                <a:cubicBezTo>
                  <a:pt x="f864" y="f548"/>
                  <a:pt x="f861" y="f548"/>
                  <a:pt x="f862" y="f551"/>
                </a:cubicBezTo>
                <a:cubicBezTo>
                  <a:pt x="f862" y="f551"/>
                  <a:pt x="f863" y="f552"/>
                  <a:pt x="f863" y="f553"/>
                </a:cubicBezTo>
                <a:cubicBezTo>
                  <a:pt x="f864" y="f554"/>
                  <a:pt x="f1110" y="f554"/>
                  <a:pt x="f1110" y="f556"/>
                </a:cubicBezTo>
                <a:cubicBezTo>
                  <a:pt x="f865" y="f555"/>
                  <a:pt x="f1110" y="f561"/>
                  <a:pt x="f864" y="f562"/>
                </a:cubicBezTo>
                <a:cubicBezTo>
                  <a:pt x="f863" y="f563"/>
                  <a:pt x="f861" y="f563"/>
                  <a:pt x="f861" y="f564"/>
                </a:cubicBezTo>
                <a:cubicBezTo>
                  <a:pt x="f861" y="f565"/>
                  <a:pt x="f862" y="f566"/>
                  <a:pt x="f862" y="f566"/>
                </a:cubicBezTo>
                <a:cubicBezTo>
                  <a:pt x="f863" y="f566"/>
                  <a:pt x="f863" y="f565"/>
                  <a:pt x="f864" y="f565"/>
                </a:cubicBezTo>
                <a:cubicBezTo>
                  <a:pt x="f864" y="f564"/>
                  <a:pt x="f866" y="f564"/>
                  <a:pt x="f866" y="f565"/>
                </a:cubicBezTo>
                <a:cubicBezTo>
                  <a:pt x="f868" y="f567"/>
                  <a:pt x="f862" y="f569"/>
                  <a:pt x="f1110" y="f572"/>
                </a:cubicBezTo>
                <a:cubicBezTo>
                  <a:pt x="f865" y="f572"/>
                  <a:pt x="f866" y="f572"/>
                  <a:pt x="f867" y="f573"/>
                </a:cubicBezTo>
                <a:cubicBezTo>
                  <a:pt x="f868" y="f600"/>
                  <a:pt x="f868" y="f574"/>
                  <a:pt x="f868" y="f575"/>
                </a:cubicBezTo>
                <a:cubicBezTo>
                  <a:pt x="f868" y="f578"/>
                  <a:pt x="f867" y="f599"/>
                  <a:pt x="f866" y="f580"/>
                </a:cubicBezTo>
                <a:cubicBezTo>
                  <a:pt x="f1110" y="f598"/>
                  <a:pt x="f865" y="f597"/>
                  <a:pt x="f864" y="f583"/>
                </a:cubicBezTo>
                <a:cubicBezTo>
                  <a:pt x="f863" y="f584"/>
                  <a:pt x="f862" y="f584"/>
                  <a:pt x="f861" y="f584"/>
                </a:cubicBezTo>
                <a:cubicBezTo>
                  <a:pt x="f1111" y="f585"/>
                  <a:pt x="f860" y="f596"/>
                  <a:pt x="f861" y="f585"/>
                </a:cubicBezTo>
                <a:cubicBezTo>
                  <a:pt x="f862" y="f585"/>
                  <a:pt x="f863" y="f584"/>
                  <a:pt x="f864" y="f584"/>
                </a:cubicBezTo>
                <a:cubicBezTo>
                  <a:pt x="f1110" y="f584"/>
                  <a:pt x="f865" y="f583"/>
                  <a:pt x="f866" y="f583"/>
                </a:cubicBezTo>
                <a:cubicBezTo>
                  <a:pt x="f867" y="f583"/>
                  <a:pt x="f868" y="f583"/>
                  <a:pt x="f869" y="f584"/>
                </a:cubicBezTo>
                <a:cubicBezTo>
                  <a:pt x="f869" y="f584"/>
                  <a:pt x="f1109" y="f584"/>
                  <a:pt x="f1109" y="f585"/>
                </a:cubicBezTo>
                <a:cubicBezTo>
                  <a:pt x="f872" y="f586"/>
                  <a:pt x="f869" y="f587"/>
                  <a:pt x="f868" y="f588"/>
                </a:cubicBezTo>
                <a:cubicBezTo>
                  <a:pt x="f867" y="f588"/>
                  <a:pt x="f867" y="f589"/>
                  <a:pt x="f866" y="f590"/>
                </a:cubicBezTo>
                <a:cubicBezTo>
                  <a:pt x="f865" y="f590"/>
                  <a:pt x="f1110" y="f590"/>
                  <a:pt x="f864" y="f590"/>
                </a:cubicBezTo>
                <a:cubicBezTo>
                  <a:pt x="f863" y="f590"/>
                  <a:pt x="f862" y="f590"/>
                  <a:pt x="f863" y="f593"/>
                </a:cubicBezTo>
                <a:cubicBezTo>
                  <a:pt x="f863" y="f592"/>
                  <a:pt x="f1110" y="f593"/>
                  <a:pt x="f1110" y="f593"/>
                </a:cubicBezTo>
                <a:cubicBezTo>
                  <a:pt x="f866" y="f593"/>
                  <a:pt x="f868" y="f593"/>
                  <a:pt x="f870" y="f593"/>
                </a:cubicBezTo>
                <a:cubicBezTo>
                  <a:pt x="f1109" y="f593"/>
                  <a:pt x="f871" y="f593"/>
                  <a:pt x="f872" y="f593"/>
                </a:cubicBezTo>
                <a:cubicBezTo>
                  <a:pt x="f873" y="f593"/>
                  <a:pt x="f873" y="f591"/>
                  <a:pt x="f874" y="f591"/>
                </a:cubicBezTo>
                <a:cubicBezTo>
                  <a:pt x="f875" y="f595"/>
                  <a:pt x="f1113" y="f595"/>
                  <a:pt x="f1100" y="f595"/>
                </a:cubicBezTo>
                <a:cubicBezTo>
                  <a:pt x="f1114" y="f595"/>
                  <a:pt x="f1112" y="f594"/>
                  <a:pt x="f1103" y="f814"/>
                </a:cubicBezTo>
                <a:cubicBezTo>
                  <a:pt x="f1108" y="f50"/>
                  <a:pt x="f1104" y="f50"/>
                  <a:pt x="f1104" y="f50"/>
                </a:cubicBezTo>
                <a:cubicBezTo>
                  <a:pt x="f2348" y="f49"/>
                  <a:pt x="f2347" y="f51"/>
                  <a:pt x="f2347" y="f25"/>
                </a:cubicBezTo>
                <a:cubicBezTo>
                  <a:pt x="f1105" y="f23"/>
                  <a:pt x="f1105" y="f54"/>
                  <a:pt x="f1106" y="f21"/>
                </a:cubicBezTo>
                <a:cubicBezTo>
                  <a:pt x="f1106" y="f18"/>
                  <a:pt x="f1107" y="f18"/>
                  <a:pt x="f2346" y="f18"/>
                </a:cubicBezTo>
                <a:cubicBezTo>
                  <a:pt x="f2345" y="f15"/>
                  <a:pt x="f2345" y="f10"/>
                  <a:pt x="f2345" y="f31"/>
                </a:cubicBezTo>
                <a:cubicBezTo>
                  <a:pt x="f2345" y="f32"/>
                  <a:pt x="f2345" y="f37"/>
                  <a:pt x="f2345" y="f37"/>
                </a:cubicBezTo>
                <a:cubicBezTo>
                  <a:pt x="f2344" y="f36"/>
                  <a:pt x="f2344" y="f31"/>
                  <a:pt x="f2344" y="f31"/>
                </a:cubicBezTo>
                <a:cubicBezTo>
                  <a:pt x="f2343" y="f10"/>
                  <a:pt x="f2344" y="f18"/>
                  <a:pt x="f2344" y="f21"/>
                </a:cubicBezTo>
                <a:cubicBezTo>
                  <a:pt x="f2343" y="f23"/>
                  <a:pt x="f2343" y="f54"/>
                  <a:pt x="f2342" y="f23"/>
                </a:cubicBezTo>
                <a:cubicBezTo>
                  <a:pt x="f2349" y="f23"/>
                  <a:pt x="f2342" y="f51"/>
                  <a:pt x="f2341" y="f25"/>
                </a:cubicBezTo>
                <a:cubicBezTo>
                  <a:pt x="f2350" y="f25"/>
                  <a:pt x="f2350" y="f18"/>
                  <a:pt x="f2339" y="f15"/>
                </a:cubicBezTo>
                <a:cubicBezTo>
                  <a:pt x="f1363" y="f10"/>
                  <a:pt x="f855" y="f10"/>
                  <a:pt x="f854" y="f31"/>
                </a:cubicBezTo>
                <a:cubicBezTo>
                  <a:pt x="f852" y="f31"/>
                  <a:pt x="f852" y="f32"/>
                  <a:pt x="f856" y="f35"/>
                </a:cubicBezTo>
                <a:cubicBezTo>
                  <a:pt x="f851" y="f37"/>
                  <a:pt x="f850" y="f36"/>
                  <a:pt x="f857" y="f36"/>
                </a:cubicBezTo>
                <a:cubicBezTo>
                  <a:pt x="f849" y="f38"/>
                  <a:pt x="f848" y="f38"/>
                  <a:pt x="f847" y="f38"/>
                </a:cubicBezTo>
                <a:cubicBezTo>
                  <a:pt x="f858" y="f39"/>
                  <a:pt x="f846" y="f40"/>
                  <a:pt x="f846" y="f41"/>
                </a:cubicBezTo>
                <a:cubicBezTo>
                  <a:pt x="f846" y="f42"/>
                  <a:pt x="f858" y="f43"/>
                  <a:pt x="f847" y="f43"/>
                </a:cubicBezTo>
                <a:cubicBezTo>
                  <a:pt x="f847" y="f44"/>
                  <a:pt x="f848" y="f45"/>
                  <a:pt x="f847" y="f477"/>
                </a:cubicBezTo>
                <a:cubicBezTo>
                  <a:pt x="f846" y="f476"/>
                  <a:pt x="f846" y="f477"/>
                  <a:pt x="f859" y="f45"/>
                </a:cubicBezTo>
                <a:cubicBezTo>
                  <a:pt x="f845" y="f43"/>
                  <a:pt x="f844" y="f43"/>
                  <a:pt x="f843" y="f44"/>
                </a:cubicBezTo>
                <a:cubicBezTo>
                  <a:pt x="f842" y="f45"/>
                  <a:pt x="f839" y="f477"/>
                  <a:pt x="f840" y="f475"/>
                </a:cubicBezTo>
                <a:cubicBezTo>
                  <a:pt x="f841" y="f475"/>
                  <a:pt x="f842" y="f475"/>
                  <a:pt x="f842" y="f481"/>
                </a:cubicBezTo>
                <a:cubicBezTo>
                  <a:pt x="f843" y="f481"/>
                  <a:pt x="f843" y="f474"/>
                  <a:pt x="f844" y="f474"/>
                </a:cubicBezTo>
                <a:cubicBezTo>
                  <a:pt x="f845" y="f473"/>
                  <a:pt x="f846" y="f472"/>
                  <a:pt x="f858" y="f482"/>
                </a:cubicBezTo>
                <a:cubicBezTo>
                  <a:pt x="f858" y="f482"/>
                  <a:pt x="f846" y="f473"/>
                  <a:pt x="f858" y="f474"/>
                </a:cubicBezTo>
                <a:cubicBezTo>
                  <a:pt x="f847" y="f474"/>
                  <a:pt x="f848" y="f474"/>
                  <a:pt x="f849" y="f473"/>
                </a:cubicBezTo>
                <a:cubicBezTo>
                  <a:pt x="f850" y="f473"/>
                  <a:pt x="f851" y="f475"/>
                  <a:pt x="f852" y="f475"/>
                </a:cubicBezTo>
                <a:cubicBezTo>
                  <a:pt x="f853" y="f474"/>
                  <a:pt x="f851" y="f473"/>
                  <a:pt x="f850" y="f473"/>
                </a:cubicBezTo>
                <a:cubicBezTo>
                  <a:pt x="f849" y="f482"/>
                  <a:pt x="f849" y="f482"/>
                  <a:pt x="f849" y="f472"/>
                </a:cubicBezTo>
                <a:cubicBezTo>
                  <a:pt x="f849" y="f470"/>
                  <a:pt x="f846" y="f469"/>
                  <a:pt x="f859" y="f468"/>
                </a:cubicBezTo>
                <a:cubicBezTo>
                  <a:pt x="f844" y="f488"/>
                  <a:pt x="f842" y="f467"/>
                  <a:pt x="f840" y="f485"/>
                </a:cubicBezTo>
                <a:cubicBezTo>
                  <a:pt x="f839" y="f466"/>
                  <a:pt x="f837" y="f500"/>
                  <a:pt x="f835" y="f465"/>
                </a:cubicBezTo>
                <a:cubicBezTo>
                  <a:pt x="f835" y="f465"/>
                  <a:pt x="f834" y="f501"/>
                  <a:pt x="f833" y="f501"/>
                </a:cubicBezTo>
                <a:cubicBezTo>
                  <a:pt x="f828" y="f501"/>
                  <a:pt x="f829" y="f501"/>
                  <a:pt x="f830" y="f501"/>
                </a:cubicBezTo>
                <a:cubicBezTo>
                  <a:pt x="f831" y="f464"/>
                  <a:pt x="f832" y="f464"/>
                  <a:pt x="f832" y="f463"/>
                </a:cubicBezTo>
                <a:cubicBezTo>
                  <a:pt x="f832" y="f486"/>
                  <a:pt x="f830" y="f462"/>
                  <a:pt x="f830" y="f487"/>
                </a:cubicBezTo>
                <a:cubicBezTo>
                  <a:pt x="f829" y="f502"/>
                  <a:pt x="f828" y="f503"/>
                  <a:pt x="f828" y="f504"/>
                </a:cubicBezTo>
                <a:cubicBezTo>
                  <a:pt x="f833" y="f505"/>
                  <a:pt x="f833" y="f459"/>
                  <a:pt x="f834" y="f458"/>
                </a:cubicBezTo>
                <a:cubicBezTo>
                  <a:pt x="f834" y="f506"/>
                  <a:pt x="f834" y="f457"/>
                  <a:pt x="f835" y="f456"/>
                </a:cubicBezTo>
                <a:cubicBezTo>
                  <a:pt x="f836" y="f455"/>
                  <a:pt x="f839" y="f455"/>
                  <a:pt x="f841" y="f455"/>
                </a:cubicBezTo>
                <a:cubicBezTo>
                  <a:pt x="f843" y="f455"/>
                  <a:pt x="f844" y="f454"/>
                  <a:pt x="f844" y="f512"/>
                </a:cubicBezTo>
                <a:cubicBezTo>
                  <a:pt x="f844" y="f514"/>
                  <a:pt x="f844" y="f516"/>
                  <a:pt x="f859" y="f451"/>
                </a:cubicBezTo>
                <a:cubicBezTo>
                  <a:pt x="f847" y="f450"/>
                  <a:pt x="f851" y="f449"/>
                  <a:pt x="f853" y="f446"/>
                </a:cubicBezTo>
                <a:cubicBezTo>
                  <a:pt x="f855" y="f525"/>
                  <a:pt x="f2339" y="f439"/>
                  <a:pt x="f2349" y="f443"/>
                </a:cubicBezTo>
                <a:cubicBezTo>
                  <a:pt x="f2343" y="f444"/>
                  <a:pt x="f2344" y="f445"/>
                  <a:pt x="f2346" y="f445"/>
                </a:cubicBezTo>
                <a:cubicBezTo>
                  <a:pt x="f1106" y="f444"/>
                  <a:pt x="f1105" y="f443"/>
                  <a:pt x="f2348" y="f442"/>
                </a:cubicBezTo>
                <a:cubicBezTo>
                  <a:pt x="f1104" y="f440"/>
                  <a:pt x="f1103" y="f439"/>
                  <a:pt x="f1112" y="f439"/>
                </a:cubicBezTo>
                <a:cubicBezTo>
                  <a:pt x="f1098" y="f439"/>
                  <a:pt x="f1099" y="f437"/>
                  <a:pt x="f1114" y="f437"/>
                </a:cubicBezTo>
                <a:cubicBezTo>
                  <a:pt x="f1098" y="f437"/>
                  <a:pt x="f1112" y="f437"/>
                  <a:pt x="f1112" y="f528"/>
                </a:cubicBezTo>
                <a:cubicBezTo>
                  <a:pt x="f1098" y="f435"/>
                  <a:pt x="f1098" y="f435"/>
                  <a:pt x="f1114" y="f433"/>
                </a:cubicBezTo>
                <a:cubicBezTo>
                  <a:pt x="f1101" y="f434"/>
                  <a:pt x="f1101" y="f432"/>
                  <a:pt x="f1100" y="f431"/>
                </a:cubicBezTo>
                <a:cubicBezTo>
                  <a:pt x="f1100" y="f430"/>
                  <a:pt x="f1100" y="f529"/>
                  <a:pt x="f1099" y="f429"/>
                </a:cubicBezTo>
                <a:cubicBezTo>
                  <a:pt x="f1099" y="f530"/>
                  <a:pt x="f1113" y="f428"/>
                  <a:pt x="f875" y="f427"/>
                </a:cubicBezTo>
                <a:cubicBezTo>
                  <a:pt x="f874" y="f426"/>
                  <a:pt x="f875" y="f534"/>
                  <a:pt x="f875" y="f420"/>
                </a:cubicBezTo>
                <a:cubicBezTo>
                  <a:pt x="f875" y="f420"/>
                  <a:pt x="f875" y="f2352"/>
                  <a:pt x="f875" y="f418"/>
                </a:cubicBezTo>
                <a:cubicBezTo>
                  <a:pt x="f1113" y="f535"/>
                  <a:pt x="f1099" y="f418"/>
                  <a:pt x="f1100" y="f418"/>
                </a:cubicBezTo>
                <a:cubicBezTo>
                  <a:pt x="f1101" y="f535"/>
                  <a:pt x="f1100" y="f417"/>
                  <a:pt x="f1100" y="f549"/>
                </a:cubicBezTo>
                <a:cubicBezTo>
                  <a:pt x="f1113" y="f549"/>
                  <a:pt x="f1113" y="f549"/>
                  <a:pt x="f875" y="f413"/>
                </a:cubicBezTo>
                <a:cubicBezTo>
                  <a:pt x="f875" y="f412"/>
                  <a:pt x="f875" y="f411"/>
                  <a:pt x="f875" y="f414"/>
                </a:cubicBezTo>
                <a:cubicBezTo>
                  <a:pt x="f875" y="f410"/>
                  <a:pt x="f874" y="f415"/>
                  <a:pt x="f875" y="f415"/>
                </a:cubicBezTo>
                <a:cubicBezTo>
                  <a:pt x="f875" y="f408"/>
                  <a:pt x="f1099" y="f408"/>
                  <a:pt x="f1099" y="f544"/>
                </a:cubicBezTo>
                <a:cubicBezTo>
                  <a:pt x="f1101" y="f543"/>
                  <a:pt x="f875" y="f406"/>
                  <a:pt x="f1113" y="f405"/>
                </a:cubicBezTo>
                <a:cubicBezTo>
                  <a:pt x="f1099" y="f403"/>
                  <a:pt x="f1101" y="f404"/>
                  <a:pt x="f1098" y="f403"/>
                </a:cubicBezTo>
                <a:cubicBezTo>
                  <a:pt x="f1112" y="f403"/>
                  <a:pt x="f1112" y="f537"/>
                  <a:pt x="f1102" y="f405"/>
                </a:cubicBezTo>
                <a:cubicBezTo>
                  <a:pt x="f1103" y="f405"/>
                  <a:pt x="f1103" y="f536"/>
                  <a:pt x="f1108" y="f406"/>
                </a:cubicBezTo>
                <a:cubicBezTo>
                  <a:pt x="f1104" y="f543"/>
                  <a:pt x="f1104" y="f406"/>
                  <a:pt x="f1104" y="f536"/>
                </a:cubicBezTo>
                <a:cubicBezTo>
                  <a:pt x="f1104" y="f405"/>
                  <a:pt x="f1108" y="f537"/>
                  <a:pt x="f1103" y="f403"/>
                </a:cubicBezTo>
                <a:cubicBezTo>
                  <a:pt x="f1103" y="f404"/>
                  <a:pt x="f1103" y="f404"/>
                  <a:pt x="f1102" y="f348"/>
                </a:cubicBezTo>
                <a:cubicBezTo>
                  <a:pt x="f1102" y="f349"/>
                  <a:pt x="f1102" y="f402"/>
                  <a:pt x="f1112" y="f402"/>
                </a:cubicBezTo>
                <a:cubicBezTo>
                  <a:pt x="f1098" y="f350"/>
                  <a:pt x="f1098" y="f346"/>
                  <a:pt x="f1112" y="f27"/>
                </a:cubicBezTo>
                <a:cubicBezTo>
                  <a:pt x="f1112" y="f26"/>
                  <a:pt x="f1102" y="f24"/>
                  <a:pt x="f1103" y="f24"/>
                </a:cubicBezTo>
                <a:cubicBezTo>
                  <a:pt x="f1108" y="f29"/>
                  <a:pt x="f1103" y="f22"/>
                  <a:pt x="f1108" y="f30"/>
                </a:cubicBezTo>
                <a:cubicBezTo>
                  <a:pt x="f1108" y="f33"/>
                  <a:pt x="f2348" y="f17"/>
                  <a:pt x="f2348" y="f16"/>
                </a:cubicBezTo>
                <a:cubicBezTo>
                  <a:pt x="f2348" y="f13"/>
                  <a:pt x="f2348" y="f11"/>
                  <a:pt x="f1104" y="f9"/>
                </a:cubicBezTo>
                <a:cubicBezTo>
                  <a:pt x="f1104" y="f47"/>
                  <a:pt x="f1108" y="f47"/>
                  <a:pt x="f1103" y="f48"/>
                </a:cubicBezTo>
                <a:cubicBezTo>
                  <a:pt x="f1102" y="f48"/>
                  <a:pt x="f1103" y="f52"/>
                  <a:pt x="f1103" y="f256"/>
                </a:cubicBezTo>
                <a:cubicBezTo>
                  <a:pt x="f1103" y="f258"/>
                  <a:pt x="f1102" y="f259"/>
                  <a:pt x="f1103" y="f255"/>
                </a:cubicBezTo>
                <a:cubicBezTo>
                  <a:pt x="f1108" y="f254"/>
                  <a:pt x="f1104" y="f255"/>
                  <a:pt x="f2348" y="f259"/>
                </a:cubicBezTo>
                <a:cubicBezTo>
                  <a:pt x="f2347" y="f258"/>
                  <a:pt x="f1106" y="f258"/>
                  <a:pt x="f2346" y="f258"/>
                </a:cubicBezTo>
                <a:cubicBezTo>
                  <a:pt x="f2344" y="f259"/>
                  <a:pt x="f2342" y="f255"/>
                  <a:pt x="f2349" y="f253"/>
                </a:cubicBezTo>
                <a:cubicBezTo>
                  <a:pt x="f2349" y="f285"/>
                  <a:pt x="f2349" y="f252"/>
                  <a:pt x="f2349" y="f251"/>
                </a:cubicBezTo>
                <a:cubicBezTo>
                  <a:pt x="f2349" y="f286"/>
                  <a:pt x="f2341" y="f250"/>
                  <a:pt x="f2341" y="f249"/>
                </a:cubicBezTo>
                <a:cubicBezTo>
                  <a:pt x="f2340" y="f247"/>
                  <a:pt x="f2339" y="f245"/>
                  <a:pt x="f2339" y="f243"/>
                </a:cubicBezTo>
                <a:cubicBezTo>
                  <a:pt x="f2350" y="f242"/>
                  <a:pt x="f2340" y="f242"/>
                  <a:pt x="f2340" y="f241"/>
                </a:cubicBezTo>
                <a:cubicBezTo>
                  <a:pt x="f2341" y="f240"/>
                  <a:pt x="f2340" y="f239"/>
                  <a:pt x="f2341" y="f238"/>
                </a:cubicBezTo>
                <a:cubicBezTo>
                  <a:pt x="f2341" y="f237"/>
                  <a:pt x="f2349" y="f86"/>
                  <a:pt x="f2342" y="f86"/>
                </a:cubicBezTo>
                <a:cubicBezTo>
                  <a:pt x="f2343" y="f55"/>
                  <a:pt x="f2345" y="f57"/>
                  <a:pt x="f2345" y="f60"/>
                </a:cubicBezTo>
                <a:cubicBezTo>
                  <a:pt x="f2344" y="f60"/>
                  <a:pt x="f2342" y="f55"/>
                  <a:pt x="f2349" y="f86"/>
                </a:cubicBezTo>
                <a:cubicBezTo>
                  <a:pt x="f2341" y="f85"/>
                  <a:pt x="f2341" y="f85"/>
                  <a:pt x="f2340" y="f237"/>
                </a:cubicBezTo>
                <a:cubicBezTo>
                  <a:pt x="f2340" y="f238"/>
                  <a:pt x="f2340" y="f239"/>
                  <a:pt x="f2340" y="f240"/>
                </a:cubicBezTo>
                <a:cubicBezTo>
                  <a:pt x="f2350" y="f241"/>
                  <a:pt x="f2339" y="f241"/>
                  <a:pt x="f1363" y="f241"/>
                </a:cubicBezTo>
                <a:cubicBezTo>
                  <a:pt x="f854" y="f241"/>
                  <a:pt x="f855" y="f242"/>
                  <a:pt x="f854" y="f243"/>
                </a:cubicBezTo>
                <a:cubicBezTo>
                  <a:pt x="f853" y="f244"/>
                  <a:pt x="f853" y="f244"/>
                  <a:pt x="f852" y="f242"/>
                </a:cubicBezTo>
                <a:cubicBezTo>
                  <a:pt x="f856" y="f242"/>
                  <a:pt x="f852" y="f240"/>
                  <a:pt x="f856" y="f239"/>
                </a:cubicBezTo>
                <a:cubicBezTo>
                  <a:pt x="f856" y="f238"/>
                  <a:pt x="f851" y="f238"/>
                  <a:pt x="f850" y="f237"/>
                </a:cubicBezTo>
                <a:cubicBezTo>
                  <a:pt x="f857" y="f237"/>
                  <a:pt x="f850" y="f85"/>
                  <a:pt x="f850" y="f55"/>
                </a:cubicBezTo>
                <a:cubicBezTo>
                  <a:pt x="f857" y="f60"/>
                  <a:pt x="f848" y="f62"/>
                  <a:pt x="f858" y="f62"/>
                </a:cubicBezTo>
                <a:cubicBezTo>
                  <a:pt x="f859" y="f63"/>
                  <a:pt x="f844" y="f64"/>
                  <a:pt x="f842" y="f65"/>
                </a:cubicBezTo>
                <a:cubicBezTo>
                  <a:pt x="f840" y="f70"/>
                  <a:pt x="f838" y="f70"/>
                  <a:pt x="f836" y="f72"/>
                </a:cubicBezTo>
                <a:cubicBezTo>
                  <a:pt x="f835" y="f73"/>
                  <a:pt x="f834" y="f75"/>
                  <a:pt x="f833" y="f75"/>
                </a:cubicBezTo>
                <a:cubicBezTo>
                  <a:pt x="f828" y="f75"/>
                  <a:pt x="f829" y="f75"/>
                  <a:pt x="f830" y="f75"/>
                </a:cubicBezTo>
                <a:cubicBezTo>
                  <a:pt x="f831" y="f75"/>
                  <a:pt x="f831" y="f75"/>
                  <a:pt x="f832" y="f79"/>
                </a:cubicBezTo>
                <a:cubicBezTo>
                  <a:pt x="f832" y="f212"/>
                  <a:pt x="f832" y="f212"/>
                  <a:pt x="f832" y="f77"/>
                </a:cubicBezTo>
                <a:cubicBezTo>
                  <a:pt x="f1343" y="f209"/>
                  <a:pt x="f1344" y="f208"/>
                  <a:pt x="f1345" y="f207"/>
                </a:cubicBezTo>
                <a:cubicBezTo>
                  <a:pt x="f2338" y="f206"/>
                  <a:pt x="f2338" y="f205"/>
                  <a:pt x="f1346" y="f157"/>
                </a:cubicBezTo>
                <a:cubicBezTo>
                  <a:pt x="f1346" y="f158"/>
                  <a:pt x="f2337" y="f155"/>
                  <a:pt x="f1347" y="f155"/>
                </a:cubicBezTo>
                <a:cubicBezTo>
                  <a:pt x="f2336" y="f155"/>
                  <a:pt x="f2336" y="f155"/>
                  <a:pt x="f2335" y="f155"/>
                </a:cubicBezTo>
                <a:cubicBezTo>
                  <a:pt x="f2335" y="f158"/>
                  <a:pt x="f2335" y="f155"/>
                  <a:pt x="f1349" y="f158"/>
                </a:cubicBezTo>
                <a:cubicBezTo>
                  <a:pt x="f1349" y="f158"/>
                  <a:pt x="f2334" y="f157"/>
                  <a:pt x="f2334" y="f157"/>
                </a:cubicBezTo>
                <a:cubicBezTo>
                  <a:pt x="f1350" y="f157"/>
                  <a:pt x="f1350" y="f158"/>
                  <a:pt x="f2334" y="f155"/>
                </a:cubicBezTo>
                <a:cubicBezTo>
                  <a:pt x="f2334" y="f156"/>
                  <a:pt x="f1349" y="f154"/>
                  <a:pt x="f1349" y="f152"/>
                </a:cubicBezTo>
                <a:cubicBezTo>
                  <a:pt x="f2334" y="f151"/>
                  <a:pt x="f1350" y="f156"/>
                  <a:pt x="f1350" y="f156"/>
                </a:cubicBezTo>
                <a:cubicBezTo>
                  <a:pt x="f758" y="f155"/>
                  <a:pt x="f757" y="f156"/>
                  <a:pt x="f756" y="f155"/>
                </a:cubicBezTo>
                <a:cubicBezTo>
                  <a:pt x="f755" y="f155"/>
                  <a:pt x="f760" y="f158"/>
                  <a:pt x="f759" y="f158"/>
                </a:cubicBezTo>
                <a:cubicBezTo>
                  <a:pt x="f753" y="f155"/>
                  <a:pt x="f752" y="f154"/>
                  <a:pt x="f761" y="f151"/>
                </a:cubicBezTo>
                <a:cubicBezTo>
                  <a:pt x="f751" y="f151"/>
                  <a:pt x="f750" y="f202"/>
                  <a:pt x="f762" y="f202"/>
                </a:cubicBezTo>
                <a:cubicBezTo>
                  <a:pt x="f763" y="f150"/>
                  <a:pt x="f763" y="f149"/>
                  <a:pt x="f748" y="f159"/>
                </a:cubicBezTo>
                <a:cubicBezTo>
                  <a:pt x="f747" y="f2"/>
                  <a:pt x="f745" y="f2"/>
                  <a:pt x="f766" y="f148"/>
                </a:cubicBezTo>
                <a:cubicBezTo>
                  <a:pt x="f766" y="f147"/>
                  <a:pt x="f1095" y="f147"/>
                  <a:pt x="f1095" y="f147"/>
                </a:cubicBezTo>
                <a:cubicBezTo>
                  <a:pt x="f1094" y="f145"/>
                  <a:pt x="f1093" y="f147"/>
                  <a:pt x="f1092" y="f147"/>
                </a:cubicBezTo>
                <a:cubicBezTo>
                  <a:pt x="f1091" y="f147"/>
                  <a:pt x="f1089" y="f145"/>
                  <a:pt x="f1096" y="f144"/>
                </a:cubicBezTo>
                <a:cubicBezTo>
                  <a:pt x="f1245" y="f94"/>
                  <a:pt x="f1247" y="f89"/>
                  <a:pt x="f1084" y="f105"/>
                </a:cubicBezTo>
                <a:cubicBezTo>
                  <a:pt x="f1086" y="f115"/>
                  <a:pt x="f1086" y="f123"/>
                  <a:pt x="f1248" y="f129"/>
                </a:cubicBezTo>
                <a:cubicBezTo>
                  <a:pt x="f1260" y="f136"/>
                  <a:pt x="f1258" y="f604"/>
                  <a:pt x="f1254" y="f607"/>
                </a:cubicBezTo>
                <a:cubicBezTo>
                  <a:pt x="f1255" y="f606"/>
                  <a:pt x="f1082" y="f634"/>
                  <a:pt x="f1083" y="f632"/>
                </a:cubicBezTo>
                <a:cubicBezTo>
                  <a:pt x="f1080" y="f633"/>
                  <a:pt x="f810" y="f633"/>
                  <a:pt x="f809" y="f631"/>
                </a:cubicBezTo>
                <a:cubicBezTo>
                  <a:pt x="f809" y="f631"/>
                  <a:pt x="f1079" y="f631"/>
                  <a:pt x="f1079" y="f628"/>
                </a:cubicBezTo>
                <a:cubicBezTo>
                  <a:pt x="f1079" y="f630"/>
                  <a:pt x="f1083" y="f628"/>
                  <a:pt x="f1080" y="f627"/>
                </a:cubicBezTo>
                <a:cubicBezTo>
                  <a:pt x="f1080" y="f626"/>
                  <a:pt x="f809" y="f627"/>
                  <a:pt x="f809" y="f625"/>
                </a:cubicBezTo>
                <a:cubicBezTo>
                  <a:pt x="f809" y="f624"/>
                  <a:pt x="f810" y="f624"/>
                  <a:pt x="f1080" y="f623"/>
                </a:cubicBezTo>
                <a:cubicBezTo>
                  <a:pt x="f1082" y="f622"/>
                  <a:pt x="f1253" y="f623"/>
                  <a:pt x="f1254" y="f619"/>
                </a:cubicBezTo>
                <a:cubicBezTo>
                  <a:pt x="f1254" y="f618"/>
                  <a:pt x="f1254" y="f618"/>
                  <a:pt x="f1254" y="f636"/>
                </a:cubicBezTo>
                <a:cubicBezTo>
                  <a:pt x="f1254" y="f637"/>
                  <a:pt x="f1254" y="f637"/>
                  <a:pt x="f1253" y="f638"/>
                </a:cubicBezTo>
                <a:cubicBezTo>
                  <a:pt x="f1253" y="f638"/>
                  <a:pt x="f1253" y="f647"/>
                  <a:pt x="f1253" y="f646"/>
                </a:cubicBezTo>
                <a:cubicBezTo>
                  <a:pt x="f1252" y="f645"/>
                  <a:pt x="f1260" y="f647"/>
                  <a:pt x="f1260" y="f640"/>
                </a:cubicBezTo>
                <a:cubicBezTo>
                  <a:pt x="f1260" y="f642"/>
                  <a:pt x="f1258" y="f642"/>
                  <a:pt x="f1252" y="f644"/>
                </a:cubicBezTo>
                <a:cubicBezTo>
                  <a:pt x="f1253" y="f648"/>
                  <a:pt x="f1253" y="f650"/>
                  <a:pt x="f1255" y="f716"/>
                </a:cubicBezTo>
                <a:cubicBezTo>
                  <a:pt x="f1082" y="f715"/>
                  <a:pt x="f1080" y="f715"/>
                  <a:pt x="f810" y="f713"/>
                </a:cubicBezTo>
                <a:cubicBezTo>
                  <a:pt x="f808" y="f712"/>
                  <a:pt x="f1079" y="f710"/>
                  <a:pt x="f1079" y="f708"/>
                </a:cubicBezTo>
                <a:cubicBezTo>
                  <a:pt x="f808" y="f706"/>
                  <a:pt x="f809" y="f704"/>
                  <a:pt x="f1079" y="f703"/>
                </a:cubicBezTo>
                <a:cubicBezTo>
                  <a:pt x="f1078" y="f702"/>
                  <a:pt x="f767" y="f701"/>
                  <a:pt x="f1077" y="f700"/>
                </a:cubicBezTo>
                <a:cubicBezTo>
                  <a:pt x="f1078" y="f699"/>
                  <a:pt x="f1079" y="f699"/>
                  <a:pt x="f1079" y="f699"/>
                </a:cubicBezTo>
                <a:cubicBezTo>
                  <a:pt x="f808" y="f722"/>
                  <a:pt x="f810" y="f699"/>
                  <a:pt x="f1080" y="f722"/>
                </a:cubicBezTo>
                <a:cubicBezTo>
                  <a:pt x="f1083" y="f723"/>
                  <a:pt x="f1079" y="f723"/>
                  <a:pt x="f1078" y="f697"/>
                </a:cubicBezTo>
                <a:cubicBezTo>
                  <a:pt x="f882" y="f696"/>
                  <a:pt x="f881" y="f693"/>
                  <a:pt x="f767" y="f695"/>
                </a:cubicBezTo>
                <a:cubicBezTo>
                  <a:pt x="f772" y="f695"/>
                  <a:pt x="f768" y="f692"/>
                  <a:pt x="f773" y="f691"/>
                </a:cubicBezTo>
                <a:cubicBezTo>
                  <a:pt x="f774" y="f690"/>
                  <a:pt x="f774" y="f689"/>
                  <a:pt x="f775" y="f689"/>
                </a:cubicBezTo>
                <a:cubicBezTo>
                  <a:pt x="f778" y="f689"/>
                  <a:pt x="f778" y="f690"/>
                  <a:pt x="f777" y="f690"/>
                </a:cubicBezTo>
                <a:cubicBezTo>
                  <a:pt x="f811" y="f691"/>
                  <a:pt x="f781" y="f724"/>
                  <a:pt x="f880" y="f724"/>
                </a:cubicBezTo>
                <a:cubicBezTo>
                  <a:pt x="f782" y="f691"/>
                  <a:pt x="f783" y="f725"/>
                  <a:pt x="f782" y="f730"/>
                </a:cubicBezTo>
                <a:cubicBezTo>
                  <a:pt x="f880" y="f726"/>
                  <a:pt x="f780" y="f688"/>
                  <a:pt x="f781" y="f727"/>
                </a:cubicBezTo>
                <a:cubicBezTo>
                  <a:pt x="f812" y="f728"/>
                  <a:pt x="f880" y="f728"/>
                  <a:pt x="f880" y="f729"/>
                </a:cubicBezTo>
                <a:cubicBezTo>
                  <a:pt x="f880" y="f731"/>
                  <a:pt x="f781" y="f687"/>
                  <a:pt x="f880" y="f732"/>
                </a:cubicBezTo>
                <a:cubicBezTo>
                  <a:pt x="f782" y="f686"/>
                  <a:pt x="f783" y="f732"/>
                  <a:pt x="f815" y="f687"/>
                </a:cubicBezTo>
                <a:cubicBezTo>
                  <a:pt x="f807" y="f687"/>
                  <a:pt x="f784" y="f731"/>
                  <a:pt x="f817" y="f731"/>
                </a:cubicBezTo>
                <a:cubicBezTo>
                  <a:pt x="f785" y="f731"/>
                  <a:pt x="f806" y="f731"/>
                  <a:pt x="f786" y="f687"/>
                </a:cubicBezTo>
                <a:cubicBezTo>
                  <a:pt x="f786" y="f732"/>
                  <a:pt x="f786" y="f733"/>
                  <a:pt x="f805" y="f733"/>
                </a:cubicBezTo>
                <a:cubicBezTo>
                  <a:pt x="f816" y="f686"/>
                  <a:pt x="f787" y="f733"/>
                  <a:pt x="f788" y="f732"/>
                </a:cubicBezTo>
                <a:cubicBezTo>
                  <a:pt x="f804" y="f687"/>
                  <a:pt x="f790" y="f687"/>
                  <a:pt x="f791" y="f731"/>
                </a:cubicBezTo>
                <a:cubicBezTo>
                  <a:pt x="f803" y="f729"/>
                  <a:pt x="f803" y="f728"/>
                  <a:pt x="f792" y="f727"/>
                </a:cubicBezTo>
                <a:cubicBezTo>
                  <a:pt x="f802" y="f727"/>
                  <a:pt x="f793" y="f727"/>
                  <a:pt x="f793" y="f728"/>
                </a:cubicBezTo>
                <a:cubicBezTo>
                  <a:pt x="f794" y="f728"/>
                  <a:pt x="f794" y="f728"/>
                  <a:pt x="f794" y="f729"/>
                </a:cubicBezTo>
                <a:cubicBezTo>
                  <a:pt x="f794" y="f729"/>
                  <a:pt x="f799" y="f729"/>
                  <a:pt x="f799" y="f731"/>
                </a:cubicBezTo>
                <a:cubicBezTo>
                  <a:pt x="f795" y="f687"/>
                  <a:pt x="f799" y="f732"/>
                  <a:pt x="f798" y="f733"/>
                </a:cubicBezTo>
                <a:cubicBezTo>
                  <a:pt x="f797" y="f733"/>
                  <a:pt x="f796" y="f733"/>
                  <a:pt x="f801" y="f733"/>
                </a:cubicBezTo>
                <a:cubicBezTo>
                  <a:pt x="f1294" y="f732"/>
                  <a:pt x="f1293" y="f732"/>
                  <a:pt x="f994" y="f732"/>
                </a:cubicBezTo>
                <a:cubicBezTo>
                  <a:pt x="f996" y="f732"/>
                  <a:pt x="f998" y="f732"/>
                  <a:pt x="f999" y="f733"/>
                </a:cubicBezTo>
                <a:cubicBezTo>
                  <a:pt x="f1000" y="f733"/>
                  <a:pt x="f1001" y="f732"/>
                  <a:pt x="f1002" y="f732"/>
                </a:cubicBezTo>
                <a:cubicBezTo>
                  <a:pt x="f1003" y="f687"/>
                  <a:pt x="f1004" y="f732"/>
                  <a:pt x="f1005" y="f687"/>
                </a:cubicBezTo>
                <a:cubicBezTo>
                  <a:pt x="f1025" y="f687"/>
                  <a:pt x="f1024" y="f731"/>
                  <a:pt x="f1008" y="f729"/>
                </a:cubicBezTo>
                <a:cubicBezTo>
                  <a:pt x="f1023" y="f729"/>
                  <a:pt x="f1011" y="f727"/>
                  <a:pt x="f1012" y="f688"/>
                </a:cubicBezTo>
                <a:cubicBezTo>
                  <a:pt x="f1013" y="f730"/>
                  <a:pt x="f1014" y="f730"/>
                  <a:pt x="f1015" y="f730"/>
                </a:cubicBezTo>
                <a:cubicBezTo>
                  <a:pt x="f1018" y="f725"/>
                  <a:pt x="f1020" y="f689"/>
                  <a:pt x="f1022" y="f690"/>
                </a:cubicBezTo>
                <a:cubicBezTo>
                  <a:pt x="f1067" y="f691"/>
                  <a:pt x="f1065" y="f691"/>
                  <a:pt x="f1264" y="f692"/>
                </a:cubicBezTo>
                <a:cubicBezTo>
                  <a:pt x="f1068" y="f695"/>
                  <a:pt x="f1068" y="f693"/>
                  <a:pt x="f1068" y="f696"/>
                </a:cubicBezTo>
                <a:cubicBezTo>
                  <a:pt x="f1062" y="f723"/>
                  <a:pt x="f1062" y="f698"/>
                  <a:pt x="f1062" y="f699"/>
                </a:cubicBezTo>
                <a:cubicBezTo>
                  <a:pt x="f1062" y="f700"/>
                  <a:pt x="f1062" y="f703"/>
                  <a:pt x="f1068" y="f704"/>
                </a:cubicBezTo>
                <a:cubicBezTo>
                  <a:pt x="f1064" y="f707"/>
                  <a:pt x="f1264" y="f709"/>
                  <a:pt x="f1068" y="f711"/>
                </a:cubicBezTo>
                <a:cubicBezTo>
                  <a:pt x="f1062" y="f712"/>
                  <a:pt x="f1060" y="f713"/>
                  <a:pt x="f1069" y="f715"/>
                </a:cubicBezTo>
                <a:cubicBezTo>
                  <a:pt x="f1059" y="f716"/>
                  <a:pt x="f1059" y="f650"/>
                  <a:pt x="f1059" y="f649"/>
                </a:cubicBezTo>
                <a:cubicBezTo>
                  <a:pt x="f1069" y="f649"/>
                  <a:pt x="f1060" y="f650"/>
                  <a:pt x="f1060" y="f650"/>
                </a:cubicBezTo>
                <a:cubicBezTo>
                  <a:pt x="f1062" y="f716"/>
                  <a:pt x="f1264" y="f716"/>
                  <a:pt x="f1064" y="f649"/>
                </a:cubicBezTo>
                <a:cubicBezTo>
                  <a:pt x="f1068" y="f649"/>
                  <a:pt x="f1062" y="f649"/>
                  <a:pt x="f1062" y="f648"/>
                </a:cubicBezTo>
                <a:cubicBezTo>
                  <a:pt x="f1061" y="f648"/>
                  <a:pt x="f1061" y="f644"/>
                  <a:pt x="f1061" y="f642"/>
                </a:cubicBezTo>
                <a:cubicBezTo>
                  <a:pt x="f1061" y="f641"/>
                  <a:pt x="f1061" y="f641"/>
                  <a:pt x="f1062" y="f640"/>
                </a:cubicBezTo>
                <a:cubicBezTo>
                  <a:pt x="f1068" y="f645"/>
                  <a:pt x="f1068" y="f640"/>
                  <a:pt x="f1064" y="f641"/>
                </a:cubicBezTo>
                <a:cubicBezTo>
                  <a:pt x="f1264" y="f642"/>
                  <a:pt x="f1063" y="f642"/>
                  <a:pt x="f1066" y="f644"/>
                </a:cubicBezTo>
                <a:cubicBezTo>
                  <a:pt x="f1067" y="f643"/>
                  <a:pt x="f1067" y="f643"/>
                  <a:pt x="f1265" y="f643"/>
                </a:cubicBezTo>
                <a:cubicBezTo>
                  <a:pt x="f1020" y="f643"/>
                  <a:pt x="f1016" y="f642"/>
                  <a:pt x="f1270" y="f641"/>
                </a:cubicBezTo>
                <a:cubicBezTo>
                  <a:pt x="f1013" y="f645"/>
                  <a:pt x="f1272" y="f639"/>
                  <a:pt x="f1010" y="f647"/>
                </a:cubicBezTo>
                <a:cubicBezTo>
                  <a:pt x="f1023" y="f637"/>
                  <a:pt x="f1009" y="f619"/>
                  <a:pt x="f1269" y="f622"/>
                </a:cubicBezTo>
                <a:cubicBezTo>
                  <a:pt x="f1024" y="f625"/>
                  <a:pt x="f1006" y="f627"/>
                  <a:pt x="f1007" y="f629"/>
                </a:cubicBezTo>
                <a:cubicBezTo>
                  <a:pt x="f1026" y="f631"/>
                  <a:pt x="f1297" y="f633"/>
                  <a:pt x="f1296" y="f634"/>
                </a:cubicBezTo>
                <a:cubicBezTo>
                  <a:pt x="f1027" y="f606"/>
                  <a:pt x="f1000" y="f607"/>
                  <a:pt x="f999" y="f604"/>
                </a:cubicBezTo>
                <a:cubicBezTo>
                  <a:pt x="f1299" y="f134"/>
                  <a:pt x="f1149" y="f136"/>
                  <a:pt x="f997" y="f132"/>
                </a:cubicBezTo>
                <a:cubicBezTo>
                  <a:pt x="f996" y="f131"/>
                  <a:pt x="f996" y="f129"/>
                  <a:pt x="f994" y="f129"/>
                </a:cubicBezTo>
                <a:cubicBezTo>
                  <a:pt x="f993" y="f129"/>
                  <a:pt x="f993" y="f130"/>
                  <a:pt x="f1293" y="f130"/>
                </a:cubicBezTo>
                <a:cubicBezTo>
                  <a:pt x="f801" y="f131"/>
                  <a:pt x="f800" y="f124"/>
                  <a:pt x="f800" y="f116"/>
                </a:cubicBezTo>
                <a:cubicBezTo>
                  <a:pt x="f800" y="f105"/>
                  <a:pt x="f797" y="f120"/>
                  <a:pt x="f798" y="f105"/>
                </a:cubicBezTo>
                <a:cubicBezTo>
                  <a:pt x="f799" y="f97"/>
                  <a:pt x="f793" y="f89"/>
                  <a:pt x="f802" y="f93"/>
                </a:cubicBezTo>
                <a:cubicBezTo>
                  <a:pt x="f803" y="f94"/>
                  <a:pt x="f791" y="f145"/>
                  <a:pt x="f789" y="f147"/>
                </a:cubicBezTo>
                <a:cubicBezTo>
                  <a:pt x="f788" y="f148"/>
                  <a:pt x="f816" y="f148"/>
                  <a:pt x="f786" y="f2"/>
                </a:cubicBezTo>
                <a:cubicBezTo>
                  <a:pt x="f785" y="f159"/>
                  <a:pt x="f807" y="f159"/>
                  <a:pt x="f783" y="f149"/>
                </a:cubicBezTo>
                <a:cubicBezTo>
                  <a:pt x="f782" y="f150"/>
                  <a:pt x="f812" y="f202"/>
                  <a:pt x="f781" y="f152"/>
                </a:cubicBezTo>
                <a:cubicBezTo>
                  <a:pt x="f811" y="f156"/>
                  <a:pt x="f780" y="f155"/>
                  <a:pt x="f781" y="f157"/>
                </a:cubicBezTo>
                <a:cubicBezTo>
                  <a:pt x="f812" y="f205"/>
                  <a:pt x="f812" y="f210"/>
                  <a:pt x="f781" y="f209"/>
                </a:cubicBezTo>
                <a:cubicBezTo>
                  <a:pt x="f780" y="f77"/>
                  <a:pt x="f777" y="f212"/>
                  <a:pt x="f778" y="f79"/>
                </a:cubicBezTo>
                <a:cubicBezTo>
                  <a:pt x="f776" y="f79"/>
                  <a:pt x="f774" y="f70"/>
                  <a:pt x="f773" y="f75"/>
                </a:cubicBezTo>
                <a:cubicBezTo>
                  <a:pt x="f769" y="f79"/>
                  <a:pt x="f773" y="f212"/>
                  <a:pt x="f769" y="f77"/>
                </a:cubicBezTo>
                <a:cubicBezTo>
                  <a:pt x="f768" y="f77"/>
                  <a:pt x="f772" y="f77"/>
                  <a:pt x="f770" y="f77"/>
                </a:cubicBezTo>
                <a:cubicBezTo>
                  <a:pt x="f881" y="f77"/>
                  <a:pt x="f1077" y="f212"/>
                  <a:pt x="f1079" y="f75"/>
                </a:cubicBezTo>
                <a:cubicBezTo>
                  <a:pt x="f808" y="f73"/>
                  <a:pt x="f810" y="f73"/>
                  <a:pt x="f809" y="f70"/>
                </a:cubicBezTo>
                <a:cubicBezTo>
                  <a:pt x="f808" y="f70"/>
                  <a:pt x="f1079" y="f70"/>
                  <a:pt x="f1079" y="f67"/>
                </a:cubicBezTo>
                <a:cubicBezTo>
                  <a:pt x="f1078" y="f65"/>
                  <a:pt x="f1078" y="f63"/>
                  <a:pt x="f1078" y="f63"/>
                </a:cubicBezTo>
                <a:cubicBezTo>
                  <a:pt x="f1079" y="f62"/>
                  <a:pt x="f808" y="f62"/>
                  <a:pt x="f809" y="f62"/>
                </a:cubicBezTo>
                <a:cubicBezTo>
                  <a:pt x="f1080" y="f60"/>
                  <a:pt x="f1082" y="f57"/>
                  <a:pt x="f1081" y="f55"/>
                </a:cubicBezTo>
                <a:cubicBezTo>
                  <a:pt x="f1253" y="f237"/>
                  <a:pt x="f1252" y="f242"/>
                  <a:pt x="f1258" y="f245"/>
                </a:cubicBezTo>
                <a:cubicBezTo>
                  <a:pt x="f1259" y="f247"/>
                  <a:pt x="f1259" y="f250"/>
                  <a:pt x="f1259" y="f251"/>
                </a:cubicBezTo>
                <a:cubicBezTo>
                  <a:pt x="f1259" y="f252"/>
                  <a:pt x="f1259" y="f285"/>
                  <a:pt x="f1258" y="f253"/>
                </a:cubicBezTo>
                <a:cubicBezTo>
                  <a:pt x="f1258" y="f254"/>
                  <a:pt x="f1258" y="f255"/>
                  <a:pt x="f1257" y="f258"/>
                </a:cubicBezTo>
                <a:cubicBezTo>
                  <a:pt x="f1257" y="f52"/>
                  <a:pt x="f1252" y="f53"/>
                  <a:pt x="f1254" y="f48"/>
                </a:cubicBezTo>
                <a:cubicBezTo>
                  <a:pt x="f1255" y="f9"/>
                  <a:pt x="f1081" y="f46"/>
                  <a:pt x="f1082" y="f12"/>
                </a:cubicBezTo>
                <a:cubicBezTo>
                  <a:pt x="f1082" y="f13"/>
                  <a:pt x="f1082" y="f14"/>
                  <a:pt x="f1082" y="f16"/>
                </a:cubicBezTo>
                <a:cubicBezTo>
                  <a:pt x="f1082" y="f17"/>
                  <a:pt x="f1255" y="f33"/>
                  <a:pt x="f1256" y="f30"/>
                </a:cubicBezTo>
                <a:cubicBezTo>
                  <a:pt x="f1256" y="f24"/>
                  <a:pt x="f1256" y="f27"/>
                  <a:pt x="f1255" y="f346"/>
                </a:cubicBezTo>
                <a:cubicBezTo>
                  <a:pt x="f1082" y="f350"/>
                  <a:pt x="f1083" y="f402"/>
                  <a:pt x="f1080" y="f348"/>
                </a:cubicBezTo>
                <a:cubicBezTo>
                  <a:pt x="f810" y="f403"/>
                  <a:pt x="f808" y="f403"/>
                  <a:pt x="f1079" y="f405"/>
                </a:cubicBezTo>
                <a:cubicBezTo>
                  <a:pt x="f1079" y="f536"/>
                  <a:pt x="f1078" y="f406"/>
                  <a:pt x="f1078" y="f543"/>
                </a:cubicBezTo>
                <a:cubicBezTo>
                  <a:pt x="f1078" y="f407"/>
                  <a:pt x="f1079" y="f407"/>
                  <a:pt x="f808" y="f407"/>
                </a:cubicBezTo>
                <a:cubicBezTo>
                  <a:pt x="f809" y="f407"/>
                  <a:pt x="f810" y="f407"/>
                  <a:pt x="f1080" y="f407"/>
                </a:cubicBezTo>
                <a:cubicBezTo>
                  <a:pt x="f1082" y="f407"/>
                  <a:pt x="f1082" y="f544"/>
                  <a:pt x="f1083" y="f408"/>
                </a:cubicBezTo>
                <a:cubicBezTo>
                  <a:pt x="f1080" y="f409"/>
                  <a:pt x="f1083" y="f414"/>
                  <a:pt x="f1083" y="f413"/>
                </a:cubicBezTo>
                <a:cubicBezTo>
                  <a:pt x="f1080" y="f416"/>
                  <a:pt x="f810" y="f416"/>
                  <a:pt x="f810" y="f417"/>
                </a:cubicBezTo>
                <a:cubicBezTo>
                  <a:pt x="f810" y="f535"/>
                  <a:pt x="f809" y="f535"/>
                  <a:pt x="f810" y="f418"/>
                </a:cubicBezTo>
                <a:cubicBezTo>
                  <a:pt x="f810" y="f419"/>
                  <a:pt x="f1080" y="f421"/>
                  <a:pt x="f1082" y="f422"/>
                </a:cubicBezTo>
                <a:cubicBezTo>
                  <a:pt x="f1081" y="f534"/>
                  <a:pt x="f1256" y="f424"/>
                  <a:pt x="f1256" y="f426"/>
                </a:cubicBezTo>
                <a:cubicBezTo>
                  <a:pt x="f1256" y="f427"/>
                  <a:pt x="f1081" y="f530"/>
                  <a:pt x="f1081" y="f529"/>
                </a:cubicBezTo>
                <a:cubicBezTo>
                  <a:pt x="f1082" y="f431"/>
                  <a:pt x="f1082" y="f434"/>
                  <a:pt x="f1082" y="f528"/>
                </a:cubicBezTo>
                <a:cubicBezTo>
                  <a:pt x="f1082" y="f437"/>
                  <a:pt x="f1082" y="f440"/>
                  <a:pt x="f1082" y="f442"/>
                </a:cubicBezTo>
                <a:cubicBezTo>
                  <a:pt x="f1083" y="f443"/>
                  <a:pt x="f1083" y="f443"/>
                  <a:pt x="f1080" y="f525"/>
                </a:cubicBezTo>
                <a:cubicBezTo>
                  <a:pt x="f810" y="f444"/>
                  <a:pt x="f810" y="f444"/>
                  <a:pt x="f809" y="f445"/>
                </a:cubicBezTo>
                <a:cubicBezTo>
                  <a:pt x="f808" y="f448"/>
                  <a:pt x="f1077" y="f446"/>
                  <a:pt x="f1077" y="f444"/>
                </a:cubicBezTo>
                <a:cubicBezTo>
                  <a:pt x="f1077" y="f442"/>
                  <a:pt x="f882" y="f441"/>
                  <a:pt x="f767" y="f443"/>
                </a:cubicBezTo>
                <a:cubicBezTo>
                  <a:pt x="f770" y="f525"/>
                  <a:pt x="f768" y="f444"/>
                  <a:pt x="f769" y="f446"/>
                </a:cubicBezTo>
                <a:cubicBezTo>
                  <a:pt x="f774" y="f447"/>
                  <a:pt x="f776" y="f448"/>
                  <a:pt x="f777" y="f448"/>
                </a:cubicBezTo>
                <a:cubicBezTo>
                  <a:pt x="f811" y="f449"/>
                  <a:pt x="f780" y="f450"/>
                  <a:pt x="f812" y="f450"/>
                </a:cubicBezTo>
                <a:cubicBezTo>
                  <a:pt x="f880" y="f519"/>
                  <a:pt x="f813" y="f450"/>
                  <a:pt x="f783" y="f519"/>
                </a:cubicBezTo>
                <a:cubicBezTo>
                  <a:pt x="f815" y="f519"/>
                  <a:pt x="f815" y="f518"/>
                  <a:pt x="f807" y="f518"/>
                </a:cubicBezTo>
                <a:cubicBezTo>
                  <a:pt x="f784" y="f451"/>
                  <a:pt x="f784" y="f451"/>
                  <a:pt x="f784" y="f516"/>
                </a:cubicBezTo>
                <a:cubicBezTo>
                  <a:pt x="f817" y="f515"/>
                  <a:pt x="f784" y="f514"/>
                  <a:pt x="f784" y="f452"/>
                </a:cubicBezTo>
                <a:cubicBezTo>
                  <a:pt x="f807" y="f512"/>
                  <a:pt x="f813" y="f522"/>
                  <a:pt x="f813" y="f453"/>
                </a:cubicBezTo>
                <a:cubicBezTo>
                  <a:pt x="f813" y="f454"/>
                  <a:pt x="f813" y="f455"/>
                  <a:pt x="f813" y="f509"/>
                </a:cubicBezTo>
                <a:cubicBezTo>
                  <a:pt x="f813" y="f456"/>
                  <a:pt x="f782" y="f457"/>
                  <a:pt x="f782" y="f457"/>
                </a:cubicBezTo>
                <a:cubicBezTo>
                  <a:pt x="f812" y="f505"/>
                  <a:pt x="f815" y="f459"/>
                  <a:pt x="f784" y="f459"/>
                </a:cubicBezTo>
                <a:cubicBezTo>
                  <a:pt x="f785" y="f459"/>
                  <a:pt x="f786" y="f505"/>
                  <a:pt x="f816" y="f458"/>
                </a:cubicBezTo>
                <a:cubicBezTo>
                  <a:pt x="f787" y="f506"/>
                  <a:pt x="f787" y="f456"/>
                  <a:pt x="f788" y="f509"/>
                </a:cubicBezTo>
                <a:cubicBezTo>
                  <a:pt x="f804" y="f455"/>
                  <a:pt x="f789" y="f455"/>
                  <a:pt x="f790" y="f455"/>
                </a:cubicBezTo>
                <a:cubicBezTo>
                  <a:pt x="f791" y="f509"/>
                  <a:pt x="f790" y="f456"/>
                  <a:pt x="f803" y="f456"/>
                </a:cubicBezTo>
                <a:cubicBezTo>
                  <a:pt x="f802" y="f457"/>
                  <a:pt x="f794" y="f456"/>
                  <a:pt x="f799" y="f506"/>
                </a:cubicBezTo>
                <a:cubicBezTo>
                  <a:pt x="f795" y="f505"/>
                  <a:pt x="f794" y="f504"/>
                  <a:pt x="f794" y="f503"/>
                </a:cubicBezTo>
                <a:cubicBezTo>
                  <a:pt x="f799" y="f487"/>
                  <a:pt x="f797" y="f503"/>
                  <a:pt x="f796" y="f503"/>
                </a:cubicBezTo>
                <a:cubicBezTo>
                  <a:pt x="f801" y="f460"/>
                  <a:pt x="f801" y="f504"/>
                  <a:pt x="f800" y="f504"/>
                </a:cubicBezTo>
                <a:cubicBezTo>
                  <a:pt x="f1294" y="f505"/>
                  <a:pt x="f1293" y="f505"/>
                  <a:pt x="f993" y="f505"/>
                </a:cubicBezTo>
                <a:cubicBezTo>
                  <a:pt x="f996" y="f505"/>
                  <a:pt x="f998" y="f504"/>
                  <a:pt x="f1295" y="f505"/>
                </a:cubicBezTo>
                <a:cubicBezTo>
                  <a:pt x="f1298" y="f505"/>
                  <a:pt x="f1027" y="f459"/>
                  <a:pt x="f1296" y="f459"/>
                </a:cubicBezTo>
                <a:cubicBezTo>
                  <a:pt x="f1297" y="f458"/>
                  <a:pt x="f1005" y="f459"/>
                  <a:pt x="f1007" y="f506"/>
                </a:cubicBezTo>
                <a:cubicBezTo>
                  <a:pt x="f1025" y="f506"/>
                  <a:pt x="f1006" y="f457"/>
                  <a:pt x="f1024" y="f457"/>
                </a:cubicBezTo>
                <a:cubicBezTo>
                  <a:pt x="f1024" y="f506"/>
                  <a:pt x="f1269" y="f506"/>
                  <a:pt x="f1269" y="f506"/>
                </a:cubicBezTo>
                <a:cubicBezTo>
                  <a:pt x="f1269" y="f458"/>
                  <a:pt x="f1008" y="f458"/>
                  <a:pt x="f1008" y="f458"/>
                </a:cubicBezTo>
                <a:cubicBezTo>
                  <a:pt x="f1009" y="f458"/>
                  <a:pt x="f1009" y="f505"/>
                  <a:pt x="f1023" y="f505"/>
                </a:cubicBezTo>
                <a:cubicBezTo>
                  <a:pt x="f1010" y="f504"/>
                  <a:pt x="f1011" y="f459"/>
                  <a:pt x="f1010" y="f458"/>
                </a:cubicBezTo>
                <a:cubicBezTo>
                  <a:pt x="f1010" y="f506"/>
                  <a:pt x="f1012" y="f506"/>
                  <a:pt x="f1012" y="f457"/>
                </a:cubicBezTo>
                <a:cubicBezTo>
                  <a:pt x="f1012" y="f456"/>
                  <a:pt x="f1012" y="f509"/>
                  <a:pt x="f1012" y="f455"/>
                </a:cubicBezTo>
                <a:cubicBezTo>
                  <a:pt x="f1272" y="f453"/>
                  <a:pt x="f1274" y="f453"/>
                  <a:pt x="f1270" y="f453"/>
                </a:cubicBezTo>
                <a:cubicBezTo>
                  <a:pt x="f1017" y="f453"/>
                  <a:pt x="f1019" y="f522"/>
                  <a:pt x="f1021" y="f522"/>
                </a:cubicBezTo>
                <a:cubicBezTo>
                  <a:pt x="f1265" y="f522"/>
                  <a:pt x="f1066" y="f453"/>
                  <a:pt x="f1264" y="f522"/>
                </a:cubicBezTo>
                <a:cubicBezTo>
                  <a:pt x="f1068" y="f512"/>
                  <a:pt x="f1061" y="f512"/>
                  <a:pt x="f1069" y="f512"/>
                </a:cubicBezTo>
                <a:cubicBezTo>
                  <a:pt x="f1058" y="f512"/>
                  <a:pt x="f1057" y="f452"/>
                  <a:pt x="f1057" y="f516"/>
                </a:cubicBezTo>
                <a:cubicBezTo>
                  <a:pt x="f1071" y="f518"/>
                  <a:pt x="f1268" y="f518"/>
                  <a:pt x="f1055" y="f516"/>
                </a:cubicBezTo>
                <a:cubicBezTo>
                  <a:pt x="f1055" y="f515"/>
                  <a:pt x="f1073" y="f515"/>
                  <a:pt x="f1273" y="f515"/>
                </a:cubicBezTo>
                <a:cubicBezTo>
                  <a:pt x="f1028" y="f515"/>
                  <a:pt x="f1028" y="f515"/>
                  <a:pt x="f1030" y="f514"/>
                </a:cubicBezTo>
                <a:cubicBezTo>
                  <a:pt x="f1030" y="f514"/>
                  <a:pt x="f1030" y="f452"/>
                  <a:pt x="f1029" y="f452"/>
                </a:cubicBezTo>
                <a:cubicBezTo>
                  <a:pt x="f1267" y="f512"/>
                  <a:pt x="f1029" y="f519"/>
                  <a:pt x="f1267" y="f518"/>
                </a:cubicBezTo>
                <a:cubicBezTo>
                  <a:pt x="f1032" y="f516"/>
                  <a:pt x="f1035" y="f516"/>
                  <a:pt x="f1054" y="f518"/>
                </a:cubicBezTo>
                <a:cubicBezTo>
                  <a:pt x="f1054" y="f519"/>
                  <a:pt x="f1033" y="f450"/>
                  <a:pt x="f1033" y="f449"/>
                </a:cubicBezTo>
                <a:cubicBezTo>
                  <a:pt x="f1032" y="f447"/>
                  <a:pt x="f1054" y="f448"/>
                  <a:pt x="f1034" y="f449"/>
                </a:cubicBezTo>
                <a:cubicBezTo>
                  <a:pt x="f1035" y="f450"/>
                  <a:pt x="f1035" y="f450"/>
                  <a:pt x="f1036" y="f450"/>
                </a:cubicBezTo>
                <a:cubicBezTo>
                  <a:pt x="f1053" y="f450"/>
                  <a:pt x="f1037" y="f449"/>
                  <a:pt x="f1276" y="f449"/>
                </a:cubicBezTo>
                <a:cubicBezTo>
                  <a:pt x="f1275" y="f449"/>
                  <a:pt x="f1052" y="f448"/>
                  <a:pt x="f989" y="f446"/>
                </a:cubicBezTo>
                <a:cubicBezTo>
                  <a:pt x="f963" y="f445"/>
                  <a:pt x="f965" y="f445"/>
                  <a:pt x="f967" y="f445"/>
                </a:cubicBezTo>
                <a:cubicBezTo>
                  <a:pt x="f969" y="f445"/>
                  <a:pt x="f971" y="f445"/>
                  <a:pt x="f975" y="f445"/>
                </a:cubicBezTo>
                <a:cubicBezTo>
                  <a:pt x="f983" y="f446"/>
                  <a:pt x="f981" y="f446"/>
                  <a:pt x="f1051" y="f446"/>
                </a:cubicBezTo>
                <a:cubicBezTo>
                  <a:pt x="f1049" y="f446"/>
                  <a:pt x="f1048" y="f446"/>
                  <a:pt x="f1042" y="f446"/>
                </a:cubicBezTo>
                <a:cubicBezTo>
                  <a:pt x="f1043" y="f445"/>
                  <a:pt x="f1121" y="f444"/>
                  <a:pt x="f1044" y="f444"/>
                </a:cubicBezTo>
                <a:cubicBezTo>
                  <a:pt x="f1074" y="f525"/>
                  <a:pt x="f1075" y="f525"/>
                  <a:pt x="f1128" y="f443"/>
                </a:cubicBezTo>
                <a:cubicBezTo>
                  <a:pt x="f1136" y="f443"/>
                  <a:pt x="f1141" y="f443"/>
                  <a:pt x="f1289" y="f442"/>
                </a:cubicBezTo>
                <a:cubicBezTo>
                  <a:pt x="f1286" y="f441"/>
                  <a:pt x="f1290" y="f440"/>
                  <a:pt x="f1291" y="f439"/>
                </a:cubicBezTo>
                <a:cubicBezTo>
                  <a:pt x="f1284" y="f439"/>
                  <a:pt x="f1283" y="f439"/>
                  <a:pt x="f905" y="f438"/>
                </a:cubicBezTo>
                <a:cubicBezTo>
                  <a:pt x="f905" y="f438"/>
                  <a:pt x="f902" y="f437"/>
                  <a:pt x="f899" y="f436"/>
                </a:cubicBezTo>
                <a:cubicBezTo>
                  <a:pt x="f897" y="f439"/>
                  <a:pt x="f902" y="f440"/>
                  <a:pt x="f1283" y="f441"/>
                </a:cubicBezTo>
                <a:cubicBezTo>
                  <a:pt x="f1292" y="f441"/>
                  <a:pt x="f1292" y="f442"/>
                  <a:pt x="f1292" y="f442"/>
                </a:cubicBezTo>
                <a:cubicBezTo>
                  <a:pt x="f1292" y="f443"/>
                  <a:pt x="f1283" y="f443"/>
                  <a:pt x="f1283" y="f443"/>
                </a:cubicBezTo>
                <a:cubicBezTo>
                  <a:pt x="f1283" y="f525"/>
                  <a:pt x="f1283" y="f525"/>
                  <a:pt x="f1283" y="f525"/>
                </a:cubicBezTo>
                <a:cubicBezTo>
                  <a:pt x="f905" y="f444"/>
                  <a:pt x="f905" y="f446"/>
                  <a:pt x="f905" y="f446"/>
                </a:cubicBezTo>
                <a:cubicBezTo>
                  <a:pt x="f1283" y="f447"/>
                  <a:pt x="f1283" y="f445"/>
                  <a:pt x="f1292" y="f445"/>
                </a:cubicBezTo>
                <a:cubicBezTo>
                  <a:pt x="f1284" y="f444"/>
                  <a:pt x="f1284" y="f444"/>
                  <a:pt x="f1291" y="f525"/>
                </a:cubicBezTo>
                <a:cubicBezTo>
                  <a:pt x="f1285" y="f525"/>
                  <a:pt x="f1285" y="f443"/>
                  <a:pt x="f1290" y="f443"/>
                </a:cubicBezTo>
                <a:cubicBezTo>
                  <a:pt x="f1290" y="f525"/>
                  <a:pt x="f1285" y="f525"/>
                  <a:pt x="f1291" y="f444"/>
                </a:cubicBezTo>
                <a:cubicBezTo>
                  <a:pt x="f1291" y="f445"/>
                  <a:pt x="f1291" y="f446"/>
                  <a:pt x="f1284" y="f447"/>
                </a:cubicBezTo>
                <a:cubicBezTo>
                  <a:pt x="f1284" y="f448"/>
                  <a:pt x="f1292" y="f447"/>
                  <a:pt x="f1283" y="f448"/>
                </a:cubicBezTo>
                <a:cubicBezTo>
                  <a:pt x="f905" y="f449"/>
                  <a:pt x="f905" y="f450"/>
                  <a:pt x="f902" y="f519"/>
                </a:cubicBezTo>
                <a:cubicBezTo>
                  <a:pt x="f899" y="f518"/>
                  <a:pt x="f896" y="f518"/>
                  <a:pt x="f894" y="f451"/>
                </a:cubicBezTo>
                <a:cubicBezTo>
                  <a:pt x="f893" y="f516"/>
                  <a:pt x="f891" y="f514"/>
                  <a:pt x="f919" y="f514"/>
                </a:cubicBezTo>
                <a:cubicBezTo>
                  <a:pt x="f1271" y="f452"/>
                  <a:pt x="f885" y="f452"/>
                  <a:pt x="f883" y="f512"/>
                </a:cubicBezTo>
                <a:cubicBezTo>
                  <a:pt x="f921" y="f522"/>
                  <a:pt x="f922" y="f453"/>
                  <a:pt x="f925" y="f453"/>
                </a:cubicBezTo>
                <a:cubicBezTo>
                  <a:pt x="f927" y="f453"/>
                  <a:pt x="f929" y="f455"/>
                  <a:pt x="f932" y="f509"/>
                </a:cubicBezTo>
                <a:cubicBezTo>
                  <a:pt x="f933" y="f509"/>
                  <a:pt x="f934" y="f456"/>
                  <a:pt x="f962" y="f456"/>
                </a:cubicBezTo>
                <a:cubicBezTo>
                  <a:pt x="f937" y="f456"/>
                  <a:pt x="f939" y="f457"/>
                  <a:pt x="f941" y="f458"/>
                </a:cubicBezTo>
                <a:cubicBezTo>
                  <a:pt x="f942" y="f458"/>
                  <a:pt x="f961" y="f459"/>
                  <a:pt x="f960" y="f459"/>
                </a:cubicBezTo>
                <a:cubicBezTo>
                  <a:pt x="f944" y="f505"/>
                  <a:pt x="f944" y="f505"/>
                  <a:pt x="f946" y="f504"/>
                </a:cubicBezTo>
                <a:cubicBezTo>
                  <a:pt x="f959" y="f460"/>
                  <a:pt x="f947" y="f502"/>
                  <a:pt x="f944" y="f461"/>
                </a:cubicBezTo>
                <a:cubicBezTo>
                  <a:pt x="f960" y="f461"/>
                  <a:pt x="f961" y="f461"/>
                  <a:pt x="f961" y="f503"/>
                </a:cubicBezTo>
                <a:cubicBezTo>
                  <a:pt x="f942" y="f503"/>
                  <a:pt x="f941" y="f503"/>
                  <a:pt x="f940" y="f503"/>
                </a:cubicBezTo>
                <a:cubicBezTo>
                  <a:pt x="f938" y="f460"/>
                  <a:pt x="f937" y="f504"/>
                  <a:pt x="f935" y="f504"/>
                </a:cubicBezTo>
                <a:cubicBezTo>
                  <a:pt x="f962" y="f504"/>
                  <a:pt x="f934" y="f504"/>
                  <a:pt x="f933" y="f504"/>
                </a:cubicBezTo>
                <a:cubicBezTo>
                  <a:pt x="f932" y="f504"/>
                  <a:pt x="f932" y="f504"/>
                  <a:pt x="f931" y="f505"/>
                </a:cubicBezTo>
                <a:cubicBezTo>
                  <a:pt x="f930" y="f505"/>
                  <a:pt x="f929" y="f505"/>
                  <a:pt x="f928" y="f505"/>
                </a:cubicBezTo>
                <a:cubicBezTo>
                  <a:pt x="f927" y="f505"/>
                  <a:pt x="f926" y="f459"/>
                  <a:pt x="f926" y="f459"/>
                </a:cubicBezTo>
                <a:cubicBezTo>
                  <a:pt x="f920" y="f506"/>
                  <a:pt x="f888" y="f504"/>
                  <a:pt x="f891" y="f487"/>
                </a:cubicBezTo>
                <a:cubicBezTo>
                  <a:pt x="f913" y="f462"/>
                  <a:pt x="f894" y="f486"/>
                  <a:pt x="f896" y="f486"/>
                </a:cubicBezTo>
                <a:cubicBezTo>
                  <a:pt x="f899" y="f462"/>
                  <a:pt x="f905" y="f487"/>
                  <a:pt x="f1292" y="f487"/>
                </a:cubicBezTo>
                <a:cubicBezTo>
                  <a:pt x="f1291" y="f502"/>
                  <a:pt x="f1285" y="f487"/>
                  <a:pt x="f1286" y="f462"/>
                </a:cubicBezTo>
                <a:cubicBezTo>
                  <a:pt x="f1287" y="f462"/>
                  <a:pt x="f1289" y="f486"/>
                  <a:pt x="f1141" y="f463"/>
                </a:cubicBezTo>
                <a:cubicBezTo>
                  <a:pt x="f1140" y="f464"/>
                  <a:pt x="f1136" y="f463"/>
                  <a:pt x="f1128" y="f486"/>
                </a:cubicBezTo>
                <a:cubicBezTo>
                  <a:pt x="f1126" y="f486"/>
                  <a:pt x="f1126" y="f464"/>
                  <a:pt x="f1126" y="f501"/>
                </a:cubicBezTo>
                <a:cubicBezTo>
                  <a:pt x="f1075" y="f500"/>
                  <a:pt x="f1075" y="f485"/>
                  <a:pt x="f1075" y="f488"/>
                </a:cubicBezTo>
                <a:cubicBezTo>
                  <a:pt x="f1075" y="f468"/>
                  <a:pt x="f1075" y="f484"/>
                  <a:pt x="f1046" y="f469"/>
                </a:cubicBezTo>
                <a:cubicBezTo>
                  <a:pt x="f1046" y="f469"/>
                  <a:pt x="f1075" y="f470"/>
                  <a:pt x="f1046" y="f470"/>
                </a:cubicBezTo>
                <a:cubicBezTo>
                  <a:pt x="f1145" y="f498"/>
                  <a:pt x="f1074" y="f498"/>
                  <a:pt x="f1076" y="f472"/>
                </a:cubicBezTo>
                <a:cubicBezTo>
                  <a:pt x="f1045" y="f472"/>
                  <a:pt x="f1045" y="f482"/>
                  <a:pt x="f1044" y="f482"/>
                </a:cubicBezTo>
                <a:cubicBezTo>
                  <a:pt x="f1043" y="f482"/>
                  <a:pt x="f1048" y="f472"/>
                  <a:pt x="f1041" y="f498"/>
                </a:cubicBezTo>
                <a:cubicBezTo>
                  <a:pt x="f1050" y="f470"/>
                  <a:pt x="f977" y="f472"/>
                  <a:pt x="f975" y="f472"/>
                </a:cubicBezTo>
                <a:cubicBezTo>
                  <a:pt x="f984" y="f472"/>
                  <a:pt x="f971" y="f472"/>
                  <a:pt x="f970" y="f498"/>
                </a:cubicBezTo>
                <a:cubicBezTo>
                  <a:pt x="f968" y="f470"/>
                  <a:pt x="f967" y="f483"/>
                  <a:pt x="f966" y="f469"/>
                </a:cubicBezTo>
                <a:cubicBezTo>
                  <a:pt x="f964" y="f469"/>
                  <a:pt x="f988" y="f469"/>
                  <a:pt x="f990" y="f469"/>
                </a:cubicBezTo>
                <a:cubicBezTo>
                  <a:pt x="f1052" y="f469"/>
                  <a:pt x="f1038" y="f484"/>
                  <a:pt x="f1053" y="f484"/>
                </a:cubicBezTo>
                <a:cubicBezTo>
                  <a:pt x="f1036" y="f468"/>
                  <a:pt x="f1034" y="f468"/>
                  <a:pt x="f1033" y="f468"/>
                </a:cubicBezTo>
                <a:cubicBezTo>
                  <a:pt x="f1267" y="f468"/>
                  <a:pt x="f1029" y="f468"/>
                  <a:pt x="f1273" y="f468"/>
                </a:cubicBezTo>
                <a:cubicBezTo>
                  <a:pt x="f1055" y="f488"/>
                  <a:pt x="f1072" y="f468"/>
                  <a:pt x="f1056" y="f488"/>
                </a:cubicBezTo>
                <a:cubicBezTo>
                  <a:pt x="f1057" y="f488"/>
                  <a:pt x="f1070" y="f485"/>
                  <a:pt x="f1058" y="f466"/>
                </a:cubicBezTo>
                <a:cubicBezTo>
                  <a:pt x="f1059" y="f465"/>
                  <a:pt x="f1059" y="f500"/>
                  <a:pt x="f1059" y="f485"/>
                </a:cubicBezTo>
                <a:cubicBezTo>
                  <a:pt x="f1266" y="f485"/>
                  <a:pt x="f1059" y="f467"/>
                  <a:pt x="f1266" y="f467"/>
                </a:cubicBezTo>
                <a:cubicBezTo>
                  <a:pt x="f1266" y="f488"/>
                  <a:pt x="f1058" y="f488"/>
                  <a:pt x="f1058" y="f468"/>
                </a:cubicBezTo>
                <a:cubicBezTo>
                  <a:pt x="f1058" y="f484"/>
                  <a:pt x="f1266" y="f484"/>
                  <a:pt x="f1059" y="f469"/>
                </a:cubicBezTo>
                <a:cubicBezTo>
                  <a:pt x="f1060" y="f469"/>
                  <a:pt x="f1061" y="f483"/>
                  <a:pt x="f1062" y="f483"/>
                </a:cubicBezTo>
                <a:cubicBezTo>
                  <a:pt x="f1068" y="f470"/>
                  <a:pt x="f1264" y="f483"/>
                  <a:pt x="f1065" y="f483"/>
                </a:cubicBezTo>
                <a:cubicBezTo>
                  <a:pt x="f1066" y="f483"/>
                  <a:pt x="f1067" y="f483"/>
                  <a:pt x="f1022" y="f483"/>
                </a:cubicBezTo>
                <a:cubicBezTo>
                  <a:pt x="f1020" y="f483"/>
                  <a:pt x="f1017" y="f483"/>
                  <a:pt x="f1015" y="f483"/>
                </a:cubicBezTo>
                <a:cubicBezTo>
                  <a:pt x="f1014" y="f470"/>
                  <a:pt x="f1013" y="f470"/>
                  <a:pt x="f1010" y="f470"/>
                </a:cubicBezTo>
                <a:cubicBezTo>
                  <a:pt x="f1023" y="f498"/>
                  <a:pt x="f1008" y="f472"/>
                  <a:pt x="f1024" y="f482"/>
                </a:cubicBezTo>
                <a:cubicBezTo>
                  <a:pt x="f1025" y="f482"/>
                  <a:pt x="f1005" y="f473"/>
                  <a:pt x="f1004" y="f481"/>
                </a:cubicBezTo>
                <a:cubicBezTo>
                  <a:pt x="f1003" y="f475"/>
                  <a:pt x="f1002" y="f476"/>
                  <a:pt x="f1001" y="f477"/>
                </a:cubicBezTo>
                <a:cubicBezTo>
                  <a:pt x="f1000" y="f45"/>
                  <a:pt x="f999" y="f45"/>
                  <a:pt x="f998" y="f45"/>
                </a:cubicBezTo>
                <a:cubicBezTo>
                  <a:pt x="f997" y="f45"/>
                  <a:pt x="f995" y="f44"/>
                  <a:pt x="f993" y="f43"/>
                </a:cubicBezTo>
                <a:cubicBezTo>
                  <a:pt x="f1293" y="f42"/>
                  <a:pt x="f992" y="f42"/>
                  <a:pt x="f1294" y="f41"/>
                </a:cubicBezTo>
                <a:cubicBezTo>
                  <a:pt x="f800" y="f40"/>
                  <a:pt x="f1294" y="f39"/>
                  <a:pt x="f1294" y="f38"/>
                </a:cubicBezTo>
                <a:cubicBezTo>
                  <a:pt x="f800" y="f38"/>
                  <a:pt x="f800" y="f37"/>
                  <a:pt x="f800" y="f35"/>
                </a:cubicBezTo>
                <a:cubicBezTo>
                  <a:pt x="f800" y="f35"/>
                  <a:pt x="f992" y="f32"/>
                  <a:pt x="f1293" y="f35"/>
                </a:cubicBezTo>
                <a:cubicBezTo>
                  <a:pt x="f1293" y="f35"/>
                  <a:pt x="f995" y="f35"/>
                  <a:pt x="f995" y="f32"/>
                </a:cubicBezTo>
                <a:cubicBezTo>
                  <a:pt x="f995" y="f31"/>
                  <a:pt x="f993" y="f10"/>
                  <a:pt x="f1293" y="f15"/>
                </a:cubicBezTo>
                <a:cubicBezTo>
                  <a:pt x="f1293" y="f18"/>
                  <a:pt x="f1293" y="f54"/>
                  <a:pt x="f992" y="f23"/>
                </a:cubicBezTo>
                <a:cubicBezTo>
                  <a:pt x="f992" y="f25"/>
                  <a:pt x="f800" y="f25"/>
                  <a:pt x="f1294" y="f49"/>
                </a:cubicBezTo>
                <a:cubicBezTo>
                  <a:pt x="f992" y="f50"/>
                  <a:pt x="f994" y="f49"/>
                  <a:pt x="f996" y="f49"/>
                </a:cubicBezTo>
                <a:cubicBezTo>
                  <a:pt x="f997" y="f49"/>
                  <a:pt x="f998" y="f51"/>
                  <a:pt x="f998" y="f49"/>
                </a:cubicBezTo>
                <a:cubicBezTo>
                  <a:pt x="f1149" y="f50"/>
                  <a:pt x="f996" y="f50"/>
                  <a:pt x="f996" y="f50"/>
                </a:cubicBezTo>
                <a:cubicBezTo>
                  <a:pt x="f995" y="f50"/>
                  <a:pt x="f993" y="f50"/>
                  <a:pt x="f1293" y="f50"/>
                </a:cubicBezTo>
                <a:cubicBezTo>
                  <a:pt x="f1293" y="f814"/>
                  <a:pt x="f993" y="f594"/>
                  <a:pt x="f993" y="f595"/>
                </a:cubicBezTo>
                <a:cubicBezTo>
                  <a:pt x="f993" y="f592"/>
                  <a:pt x="f1293" y="f591"/>
                  <a:pt x="f992" y="f592"/>
                </a:cubicBezTo>
                <a:cubicBezTo>
                  <a:pt x="f992" y="f593"/>
                  <a:pt x="f1293" y="f590"/>
                  <a:pt x="f1293" y="f589"/>
                </a:cubicBezTo>
                <a:cubicBezTo>
                  <a:pt x="f993" y="f588"/>
                  <a:pt x="f994" y="f588"/>
                  <a:pt x="f995" y="f586"/>
                </a:cubicBezTo>
                <a:cubicBezTo>
                  <a:pt x="f997" y="f596"/>
                  <a:pt x="f997" y="f585"/>
                  <a:pt x="f998" y="f584"/>
                </a:cubicBezTo>
                <a:cubicBezTo>
                  <a:pt x="f1299" y="f583"/>
                  <a:pt x="f999" y="f597"/>
                  <a:pt x="f1295" y="f582"/>
                </a:cubicBezTo>
                <a:cubicBezTo>
                  <a:pt x="f1298" y="f598"/>
                  <a:pt x="f1027" y="f581"/>
                  <a:pt x="f1296" y="f581"/>
                </a:cubicBezTo>
                <a:cubicBezTo>
                  <a:pt x="f1297" y="f580"/>
                  <a:pt x="f1004" y="f579"/>
                  <a:pt x="f1007" y="f580"/>
                </a:cubicBezTo>
                <a:cubicBezTo>
                  <a:pt x="f1006" y="f580"/>
                  <a:pt x="f1024" y="f581"/>
                  <a:pt x="f1269" y="f582"/>
                </a:cubicBezTo>
                <a:cubicBezTo>
                  <a:pt x="f1009" y="f597"/>
                  <a:pt x="f1010" y="f582"/>
                  <a:pt x="f1011" y="f581"/>
                </a:cubicBezTo>
                <a:cubicBezTo>
                  <a:pt x="f1011" y="f579"/>
                  <a:pt x="f1009" y="f578"/>
                  <a:pt x="f1009" y="f576"/>
                </a:cubicBezTo>
                <a:cubicBezTo>
                  <a:pt x="f1008" y="f574"/>
                  <a:pt x="f1009" y="f573"/>
                  <a:pt x="f1008" y="f571"/>
                </a:cubicBezTo>
                <a:cubicBezTo>
                  <a:pt x="f1269" y="f569"/>
                  <a:pt x="f1024" y="f567"/>
                  <a:pt x="f1006" y="f565"/>
                </a:cubicBezTo>
                <a:cubicBezTo>
                  <a:pt x="f1006" y="f562"/>
                  <a:pt x="f1007" y="f554"/>
                  <a:pt x="f1006" y="f552"/>
                </a:cubicBezTo>
                <a:cubicBezTo>
                  <a:pt x="f1024" y="f550"/>
                  <a:pt x="f1269" y="f548"/>
                  <a:pt x="f1269" y="f547"/>
                </a:cubicBezTo>
                <a:cubicBezTo>
                  <a:pt x="f1269" y="f88"/>
                  <a:pt x="f1008" y="f92"/>
                  <a:pt x="f1269" y="f95"/>
                </a:cubicBezTo>
                <a:cubicBezTo>
                  <a:pt x="f1269" y="f99"/>
                  <a:pt x="f1006" y="f101"/>
                  <a:pt x="f1025" y="f104"/>
                </a:cubicBezTo>
                <a:cubicBezTo>
                  <a:pt x="f1005" y="f545"/>
                  <a:pt x="f1026" y="f106"/>
                  <a:pt x="f1297" y="f108"/>
                </a:cubicBezTo>
                <a:cubicBezTo>
                  <a:pt x="f1003" y="f107"/>
                  <a:pt x="f1003" y="f109"/>
                  <a:pt x="f1296" y="f109"/>
                </a:cubicBezTo>
                <a:cubicBezTo>
                  <a:pt x="f1002" y="f110"/>
                  <a:pt x="f1027" y="f111"/>
                  <a:pt x="f1001" y="f111"/>
                </a:cubicBezTo>
                <a:cubicBezTo>
                  <a:pt x="f1295" y="f113"/>
                  <a:pt x="f995" y="f112"/>
                  <a:pt x="f1293" y="f111"/>
                </a:cubicBezTo>
                <a:cubicBezTo>
                  <a:pt x="f1294" y="f110"/>
                  <a:pt x="f800" y="f109"/>
                  <a:pt x="f796" y="f108"/>
                </a:cubicBezTo>
                <a:cubicBezTo>
                  <a:pt x="f797" y="f108"/>
                  <a:pt x="f797" y="f106"/>
                  <a:pt x="f798" y="f545"/>
                </a:cubicBezTo>
                <a:cubicBezTo>
                  <a:pt x="f798" y="f545"/>
                  <a:pt x="f798" y="f103"/>
                  <a:pt x="f795" y="f101"/>
                </a:cubicBezTo>
                <a:cubicBezTo>
                  <a:pt x="f799" y="f95"/>
                  <a:pt x="f792" y="f90"/>
                  <a:pt x="f789" y="f546"/>
                </a:cubicBezTo>
                <a:cubicBezTo>
                  <a:pt x="f804" y="f547"/>
                  <a:pt x="f788" y="f559"/>
                  <a:pt x="f816" y="f548"/>
                </a:cubicBezTo>
                <a:cubicBezTo>
                  <a:pt x="f805" y="f550"/>
                  <a:pt x="f786" y="f551"/>
                  <a:pt x="f785" y="f552"/>
                </a:cubicBezTo>
                <a:cubicBezTo>
                  <a:pt x="f807" y="f556"/>
                  <a:pt x="f880" y="f556"/>
                  <a:pt x="f811" y="f553"/>
                </a:cubicBezTo>
                <a:cubicBezTo>
                  <a:pt x="f778" y="f552"/>
                  <a:pt x="f774" y="f552"/>
                  <a:pt x="f772" y="f552"/>
                </a:cubicBezTo>
                <a:cubicBezTo>
                  <a:pt x="f771" y="f551"/>
                  <a:pt x="f881" y="f551"/>
                  <a:pt x="f882" y="f550"/>
                </a:cubicBezTo>
                <a:cubicBezTo>
                  <a:pt x="f1078" y="f557"/>
                  <a:pt x="f1079" y="f548"/>
                  <a:pt x="f808" y="f559"/>
                </a:cubicBezTo>
                <a:cubicBezTo>
                  <a:pt x="f809" y="f547"/>
                  <a:pt x="f810" y="f546"/>
                  <a:pt x="f1080" y="f90"/>
                </a:cubicBezTo>
                <a:cubicBezTo>
                  <a:pt x="f1083" y="f96"/>
                  <a:pt x="f1081" y="f98"/>
                  <a:pt x="f1081" y="f100"/>
                </a:cubicBezTo>
                <a:cubicBezTo>
                  <a:pt x="f1081" y="f103"/>
                  <a:pt x="f1081" y="f106"/>
                  <a:pt x="f1081" y="f107"/>
                </a:cubicBezTo>
                <a:cubicBezTo>
                  <a:pt x="f1081" y="f111"/>
                  <a:pt x="f1256" y="f112"/>
                  <a:pt x="f1253" y="f117"/>
                </a:cubicBezTo>
                <a:cubicBezTo>
                  <a:pt x="f1258" y="f118"/>
                  <a:pt x="f1250" y="f122"/>
                  <a:pt x="f1250" y="f128"/>
                </a:cubicBezTo>
                <a:cubicBezTo>
                  <a:pt x="f1250" y="f135"/>
                  <a:pt x="f1250" y="f139"/>
                  <a:pt x="f1250" y="f141"/>
                </a:cubicBezTo>
                <a:cubicBezTo>
                  <a:pt x="f1250" y="f143"/>
                  <a:pt x="f1250" y="f160"/>
                  <a:pt x="f1249" y="f162"/>
                </a:cubicBezTo>
                <a:cubicBezTo>
                  <a:pt x="f1249" y="f163"/>
                  <a:pt x="f1249" y="f540"/>
                  <a:pt x="f1249" y="f166"/>
                </a:cubicBezTo>
                <a:cubicBezTo>
                  <a:pt x="f1249" y="f167"/>
                  <a:pt x="f1250" y="f168"/>
                  <a:pt x="f1250" y="f169"/>
                </a:cubicBezTo>
                <a:cubicBezTo>
                  <a:pt x="f1250" y="f171"/>
                  <a:pt x="f1250" y="f174"/>
                  <a:pt x="f1250" y="f176"/>
                </a:cubicBezTo>
                <a:cubicBezTo>
                  <a:pt x="f1250" y="f204"/>
                  <a:pt x="f1250" y="f203"/>
                  <a:pt x="f1250" y="f181"/>
                </a:cubicBezTo>
                <a:cubicBezTo>
                  <a:pt x="f1260" y="f185"/>
                  <a:pt x="f1258" y="f199"/>
                  <a:pt x="f1261" y="f189"/>
                </a:cubicBezTo>
                <a:cubicBezTo>
                  <a:pt x="f1250" y="f191"/>
                  <a:pt x="f1086" y="f213"/>
                  <a:pt x="f1087" y="f214"/>
                </a:cubicBezTo>
                <a:cubicBezTo>
                  <a:pt x="f1251" y="f216"/>
                  <a:pt x="f1244" y="f719"/>
                  <a:pt x="f1090" y="f218"/>
                </a:cubicBezTo>
                <a:cubicBezTo>
                  <a:pt x="f1093" y="f223"/>
                  <a:pt x="f765" y="f223"/>
                  <a:pt x="f764" y="f220"/>
                </a:cubicBezTo>
                <a:cubicBezTo>
                  <a:pt x="f763" y="f221"/>
                  <a:pt x="f750" y="f222"/>
                  <a:pt x="f751" y="f225"/>
                </a:cubicBezTo>
                <a:cubicBezTo>
                  <a:pt x="f761" y="f226"/>
                  <a:pt x="f751" y="f233"/>
                  <a:pt x="f761" y="f229"/>
                </a:cubicBezTo>
                <a:cubicBezTo>
                  <a:pt x="f752" y="f235"/>
                  <a:pt x="f754" y="f231"/>
                  <a:pt x="f759" y="f260"/>
                </a:cubicBezTo>
                <a:cubicBezTo>
                  <a:pt x="f760" y="f527"/>
                  <a:pt x="f755" y="f526"/>
                  <a:pt x="f757" y="f262"/>
                </a:cubicBezTo>
                <a:cubicBezTo>
                  <a:pt x="f758" y="f59"/>
                  <a:pt x="f1349" y="f59"/>
                  <a:pt x="f2335" y="f263"/>
                </a:cubicBezTo>
                <a:cubicBezTo>
                  <a:pt x="f1347" y="f263"/>
                  <a:pt x="f1346" y="f263"/>
                  <a:pt x="f1345" y="f264"/>
                </a:cubicBezTo>
                <a:cubicBezTo>
                  <a:pt x="f1344" y="f264"/>
                  <a:pt x="f1343" y="f264"/>
                  <a:pt x="f832" y="f61"/>
                </a:cubicBezTo>
                <a:cubicBezTo>
                  <a:pt x="f831" y="f61"/>
                  <a:pt x="f830" y="f58"/>
                  <a:pt x="f829" y="f58"/>
                </a:cubicBezTo>
                <a:cubicBezTo>
                  <a:pt x="f833" y="f56"/>
                  <a:pt x="f835" y="f56"/>
                  <a:pt x="f837" y="f58"/>
                </a:cubicBezTo>
                <a:cubicBezTo>
                  <a:pt x="f840" y="f61"/>
                  <a:pt x="f844" y="f263"/>
                  <a:pt x="f845" y="f526"/>
                </a:cubicBezTo>
                <a:cubicBezTo>
                  <a:pt x="f859" y="f527"/>
                  <a:pt x="f859" y="f232"/>
                  <a:pt x="f846" y="f234"/>
                </a:cubicBezTo>
                <a:cubicBezTo>
                  <a:pt x="f858" y="f235"/>
                  <a:pt x="f848" y="f228"/>
                  <a:pt x="f846" y="f233"/>
                </a:cubicBezTo>
                <a:cubicBezTo>
                  <a:pt x="f845" y="f233"/>
                  <a:pt x="f843" y="f230"/>
                  <a:pt x="f841" y="f235"/>
                </a:cubicBezTo>
                <a:cubicBezTo>
                  <a:pt x="f840" y="f234"/>
                  <a:pt x="f839" y="f231"/>
                  <a:pt x="f838" y="f231"/>
                </a:cubicBezTo>
                <a:cubicBezTo>
                  <a:pt x="f837" y="f232"/>
                  <a:pt x="f838" y="f234"/>
                  <a:pt x="f838" y="f234"/>
                </a:cubicBezTo>
                <a:cubicBezTo>
                  <a:pt x="f840" y="f230"/>
                  <a:pt x="f842" y="f228"/>
                  <a:pt x="f844" y="f233"/>
                </a:cubicBezTo>
                <a:cubicBezTo>
                  <a:pt x="f859" y="f227"/>
                  <a:pt x="f858" y="f226"/>
                  <a:pt x="f848" y="f226"/>
                </a:cubicBezTo>
                <a:cubicBezTo>
                  <a:pt x="f857" y="f236"/>
                  <a:pt x="f851" y="f236"/>
                  <a:pt x="f852" y="f236"/>
                </a:cubicBezTo>
                <a:cubicBezTo>
                  <a:pt x="f853" y="f236"/>
                  <a:pt x="f854" y="f236"/>
                  <a:pt x="f1363" y="f236"/>
                </a:cubicBezTo>
                <a:cubicBezTo>
                  <a:pt x="f2350" y="f236"/>
                  <a:pt x="f2349" y="f226"/>
                  <a:pt x="f2344" y="f226"/>
                </a:cubicBezTo>
                <a:cubicBezTo>
                  <a:pt x="f2346" y="f227"/>
                  <a:pt x="f1106" y="f227"/>
                  <a:pt x="f2347" y="f233"/>
                </a:cubicBezTo>
                <a:cubicBezTo>
                  <a:pt x="f1104" y="f228"/>
                  <a:pt x="f1103" y="f229"/>
                  <a:pt x="f1112" y="f230"/>
                </a:cubicBezTo>
                <a:cubicBezTo>
                  <a:pt x="f1114" y="f235"/>
                  <a:pt x="f1099" y="f235"/>
                  <a:pt x="f875" y="f234"/>
                </a:cubicBezTo>
                <a:cubicBezTo>
                  <a:pt x="f873" y="f234"/>
                  <a:pt x="f871" y="f231"/>
                  <a:pt x="f870" y="f232"/>
                </a:cubicBezTo>
                <a:cubicBezTo>
                  <a:pt x="f868" y="f232"/>
                  <a:pt x="f866" y="f260"/>
                  <a:pt x="f1110" y="f527"/>
                </a:cubicBezTo>
                <a:cubicBezTo>
                  <a:pt x="f862" y="f527"/>
                  <a:pt x="f860" y="f527"/>
                  <a:pt x="f876" y="f261"/>
                </a:cubicBezTo>
                <a:cubicBezTo>
                  <a:pt x="f878" y="f526"/>
                  <a:pt x="f879" y="f59"/>
                  <a:pt x="f1116" y="f264"/>
                </a:cubicBezTo>
                <a:cubicBezTo>
                  <a:pt x="f1117" y="f58"/>
                  <a:pt x="f1262" y="f68"/>
                  <a:pt x="f1243" y="f69"/>
                </a:cubicBezTo>
                <a:cubicBezTo>
                  <a:pt x="f1242" y="f71"/>
                  <a:pt x="f1236" y="f74"/>
                  <a:pt x="f1238" y="f74"/>
                </a:cubicBezTo>
                <a:cubicBezTo>
                  <a:pt x="f1390" y="f76"/>
                  <a:pt x="f903" y="f76"/>
                  <a:pt x="f895" y="f84"/>
                </a:cubicBezTo>
                <a:cubicBezTo>
                  <a:pt x="f610" y="f83"/>
                  <a:pt x="f820" y="f80"/>
                  <a:pt x="f909" y="f265"/>
                </a:cubicBezTo>
                <a:cubicBezTo>
                  <a:pt x="f914" y="f266"/>
                  <a:pt x="f916" y="f268"/>
                  <a:pt x="f393" y="f268"/>
                </a:cubicBezTo>
                <a:cubicBezTo>
                  <a:pt x="f391" y="f268"/>
                  <a:pt x="f392" y="f268"/>
                  <a:pt x="f390" y="f266"/>
                </a:cubicBezTo>
                <a:cubicBezTo>
                  <a:pt x="f1430" y="f265"/>
                  <a:pt x="f389" y="f81"/>
                  <a:pt x="f388" y="f265"/>
                </a:cubicBezTo>
                <a:cubicBezTo>
                  <a:pt x="f388" y="f266"/>
                  <a:pt x="f388" y="f266"/>
                  <a:pt x="f388" y="f267"/>
                </a:cubicBezTo>
                <a:cubicBezTo>
                  <a:pt x="f388" y="f267"/>
                  <a:pt x="f387" y="f268"/>
                  <a:pt x="f387" y="f268"/>
                </a:cubicBezTo>
                <a:cubicBezTo>
                  <a:pt x="f386" y="f268"/>
                  <a:pt x="f385" y="f269"/>
                  <a:pt x="f384" y="f269"/>
                </a:cubicBezTo>
                <a:cubicBezTo>
                  <a:pt x="f383" y="f269"/>
                  <a:pt x="f383" y="f738"/>
                  <a:pt x="f383" y="f268"/>
                </a:cubicBezTo>
                <a:cubicBezTo>
                  <a:pt x="f383" y="f266"/>
                  <a:pt x="f384" y="f266"/>
                  <a:pt x="f383" y="f265"/>
                </a:cubicBezTo>
                <a:cubicBezTo>
                  <a:pt x="f382" y="f78"/>
                  <a:pt x="f383" y="f83"/>
                  <a:pt x="f381" y="f83"/>
                </a:cubicBezTo>
                <a:cubicBezTo>
                  <a:pt x="f380" y="f83"/>
                  <a:pt x="f400" y="f83"/>
                  <a:pt x="f378" y="f83"/>
                </a:cubicBezTo>
                <a:cubicBezTo>
                  <a:pt x="f377" y="f84"/>
                  <a:pt x="f376" y="f83"/>
                  <a:pt x="f375" y="f84"/>
                </a:cubicBezTo>
                <a:cubicBezTo>
                  <a:pt x="f374" y="f84"/>
                  <a:pt x="f374" y="f76"/>
                  <a:pt x="f373" y="f76"/>
                </a:cubicBezTo>
                <a:cubicBezTo>
                  <a:pt x="f371" y="f76"/>
                  <a:pt x="f371" y="f76"/>
                  <a:pt x="f371" y="f74"/>
                </a:cubicBezTo>
                <a:cubicBezTo>
                  <a:pt x="f371" y="f71"/>
                  <a:pt x="f401" y="f71"/>
                  <a:pt x="f401" y="f69"/>
                </a:cubicBezTo>
                <a:cubicBezTo>
                  <a:pt x="f371" y="f68"/>
                  <a:pt x="f372" y="f76"/>
                  <a:pt x="f375" y="f74"/>
                </a:cubicBezTo>
                <a:cubicBezTo>
                  <a:pt x="f376" y="f71"/>
                  <a:pt x="f375" y="f69"/>
                  <a:pt x="f375" y="f68"/>
                </a:cubicBezTo>
                <a:cubicBezTo>
                  <a:pt x="f376" y="f66"/>
                  <a:pt x="f377" y="f68"/>
                  <a:pt x="f378" y="f68"/>
                </a:cubicBezTo>
                <a:cubicBezTo>
                  <a:pt x="f379" y="f66"/>
                  <a:pt x="f400" y="f56"/>
                  <a:pt x="f380" y="f56"/>
                </a:cubicBezTo>
                <a:cubicBezTo>
                  <a:pt x="f399" y="f56"/>
                  <a:pt x="f399" y="f56"/>
                  <a:pt x="f381" y="f66"/>
                </a:cubicBezTo>
                <a:cubicBezTo>
                  <a:pt x="f381" y="f68"/>
                  <a:pt x="f398" y="f71"/>
                  <a:pt x="f382" y="f68"/>
                </a:cubicBezTo>
                <a:cubicBezTo>
                  <a:pt x="f382" y="f66"/>
                  <a:pt x="f398" y="f66"/>
                  <a:pt x="f398" y="f56"/>
                </a:cubicBezTo>
                <a:cubicBezTo>
                  <a:pt x="f381" y="f58"/>
                  <a:pt x="f381" y="f58"/>
                  <a:pt x="f399" y="f61"/>
                </a:cubicBezTo>
                <a:cubicBezTo>
                  <a:pt x="f399" y="f264"/>
                  <a:pt x="f400" y="f264"/>
                  <a:pt x="f400" y="f263"/>
                </a:cubicBezTo>
                <a:cubicBezTo>
                  <a:pt x="f379" y="f59"/>
                  <a:pt x="f400" y="f262"/>
                  <a:pt x="f380" y="f526"/>
                </a:cubicBezTo>
                <a:cubicBezTo>
                  <a:pt x="f399" y="f526"/>
                  <a:pt x="f381" y="f526"/>
                  <a:pt x="f381" y="f261"/>
                </a:cubicBezTo>
                <a:cubicBezTo>
                  <a:pt x="f399" y="f260"/>
                  <a:pt x="f379" y="f527"/>
                  <a:pt x="f377" y="f527"/>
                </a:cubicBezTo>
                <a:cubicBezTo>
                  <a:pt x="f377" y="f527"/>
                  <a:pt x="f376" y="f527"/>
                  <a:pt x="f376" y="f527"/>
                </a:cubicBezTo>
                <a:cubicBezTo>
                  <a:pt x="f375" y="f527"/>
                  <a:pt x="f375" y="f527"/>
                  <a:pt x="f374" y="f527"/>
                </a:cubicBezTo>
                <a:cubicBezTo>
                  <a:pt x="f373" y="f261"/>
                  <a:pt x="f373" y="f527"/>
                  <a:pt x="f373" y="f232"/>
                </a:cubicBezTo>
                <a:cubicBezTo>
                  <a:pt x="f373" y="f231"/>
                  <a:pt x="f374" y="f234"/>
                  <a:pt x="f375" y="f234"/>
                </a:cubicBezTo>
                <a:cubicBezTo>
                  <a:pt x="f375" y="f234"/>
                  <a:pt x="f376" y="f234"/>
                  <a:pt x="f376" y="f234"/>
                </a:cubicBezTo>
                <a:cubicBezTo>
                  <a:pt x="f377" y="f235"/>
                  <a:pt x="f376" y="f235"/>
                  <a:pt x="f375" y="f235"/>
                </a:cubicBezTo>
                <a:cubicBezTo>
                  <a:pt x="f374" y="f235"/>
                  <a:pt x="f374" y="f235"/>
                  <a:pt x="f373" y="f235"/>
                </a:cubicBezTo>
                <a:cubicBezTo>
                  <a:pt x="f372" y="f235"/>
                  <a:pt x="f372" y="f235"/>
                  <a:pt x="f371" y="f235"/>
                </a:cubicBezTo>
                <a:cubicBezTo>
                  <a:pt x="f401" y="f234"/>
                  <a:pt x="f370" y="f234"/>
                  <a:pt x="f370" y="f231"/>
                </a:cubicBezTo>
                <a:cubicBezTo>
                  <a:pt x="f370" y="f231"/>
                  <a:pt x="f371" y="f232"/>
                  <a:pt x="f371" y="f232"/>
                </a:cubicBezTo>
                <a:cubicBezTo>
                  <a:pt x="f372" y="f260"/>
                  <a:pt x="f372" y="f527"/>
                  <a:pt x="f371" y="f261"/>
                </a:cubicBezTo>
                <a:cubicBezTo>
                  <a:pt x="f370" y="f261"/>
                  <a:pt x="f370" y="f260"/>
                  <a:pt x="f369" y="f527"/>
                </a:cubicBezTo>
                <a:cubicBezTo>
                  <a:pt x="f367" y="f527"/>
                  <a:pt x="f367" y="f261"/>
                  <a:pt x="f368" y="f526"/>
                </a:cubicBezTo>
                <a:cubicBezTo>
                  <a:pt x="f368" y="f262"/>
                  <a:pt x="f368" y="f59"/>
                  <a:pt x="f367" y="f263"/>
                </a:cubicBezTo>
                <a:cubicBezTo>
                  <a:pt x="f367" y="f264"/>
                  <a:pt x="f367" y="f263"/>
                  <a:pt x="f367" y="f264"/>
                </a:cubicBezTo>
                <a:cubicBezTo>
                  <a:pt x="f367" y="f61"/>
                  <a:pt x="f367" y="f61"/>
                  <a:pt x="f367" y="f61"/>
                </a:cubicBezTo>
                <a:cubicBezTo>
                  <a:pt x="f368" y="f56"/>
                  <a:pt x="f366" y="f58"/>
                  <a:pt x="f366" y="f61"/>
                </a:cubicBezTo>
                <a:cubicBezTo>
                  <a:pt x="f365" y="f264"/>
                  <a:pt x="f365" y="f59"/>
                  <a:pt x="f425" y="f263"/>
                </a:cubicBezTo>
                <a:cubicBezTo>
                  <a:pt x="f364" y="f263"/>
                  <a:pt x="f917" y="f264"/>
                  <a:pt x="f917" y="f264"/>
                </a:cubicBezTo>
                <a:cubicBezTo>
                  <a:pt x="f471" y="f61"/>
                  <a:pt x="f363" y="f61"/>
                  <a:pt x="f2351" y="f61"/>
                </a:cubicBezTo>
                <a:cubicBezTo>
                  <a:pt x="f361" y="f61"/>
                  <a:pt x="f361" y="f58"/>
                  <a:pt x="f360" y="f58"/>
                </a:cubicBezTo>
                <a:cubicBezTo>
                  <a:pt x="f359" y="f56"/>
                  <a:pt x="f918" y="f56"/>
                  <a:pt x="f357" y="f58"/>
                </a:cubicBezTo>
                <a:cubicBezTo>
                  <a:pt x="f355" y="f58"/>
                  <a:pt x="f356" y="f56"/>
                  <a:pt x="f353" y="f56"/>
                </a:cubicBezTo>
                <a:cubicBezTo>
                  <a:pt x="f478" y="f61"/>
                  <a:pt x="f356" y="f61"/>
                  <a:pt x="f355" y="f61"/>
                </a:cubicBezTo>
                <a:cubicBezTo>
                  <a:pt x="f354" y="f61"/>
                  <a:pt x="f354" y="f61"/>
                  <a:pt x="f357" y="f61"/>
                </a:cubicBezTo>
                <a:cubicBezTo>
                  <a:pt x="f918" y="f264"/>
                  <a:pt x="f358" y="f264"/>
                  <a:pt x="f359" y="f264"/>
                </a:cubicBezTo>
                <a:cubicBezTo>
                  <a:pt x="f360" y="f264"/>
                  <a:pt x="f361" y="f264"/>
                  <a:pt x="f362" y="f263"/>
                </a:cubicBezTo>
                <a:cubicBezTo>
                  <a:pt x="f2351" y="f263"/>
                  <a:pt x="f2351" y="f59"/>
                  <a:pt x="f362" y="f59"/>
                </a:cubicBezTo>
                <a:cubicBezTo>
                  <a:pt x="f361" y="f59"/>
                  <a:pt x="f360" y="f263"/>
                  <a:pt x="f359" y="f263"/>
                </a:cubicBezTo>
                <a:cubicBezTo>
                  <a:pt x="f918" y="f59"/>
                  <a:pt x="f354" y="f526"/>
                  <a:pt x="f356" y="f59"/>
                </a:cubicBezTo>
                <a:cubicBezTo>
                  <a:pt x="f353" y="f59"/>
                  <a:pt x="f353" y="f263"/>
                  <a:pt x="f353" y="f264"/>
                </a:cubicBezTo>
                <a:cubicBezTo>
                  <a:pt x="f478" y="f264"/>
                  <a:pt x="f479" y="f61"/>
                  <a:pt x="f480" y="f61"/>
                </a:cubicBezTo>
                <a:cubicBezTo>
                  <a:pt x="f352" y="f58"/>
                  <a:pt x="f352" y="f66"/>
                  <a:pt x="f343" y="f69"/>
                </a:cubicBezTo>
                <a:cubicBezTo>
                  <a:pt x="f342" y="f71"/>
                  <a:pt x="f341" y="f76"/>
                  <a:pt x="f345" y="f84"/>
                </a:cubicBezTo>
                <a:cubicBezTo>
                  <a:pt x="f345" y="f83"/>
                  <a:pt x="f339" y="f82"/>
                  <a:pt x="f340" y="f82"/>
                </a:cubicBezTo>
                <a:cubicBezTo>
                  <a:pt x="f340" y="f82"/>
                  <a:pt x="f336" y="f78"/>
                  <a:pt x="f336" y="f82"/>
                </a:cubicBezTo>
                <a:cubicBezTo>
                  <a:pt x="f337" y="f82"/>
                  <a:pt x="f337" y="f82"/>
                  <a:pt x="f334" y="f83"/>
                </a:cubicBezTo>
                <a:cubicBezTo>
                  <a:pt x="f333" y="f84"/>
                  <a:pt x="f332" y="f83"/>
                  <a:pt x="f330" y="f83"/>
                </a:cubicBezTo>
                <a:cubicBezTo>
                  <a:pt x="f329" y="f82"/>
                  <a:pt x="f329" y="f78"/>
                  <a:pt x="f328" y="f78"/>
                </a:cubicBezTo>
                <a:cubicBezTo>
                  <a:pt x="f326" y="f80"/>
                  <a:pt x="f323" y="f81"/>
                  <a:pt x="f322" y="f265"/>
                </a:cubicBezTo>
                <a:cubicBezTo>
                  <a:pt x="f321" y="f266"/>
                  <a:pt x="f319" y="f267"/>
                  <a:pt x="f489" y="f268"/>
                </a:cubicBezTo>
                <a:cubicBezTo>
                  <a:pt x="f316" y="f738"/>
                  <a:pt x="f313" y="f738"/>
                  <a:pt x="f312" y="f268"/>
                </a:cubicBezTo>
                <a:cubicBezTo>
                  <a:pt x="f491" y="f268"/>
                  <a:pt x="f308" y="f738"/>
                  <a:pt x="f492" y="f267"/>
                </a:cubicBezTo>
                <a:cubicBezTo>
                  <a:pt x="f307" y="f266"/>
                  <a:pt x="f308" y="f80"/>
                  <a:pt x="f492" y="f78"/>
                </a:cubicBezTo>
                <a:cubicBezTo>
                  <a:pt x="f310" y="f83"/>
                  <a:pt x="f310" y="f84"/>
                  <a:pt x="f310" y="f74"/>
                </a:cubicBezTo>
                <a:cubicBezTo>
                  <a:pt x="f717" y="f71"/>
                  <a:pt x="f717" y="f69"/>
                  <a:pt x="f311" y="f69"/>
                </a:cubicBezTo>
                <a:cubicBezTo>
                  <a:pt x="f311" y="f68"/>
                  <a:pt x="f491" y="f66"/>
                  <a:pt x="f312" y="f66"/>
                </a:cubicBezTo>
                <a:cubicBezTo>
                  <a:pt x="f313" y="f61"/>
                  <a:pt x="f310" y="f58"/>
                  <a:pt x="f492" y="f61"/>
                </a:cubicBezTo>
                <a:cubicBezTo>
                  <a:pt x="f308" y="f61"/>
                  <a:pt x="f493" y="f58"/>
                  <a:pt x="f493" y="f58"/>
                </a:cubicBezTo>
                <a:cubicBezTo>
                  <a:pt x="f494" y="f66"/>
                  <a:pt x="f304" y="f68"/>
                  <a:pt x="f495" y="f66"/>
                </a:cubicBezTo>
                <a:cubicBezTo>
                  <a:pt x="f742" y="f66"/>
                  <a:pt x="f496" y="f56"/>
                  <a:pt x="f741" y="f56"/>
                </a:cubicBezTo>
                <a:cubicBezTo>
                  <a:pt x="f303" y="f56"/>
                  <a:pt x="f303" y="f58"/>
                  <a:pt x="f299" y="f58"/>
                </a:cubicBezTo>
                <a:cubicBezTo>
                  <a:pt x="f300" y="f61"/>
                  <a:pt x="f297" y="f59"/>
                  <a:pt x="f296" y="f59"/>
                </a:cubicBezTo>
                <a:cubicBezTo>
                  <a:pt x="f295" y="f263"/>
                  <a:pt x="f294" y="f61"/>
                  <a:pt x="f302" y="f61"/>
                </a:cubicBezTo>
                <a:cubicBezTo>
                  <a:pt x="f499" y="f61"/>
                  <a:pt x="f497" y="f264"/>
                  <a:pt x="f499" y="f263"/>
                </a:cubicBezTo>
                <a:cubicBezTo>
                  <a:pt x="f293" y="f59"/>
                  <a:pt x="f601" y="f263"/>
                  <a:pt x="f291" y="f59"/>
                </a:cubicBezTo>
                <a:cubicBezTo>
                  <a:pt x="f289" y="f526"/>
                  <a:pt x="f601" y="f527"/>
                  <a:pt x="f601" y="f260"/>
                </a:cubicBezTo>
                <a:cubicBezTo>
                  <a:pt x="f601" y="f231"/>
                  <a:pt x="f290" y="f234"/>
                  <a:pt x="f291" y="f230"/>
                </a:cubicBezTo>
                <a:cubicBezTo>
                  <a:pt x="f291" y="f229"/>
                  <a:pt x="f601" y="f228"/>
                  <a:pt x="f291" y="f233"/>
                </a:cubicBezTo>
                <a:cubicBezTo>
                  <a:pt x="f290" y="f226"/>
                  <a:pt x="f290" y="f233"/>
                  <a:pt x="f289" y="f228"/>
                </a:cubicBezTo>
                <a:cubicBezTo>
                  <a:pt x="f287" y="f229"/>
                  <a:pt x="f287" y="f233"/>
                  <a:pt x="f284" y="f227"/>
                </a:cubicBezTo>
                <a:cubicBezTo>
                  <a:pt x="f281" y="f226"/>
                  <a:pt x="f278" y="f233"/>
                  <a:pt x="f510" y="f227"/>
                </a:cubicBezTo>
                <a:cubicBezTo>
                  <a:pt x="f739" y="f227"/>
                  <a:pt x="f510" y="f226"/>
                  <a:pt x="f510" y="f226"/>
                </a:cubicBezTo>
                <a:cubicBezTo>
                  <a:pt x="f508" y="f236"/>
                  <a:pt x="f510" y="f236"/>
                  <a:pt x="f508" y="f225"/>
                </a:cubicBezTo>
                <a:cubicBezTo>
                  <a:pt x="f508" y="f224"/>
                  <a:pt x="f282" y="f222"/>
                  <a:pt x="f279" y="f222"/>
                </a:cubicBezTo>
                <a:cubicBezTo>
                  <a:pt x="f280" y="f236"/>
                  <a:pt x="f283" y="f222"/>
                  <a:pt x="f280" y="f220"/>
                </a:cubicBezTo>
                <a:cubicBezTo>
                  <a:pt x="f280" y="f220"/>
                  <a:pt x="f282" y="f220"/>
                  <a:pt x="f282" y="f223"/>
                </a:cubicBezTo>
                <a:cubicBezTo>
                  <a:pt x="f282" y="f257"/>
                  <a:pt x="f280" y="f219"/>
                  <a:pt x="f280" y="f219"/>
                </a:cubicBezTo>
                <a:cubicBezTo>
                  <a:pt x="f281" y="f257"/>
                  <a:pt x="f281" y="f223"/>
                  <a:pt x="f283" y="f220"/>
                </a:cubicBezTo>
                <a:cubicBezTo>
                  <a:pt x="f284" y="f220"/>
                  <a:pt x="f287" y="f221"/>
                  <a:pt x="f287" y="f222"/>
                </a:cubicBezTo>
                <a:cubicBezTo>
                  <a:pt x="f288" y="f224"/>
                  <a:pt x="f289" y="f226"/>
                  <a:pt x="f291" y="f236"/>
                </a:cubicBezTo>
                <a:cubicBezTo>
                  <a:pt x="f291" y="f225"/>
                  <a:pt x="f291" y="f225"/>
                  <a:pt x="f291" y="f225"/>
                </a:cubicBezTo>
                <a:cubicBezTo>
                  <a:pt x="f291" y="f224"/>
                  <a:pt x="f291" y="f222"/>
                  <a:pt x="f601" y="f222"/>
                </a:cubicBezTo>
                <a:cubicBezTo>
                  <a:pt x="f601" y="f221"/>
                  <a:pt x="f292" y="f221"/>
                  <a:pt x="f601" y="f220"/>
                </a:cubicBezTo>
                <a:cubicBezTo>
                  <a:pt x="f601" y="f223"/>
                  <a:pt x="f290" y="f223"/>
                  <a:pt x="f289" y="f223"/>
                </a:cubicBezTo>
                <a:cubicBezTo>
                  <a:pt x="f289" y="f257"/>
                  <a:pt x="f289" y="f219"/>
                  <a:pt x="f288" y="f219"/>
                </a:cubicBezTo>
                <a:cubicBezTo>
                  <a:pt x="f287" y="f218"/>
                  <a:pt x="f284" y="f218"/>
                  <a:pt x="f283" y="f218"/>
                </a:cubicBezTo>
                <a:cubicBezTo>
                  <a:pt x="f281" y="f218"/>
                  <a:pt x="f280" y="f533"/>
                  <a:pt x="f279" y="f218"/>
                </a:cubicBezTo>
                <a:cubicBezTo>
                  <a:pt x="f282" y="f218"/>
                  <a:pt x="f282" y="f219"/>
                  <a:pt x="f278" y="f219"/>
                </a:cubicBezTo>
                <a:cubicBezTo>
                  <a:pt x="f508" y="f223"/>
                  <a:pt x="f508" y="f257"/>
                  <a:pt x="f510" y="f219"/>
                </a:cubicBezTo>
                <a:cubicBezTo>
                  <a:pt x="f739" y="f219"/>
                  <a:pt x="f277" y="f219"/>
                  <a:pt x="f277" y="f218"/>
                </a:cubicBezTo>
                <a:cubicBezTo>
                  <a:pt x="f511" y="f533"/>
                  <a:pt x="f277" y="f719"/>
                  <a:pt x="f739" y="f217"/>
                </a:cubicBezTo>
                <a:cubicBezTo>
                  <a:pt x="f510" y="f217"/>
                  <a:pt x="f510" y="f720"/>
                  <a:pt x="f508" y="f720"/>
                </a:cubicBezTo>
                <a:cubicBezTo>
                  <a:pt x="f278" y="f720"/>
                  <a:pt x="f282" y="f217"/>
                  <a:pt x="f279" y="f720"/>
                </a:cubicBezTo>
                <a:cubicBezTo>
                  <a:pt x="f281" y="f216"/>
                  <a:pt x="f280" y="f215"/>
                  <a:pt x="f279" y="f193"/>
                </a:cubicBezTo>
                <a:cubicBezTo>
                  <a:pt x="f282" y="f193"/>
                  <a:pt x="f282" y="f192"/>
                  <a:pt x="f278" y="f213"/>
                </a:cubicBezTo>
                <a:cubicBezTo>
                  <a:pt x="f508" y="f194"/>
                  <a:pt x="f278" y="f195"/>
                  <a:pt x="f508" y="f196"/>
                </a:cubicBezTo>
                <a:cubicBezTo>
                  <a:pt x="f508" y="f189"/>
                  <a:pt x="f510" y="f197"/>
                  <a:pt x="f508" y="f188"/>
                </a:cubicBezTo>
                <a:cubicBezTo>
                  <a:pt x="f278" y="f198"/>
                  <a:pt x="f282" y="f198"/>
                  <a:pt x="f282" y="f198"/>
                </a:cubicBezTo>
                <a:cubicBezTo>
                  <a:pt x="f279" y="f187"/>
                  <a:pt x="f280" y="f199"/>
                  <a:pt x="f280" y="f186"/>
                </a:cubicBezTo>
                <a:cubicBezTo>
                  <a:pt x="f281" y="f200"/>
                  <a:pt x="f280" y="f200"/>
                  <a:pt x="f279" y="f185"/>
                </a:cubicBezTo>
                <a:cubicBezTo>
                  <a:pt x="f282" y="f185"/>
                  <a:pt x="f278" y="f201"/>
                  <a:pt x="f279" y="f201"/>
                </a:cubicBezTo>
                <a:cubicBezTo>
                  <a:pt x="f280" y="f184"/>
                  <a:pt x="f281" y="f201"/>
                  <a:pt x="f283" y="f201"/>
                </a:cubicBezTo>
                <a:cubicBezTo>
                  <a:pt x="f284" y="f201"/>
                  <a:pt x="f287" y="f201"/>
                  <a:pt x="f288" y="f201"/>
                </a:cubicBezTo>
                <a:cubicBezTo>
                  <a:pt x="f291" y="f201"/>
                  <a:pt x="f292" y="f201"/>
                  <a:pt x="f601" y="f183"/>
                </a:cubicBezTo>
                <a:cubicBezTo>
                  <a:pt x="f601" y="f180"/>
                  <a:pt x="f290" y="f177"/>
                  <a:pt x="f292" y="f179"/>
                </a:cubicBezTo>
                <a:cubicBezTo>
                  <a:pt x="f293" y="f203"/>
                  <a:pt x="f499" y="f181"/>
                  <a:pt x="f302" y="f179"/>
                </a:cubicBezTo>
                <a:cubicBezTo>
                  <a:pt x="f294" y="f204"/>
                  <a:pt x="f302" y="f177"/>
                  <a:pt x="f302" y="f178"/>
                </a:cubicBezTo>
                <a:cubicBezTo>
                  <a:pt x="f302" y="f176"/>
                  <a:pt x="f294" y="f175"/>
                  <a:pt x="f294" y="f174"/>
                </a:cubicBezTo>
                <a:cubicBezTo>
                  <a:pt x="f296" y="f172"/>
                  <a:pt x="f295" y="f170"/>
                  <a:pt x="f295" y="f211"/>
                </a:cubicBezTo>
                <a:cubicBezTo>
                  <a:pt x="f296" y="f168"/>
                  <a:pt x="f296" y="f538"/>
                  <a:pt x="f297" y="f538"/>
                </a:cubicBezTo>
                <a:cubicBezTo>
                  <a:pt x="f297" y="f167"/>
                  <a:pt x="f297" y="f166"/>
                  <a:pt x="f301" y="f166"/>
                </a:cubicBezTo>
                <a:cubicBezTo>
                  <a:pt x="f298" y="f166"/>
                  <a:pt x="f299" y="f166"/>
                  <a:pt x="f300" y="f539"/>
                </a:cubicBezTo>
                <a:cubicBezTo>
                  <a:pt x="f298" y="f167"/>
                  <a:pt x="f301" y="f167"/>
                  <a:pt x="f301" y="f538"/>
                </a:cubicBezTo>
                <a:cubicBezTo>
                  <a:pt x="f301" y="f168"/>
                  <a:pt x="f298" y="f211"/>
                  <a:pt x="f300" y="f211"/>
                </a:cubicBezTo>
                <a:cubicBezTo>
                  <a:pt x="f299" y="f169"/>
                  <a:pt x="f299" y="f170"/>
                  <a:pt x="f299" y="f170"/>
                </a:cubicBezTo>
                <a:cubicBezTo>
                  <a:pt x="f741" y="f172"/>
                  <a:pt x="f742" y="f169"/>
                  <a:pt x="f742" y="f168"/>
                </a:cubicBezTo>
                <a:cubicBezTo>
                  <a:pt x="f305" y="f538"/>
                  <a:pt x="f306" y="f167"/>
                  <a:pt x="f307" y="f166"/>
                </a:cubicBezTo>
                <a:cubicBezTo>
                  <a:pt x="f307" y="f165"/>
                  <a:pt x="f307" y="f540"/>
                  <a:pt x="f493" y="f164"/>
                </a:cubicBezTo>
                <a:cubicBezTo>
                  <a:pt x="f493" y="f163"/>
                  <a:pt x="f308" y="f163"/>
                  <a:pt x="f308" y="f541"/>
                </a:cubicBezTo>
                <a:cubicBezTo>
                  <a:pt x="f309" y="f161"/>
                  <a:pt x="f493" y="f161"/>
                  <a:pt x="f494" y="f160"/>
                </a:cubicBezTo>
                <a:cubicBezTo>
                  <a:pt x="f306" y="f143"/>
                  <a:pt x="f304" y="f143"/>
                  <a:pt x="f305" y="f142"/>
                </a:cubicBezTo>
                <a:cubicBezTo>
                  <a:pt x="f742" y="f142"/>
                  <a:pt x="f303" y="f160"/>
                  <a:pt x="f299" y="f142"/>
                </a:cubicBezTo>
                <a:cubicBezTo>
                  <a:pt x="f300" y="f141"/>
                  <a:pt x="f300" y="f141"/>
                  <a:pt x="f301" y="f141"/>
                </a:cubicBezTo>
                <a:cubicBezTo>
                  <a:pt x="f297" y="f141"/>
                  <a:pt x="f296" y="f146"/>
                  <a:pt x="f296" y="f141"/>
                </a:cubicBezTo>
                <a:cubicBezTo>
                  <a:pt x="f295" y="f139"/>
                  <a:pt x="f296" y="f138"/>
                  <a:pt x="f296" y="f137"/>
                </a:cubicBezTo>
                <a:cubicBezTo>
                  <a:pt x="f295" y="f135"/>
                  <a:pt x="f294" y="f137"/>
                  <a:pt x="f302" y="f135"/>
                </a:cubicBezTo>
                <a:cubicBezTo>
                  <a:pt x="f497" y="f153"/>
                  <a:pt x="f294" y="f153"/>
                  <a:pt x="f295" y="f128"/>
                </a:cubicBezTo>
                <a:cubicBezTo>
                  <a:pt x="f296" y="f127"/>
                  <a:pt x="f296" y="f122"/>
                  <a:pt x="f296" y="f121"/>
                </a:cubicBezTo>
                <a:cubicBezTo>
                  <a:pt x="f296" y="f118"/>
                  <a:pt x="f296" y="f117"/>
                  <a:pt x="f295" y="f112"/>
                </a:cubicBezTo>
                <a:cubicBezTo>
                  <a:pt x="f294" y="f112"/>
                  <a:pt x="f302" y="f112"/>
                  <a:pt x="f497" y="f112"/>
                </a:cubicBezTo>
                <a:cubicBezTo>
                  <a:pt x="f507" y="f111"/>
                  <a:pt x="f291" y="f111"/>
                  <a:pt x="f289" y="f111"/>
                </a:cubicBezTo>
                <a:cubicBezTo>
                  <a:pt x="f287" y="f111"/>
                  <a:pt x="f284" y="f111"/>
                  <a:pt x="f283" y="f111"/>
                </a:cubicBezTo>
                <a:cubicBezTo>
                  <a:pt x="f281" y="f112"/>
                  <a:pt x="f281" y="f112"/>
                  <a:pt x="f279" y="f112"/>
                </a:cubicBezTo>
                <a:cubicBezTo>
                  <a:pt x="f282" y="f112"/>
                  <a:pt x="f508" y="f112"/>
                  <a:pt x="f510" y="f110"/>
                </a:cubicBezTo>
                <a:cubicBezTo>
                  <a:pt x="f277" y="f107"/>
                  <a:pt x="f282" y="f110"/>
                  <a:pt x="f279" y="f110"/>
                </a:cubicBezTo>
                <a:cubicBezTo>
                  <a:pt x="f281" y="f110"/>
                  <a:pt x="f284" y="f110"/>
                  <a:pt x="f288" y="f110"/>
                </a:cubicBezTo>
                <a:cubicBezTo>
                  <a:pt x="f290" y="f109"/>
                  <a:pt x="f601" y="f109"/>
                  <a:pt x="f293" y="f109"/>
                </a:cubicBezTo>
                <a:cubicBezTo>
                  <a:pt x="f497" y="f109"/>
                  <a:pt x="f294" y="f110"/>
                  <a:pt x="f296" y="f109"/>
                </a:cubicBezTo>
                <a:cubicBezTo>
                  <a:pt x="f301" y="f109"/>
                  <a:pt x="f298" y="f106"/>
                  <a:pt x="f300" y="f104"/>
                </a:cubicBezTo>
                <a:cubicBezTo>
                  <a:pt x="f300" y="f103"/>
                  <a:pt x="f303" y="f100"/>
                  <a:pt x="f303" y="f98"/>
                </a:cubicBezTo>
                <a:cubicBezTo>
                  <a:pt x="f303" y="f92"/>
                  <a:pt x="f303" y="f88"/>
                  <a:pt x="f299" y="f547"/>
                </a:cubicBezTo>
                <a:cubicBezTo>
                  <a:pt x="f300" y="f558"/>
                  <a:pt x="f301" y="f557"/>
                  <a:pt x="f300" y="f551"/>
                </a:cubicBezTo>
                <a:cubicBezTo>
                  <a:pt x="f299" y="f551"/>
                  <a:pt x="f303" y="f551"/>
                  <a:pt x="f741" y="f552"/>
                </a:cubicBezTo>
                <a:cubicBezTo>
                  <a:pt x="f741" y="f553"/>
                  <a:pt x="f741" y="f554"/>
                  <a:pt x="f496" y="f554"/>
                </a:cubicBezTo>
                <a:cubicBezTo>
                  <a:pt x="f742" y="f556"/>
                  <a:pt x="f495" y="f556"/>
                  <a:pt x="f495" y="f555"/>
                </a:cubicBezTo>
                <a:cubicBezTo>
                  <a:pt x="f742" y="f560"/>
                  <a:pt x="f496" y="f555"/>
                  <a:pt x="f741" y="f555"/>
                </a:cubicBezTo>
                <a:cubicBezTo>
                  <a:pt x="f299" y="f556"/>
                  <a:pt x="f300" y="f553"/>
                  <a:pt x="f301" y="f552"/>
                </a:cubicBezTo>
                <a:cubicBezTo>
                  <a:pt x="f296" y="f551"/>
                  <a:pt x="f294" y="f551"/>
                  <a:pt x="f497" y="f550"/>
                </a:cubicBezTo>
                <a:cubicBezTo>
                  <a:pt x="f293" y="f557"/>
                  <a:pt x="f292" y="f548"/>
                  <a:pt x="f291" y="f548"/>
                </a:cubicBezTo>
                <a:cubicBezTo>
                  <a:pt x="f290" y="f558"/>
                  <a:pt x="f288" y="f558"/>
                  <a:pt x="f287" y="f558"/>
                </a:cubicBezTo>
                <a:cubicBezTo>
                  <a:pt x="f283" y="f559"/>
                  <a:pt x="f281" y="f546"/>
                  <a:pt x="f279" y="f90"/>
                </a:cubicBezTo>
                <a:cubicBezTo>
                  <a:pt x="f282" y="f96"/>
                  <a:pt x="f282" y="f98"/>
                  <a:pt x="f508" y="f100"/>
                </a:cubicBezTo>
                <a:cubicBezTo>
                  <a:pt x="f510" y="f101"/>
                  <a:pt x="f739" y="f104"/>
                  <a:pt x="f511" y="f545"/>
                </a:cubicBezTo>
                <a:cubicBezTo>
                  <a:pt x="f513" y="f106"/>
                  <a:pt x="f276" y="f106"/>
                  <a:pt x="f275" y="f106"/>
                </a:cubicBezTo>
                <a:cubicBezTo>
                  <a:pt x="f274" y="f106"/>
                  <a:pt x="f517" y="f106"/>
                  <a:pt x="f273" y="f106"/>
                </a:cubicBezTo>
                <a:cubicBezTo>
                  <a:pt x="f272" y="f106"/>
                  <a:pt x="f524" y="f108"/>
                  <a:pt x="f269" y="f106"/>
                </a:cubicBezTo>
                <a:cubicBezTo>
                  <a:pt x="f267" y="f106"/>
                  <a:pt x="f81" y="f545"/>
                  <a:pt x="f82" y="f108"/>
                </a:cubicBezTo>
                <a:cubicBezTo>
                  <a:pt x="f76" y="f109"/>
                  <a:pt x="f69" y="f113"/>
                  <a:pt x="f66" y="f118"/>
                </a:cubicBezTo>
                <a:cubicBezTo>
                  <a:pt x="f58" y="f121"/>
                  <a:pt x="f58" y="f125"/>
                  <a:pt x="f61" y="f127"/>
                </a:cubicBezTo>
                <a:cubicBezTo>
                  <a:pt x="f264" y="f153"/>
                  <a:pt x="f61" y="f135"/>
                  <a:pt x="f56" y="f137"/>
                </a:cubicBezTo>
                <a:cubicBezTo>
                  <a:pt x="f66" y="f137"/>
                  <a:pt x="f68" y="f138"/>
                  <a:pt x="f68" y="f139"/>
                </a:cubicBezTo>
                <a:cubicBezTo>
                  <a:pt x="f69" y="f139"/>
                  <a:pt x="f71" y="f139"/>
                  <a:pt x="f74" y="f140"/>
                </a:cubicBezTo>
                <a:cubicBezTo>
                  <a:pt x="f76" y="f140"/>
                  <a:pt x="f84" y="f141"/>
                  <a:pt x="f83" y="f141"/>
                </a:cubicBezTo>
                <a:cubicBezTo>
                  <a:pt x="f82" y="f140"/>
                  <a:pt x="f76" y="f139"/>
                  <a:pt x="f76" y="f139"/>
                </a:cubicBezTo>
                <a:cubicBezTo>
                  <a:pt x="f71" y="f138"/>
                  <a:pt x="f69" y="f135"/>
                  <a:pt x="f71" y="f128"/>
                </a:cubicBezTo>
                <a:cubicBezTo>
                  <a:pt x="f74" y="f128"/>
                  <a:pt x="f76" y="f127"/>
                  <a:pt x="f84" y="f127"/>
                </a:cubicBezTo>
                <a:cubicBezTo>
                  <a:pt x="f83" y="f128"/>
                  <a:pt x="f83" y="f153"/>
                  <a:pt x="f83" y="f135"/>
                </a:cubicBezTo>
                <a:cubicBezTo>
                  <a:pt x="f82" y="f137"/>
                  <a:pt x="f78" y="f135"/>
                  <a:pt x="f80" y="f135"/>
                </a:cubicBezTo>
                <a:cubicBezTo>
                  <a:pt x="f81" y="f135"/>
                  <a:pt x="f265" y="f137"/>
                  <a:pt x="f266" y="f135"/>
                </a:cubicBezTo>
                <a:cubicBezTo>
                  <a:pt x="f267" y="f135"/>
                  <a:pt x="f267" y="f153"/>
                  <a:pt x="f267" y="f128"/>
                </a:cubicBezTo>
                <a:cubicBezTo>
                  <a:pt x="f267" y="f127"/>
                  <a:pt x="f268" y="f126"/>
                  <a:pt x="f268" y="f125"/>
                </a:cubicBezTo>
                <a:cubicBezTo>
                  <a:pt x="f738" y="f122"/>
                  <a:pt x="f268" y="f121"/>
                  <a:pt x="f268" y="f119"/>
                </a:cubicBezTo>
                <a:cubicBezTo>
                  <a:pt x="f268" y="f118"/>
                  <a:pt x="f738" y="f118"/>
                  <a:pt x="f269" y="f114"/>
                </a:cubicBezTo>
                <a:cubicBezTo>
                  <a:pt x="f270" y="f114"/>
                  <a:pt x="f270" y="f117"/>
                  <a:pt x="f524" y="f113"/>
                </a:cubicBezTo>
                <a:cubicBezTo>
                  <a:pt x="f524" y="f112"/>
                  <a:pt x="f271" y="f111"/>
                  <a:pt x="f523" y="f111"/>
                </a:cubicBezTo>
                <a:cubicBezTo>
                  <a:pt x="f272" y="f111"/>
                  <a:pt x="f521" y="f111"/>
                  <a:pt x="f520" y="f111"/>
                </a:cubicBezTo>
                <a:cubicBezTo>
                  <a:pt x="f273" y="f111"/>
                  <a:pt x="f517" y="f111"/>
                  <a:pt x="f274" y="f111"/>
                </a:cubicBezTo>
                <a:cubicBezTo>
                  <a:pt x="f275" y="f111"/>
                  <a:pt x="f276" y="f110"/>
                  <a:pt x="f718" y="f111"/>
                </a:cubicBezTo>
                <a:cubicBezTo>
                  <a:pt x="f513" y="f112"/>
                  <a:pt x="f718" y="f113"/>
                  <a:pt x="f718" y="f117"/>
                </a:cubicBezTo>
                <a:cubicBezTo>
                  <a:pt x="f276" y="f117"/>
                  <a:pt x="f275" y="f114"/>
                  <a:pt x="f274" y="f114"/>
                </a:cubicBezTo>
                <a:cubicBezTo>
                  <a:pt x="f517" y="f118"/>
                  <a:pt x="f517" y="f119"/>
                  <a:pt x="f517" y="f121"/>
                </a:cubicBezTo>
                <a:cubicBezTo>
                  <a:pt x="f273" y="f122"/>
                  <a:pt x="f520" y="f125"/>
                  <a:pt x="f520" y="f126"/>
                </a:cubicBezTo>
                <a:cubicBezTo>
                  <a:pt x="f521" y="f127"/>
                  <a:pt x="f520" y="f128"/>
                  <a:pt x="f520" y="f153"/>
                </a:cubicBezTo>
                <a:cubicBezTo>
                  <a:pt x="f520" y="f135"/>
                  <a:pt x="f520" y="f137"/>
                  <a:pt x="f273" y="f137"/>
                </a:cubicBezTo>
                <a:cubicBezTo>
                  <a:pt x="f274" y="f137"/>
                  <a:pt x="f274" y="f137"/>
                  <a:pt x="f275" y="f138"/>
                </a:cubicBezTo>
                <a:cubicBezTo>
                  <a:pt x="f276" y="f139"/>
                  <a:pt x="f513" y="f142"/>
                  <a:pt x="f276" y="f142"/>
                </a:cubicBezTo>
                <a:cubicBezTo>
                  <a:pt x="f275" y="f142"/>
                  <a:pt x="f275" y="f141"/>
                  <a:pt x="f274" y="f141"/>
                </a:cubicBezTo>
                <a:cubicBezTo>
                  <a:pt x="f517" y="f140"/>
                  <a:pt x="f273" y="f141"/>
                  <a:pt x="f520" y="f141"/>
                </a:cubicBezTo>
                <a:cubicBezTo>
                  <a:pt x="f521" y="f140"/>
                  <a:pt x="f272" y="f140"/>
                  <a:pt x="f272" y="f139"/>
                </a:cubicBezTo>
                <a:cubicBezTo>
                  <a:pt x="f523" y="f138"/>
                  <a:pt x="f272" y="f138"/>
                  <a:pt x="f521" y="f137"/>
                </a:cubicBezTo>
                <a:cubicBezTo>
                  <a:pt x="f521" y="f137"/>
                  <a:pt x="f521" y="f153"/>
                  <a:pt x="f521" y="f153"/>
                </a:cubicBezTo>
                <a:cubicBezTo>
                  <a:pt x="f272" y="f128"/>
                  <a:pt x="f272" y="f128"/>
                  <a:pt x="f523" y="f128"/>
                </a:cubicBezTo>
                <a:cubicBezTo>
                  <a:pt x="f523" y="f127"/>
                  <a:pt x="f523" y="f127"/>
                  <a:pt x="f271" y="f127"/>
                </a:cubicBezTo>
                <a:cubicBezTo>
                  <a:pt x="f271" y="f126"/>
                  <a:pt x="f270" y="f126"/>
                  <a:pt x="f269" y="f126"/>
                </a:cubicBezTo>
                <a:cubicBezTo>
                  <a:pt x="f738" y="f127"/>
                  <a:pt x="f738" y="f127"/>
                  <a:pt x="f738" y="f128"/>
                </a:cubicBezTo>
                <a:cubicBezTo>
                  <a:pt x="f268" y="f135"/>
                  <a:pt x="f266" y="f137"/>
                  <a:pt x="f81" y="f138"/>
                </a:cubicBezTo>
                <a:cubicBezTo>
                  <a:pt x="f80" y="f138"/>
                  <a:pt x="f78" y="f138"/>
                  <a:pt x="f78" y="f139"/>
                </a:cubicBezTo>
                <a:cubicBezTo>
                  <a:pt x="f78" y="f140"/>
                  <a:pt x="f78" y="f140"/>
                  <a:pt x="f80" y="f140"/>
                </a:cubicBezTo>
                <a:cubicBezTo>
                  <a:pt x="f80" y="f141"/>
                  <a:pt x="f80" y="f146"/>
                  <a:pt x="f80" y="f146"/>
                </a:cubicBezTo>
                <a:cubicBezTo>
                  <a:pt x="f80" y="f142"/>
                  <a:pt x="f81" y="f142"/>
                  <a:pt x="f81" y="f142"/>
                </a:cubicBezTo>
                <a:cubicBezTo>
                  <a:pt x="f265" y="f161"/>
                  <a:pt x="f80" y="f143"/>
                  <a:pt x="f78" y="f143"/>
                </a:cubicBezTo>
                <a:cubicBezTo>
                  <a:pt x="f82" y="f142"/>
                  <a:pt x="f83" y="f143"/>
                  <a:pt x="f76" y="f143"/>
                </a:cubicBezTo>
                <a:cubicBezTo>
                  <a:pt x="f74" y="f142"/>
                  <a:pt x="f74" y="f146"/>
                  <a:pt x="f71" y="f141"/>
                </a:cubicBezTo>
                <a:cubicBezTo>
                  <a:pt x="f69" y="f140"/>
                  <a:pt x="f66" y="f141"/>
                  <a:pt x="f56" y="f140"/>
                </a:cubicBezTo>
                <a:cubicBezTo>
                  <a:pt x="f56" y="f140"/>
                  <a:pt x="f58" y="f139"/>
                  <a:pt x="f61" y="f138"/>
                </a:cubicBezTo>
                <a:cubicBezTo>
                  <a:pt x="f61" y="f138"/>
                  <a:pt x="f61" y="f135"/>
                  <a:pt x="f264" y="f135"/>
                </a:cubicBezTo>
                <a:cubicBezTo>
                  <a:pt x="f263" y="f135"/>
                  <a:pt x="f263" y="f138"/>
                  <a:pt x="f263" y="f139"/>
                </a:cubicBezTo>
                <a:cubicBezTo>
                  <a:pt x="f263" y="f140"/>
                  <a:pt x="f59" y="f140"/>
                  <a:pt x="f262" y="f141"/>
                </a:cubicBezTo>
                <a:cubicBezTo>
                  <a:pt x="f526" y="f146"/>
                  <a:pt x="f526" y="f146"/>
                  <a:pt x="f526" y="f142"/>
                </a:cubicBezTo>
                <a:cubicBezTo>
                  <a:pt x="f526" y="f143"/>
                  <a:pt x="f526" y="f160"/>
                  <a:pt x="f526" y="f161"/>
                </a:cubicBezTo>
                <a:cubicBezTo>
                  <a:pt x="f262" y="f541"/>
                  <a:pt x="f262" y="f164"/>
                  <a:pt x="f262" y="f165"/>
                </a:cubicBezTo>
                <a:cubicBezTo>
                  <a:pt x="f262" y="f166"/>
                  <a:pt x="f59" y="f539"/>
                  <a:pt x="f262" y="f167"/>
                </a:cubicBezTo>
                <a:cubicBezTo>
                  <a:pt x="f262" y="f538"/>
                  <a:pt x="f262" y="f168"/>
                  <a:pt x="f526" y="f211"/>
                </a:cubicBezTo>
                <a:cubicBezTo>
                  <a:pt x="f526" y="f169"/>
                  <a:pt x="f526" y="f174"/>
                  <a:pt x="f262" y="f174"/>
                </a:cubicBezTo>
                <a:cubicBezTo>
                  <a:pt x="f263" y="f174"/>
                  <a:pt x="f59" y="f170"/>
                  <a:pt x="f61" y="f171"/>
                </a:cubicBezTo>
                <a:cubicBezTo>
                  <a:pt x="f58" y="f172"/>
                  <a:pt x="f58" y="f172"/>
                  <a:pt x="f58" y="f173"/>
                </a:cubicBezTo>
                <a:cubicBezTo>
                  <a:pt x="f58" y="f174"/>
                  <a:pt x="f66" y="f175"/>
                  <a:pt x="f56" y="f176"/>
                </a:cubicBezTo>
                <a:cubicBezTo>
                  <a:pt x="f56" y="f178"/>
                  <a:pt x="f58" y="f178"/>
                  <a:pt x="f61" y="f178"/>
                </a:cubicBezTo>
                <a:cubicBezTo>
                  <a:pt x="f264" y="f177"/>
                  <a:pt x="f264" y="f178"/>
                  <a:pt x="f59" y="f178"/>
                </a:cubicBezTo>
                <a:cubicBezTo>
                  <a:pt x="f526" y="f175"/>
                  <a:pt x="f262" y="f177"/>
                  <a:pt x="f59" y="f179"/>
                </a:cubicBezTo>
                <a:cubicBezTo>
                  <a:pt x="f263" y="f180"/>
                  <a:pt x="f59" y="f183"/>
                  <a:pt x="f59" y="f201"/>
                </a:cubicBezTo>
                <a:cubicBezTo>
                  <a:pt x="f59" y="f185"/>
                  <a:pt x="f59" y="f200"/>
                  <a:pt x="f59" y="f186"/>
                </a:cubicBezTo>
                <a:cubicBezTo>
                  <a:pt x="f262" y="f199"/>
                  <a:pt x="f526" y="f187"/>
                  <a:pt x="f262" y="f198"/>
                </a:cubicBezTo>
                <a:cubicBezTo>
                  <a:pt x="f262" y="f188"/>
                  <a:pt x="f59" y="f188"/>
                  <a:pt x="f263" y="f197"/>
                </a:cubicBezTo>
                <a:cubicBezTo>
                  <a:pt x="f263" y="f189"/>
                  <a:pt x="f263" y="f196"/>
                  <a:pt x="f264" y="f196"/>
                </a:cubicBezTo>
                <a:cubicBezTo>
                  <a:pt x="f58" y="f190"/>
                  <a:pt x="f58" y="f196"/>
                  <a:pt x="f58" y="f189"/>
                </a:cubicBezTo>
                <a:cubicBezTo>
                  <a:pt x="f58" y="f197"/>
                  <a:pt x="f61" y="f197"/>
                  <a:pt x="f61" y="f198"/>
                </a:cubicBezTo>
                <a:cubicBezTo>
                  <a:pt x="f61" y="f187"/>
                  <a:pt x="f58" y="f199"/>
                  <a:pt x="f56" y="f187"/>
                </a:cubicBezTo>
                <a:cubicBezTo>
                  <a:pt x="f66" y="f187"/>
                  <a:pt x="f68" y="f198"/>
                  <a:pt x="f68" y="f188"/>
                </a:cubicBezTo>
                <a:cubicBezTo>
                  <a:pt x="f69" y="f197"/>
                  <a:pt x="f71" y="f197"/>
                  <a:pt x="f74" y="f197"/>
                </a:cubicBezTo>
                <a:cubicBezTo>
                  <a:pt x="f83" y="f196"/>
                  <a:pt x="f84" y="f195"/>
                  <a:pt x="f83" y="f194"/>
                </a:cubicBezTo>
                <a:cubicBezTo>
                  <a:pt x="f82" y="f213"/>
                  <a:pt x="f78" y="f213"/>
                  <a:pt x="f78" y="f192"/>
                </a:cubicBezTo>
                <a:cubicBezTo>
                  <a:pt x="f80" y="f193"/>
                  <a:pt x="f80" y="f214"/>
                  <a:pt x="f78" y="f215"/>
                </a:cubicBezTo>
                <a:cubicBezTo>
                  <a:pt x="f78" y="f721"/>
                  <a:pt x="f82" y="f721"/>
                  <a:pt x="f82" y="f216"/>
                </a:cubicBezTo>
                <a:cubicBezTo>
                  <a:pt x="f82" y="f216"/>
                  <a:pt x="f83" y="f720"/>
                  <a:pt x="f83" y="f720"/>
                </a:cubicBezTo>
                <a:cubicBezTo>
                  <a:pt x="f76" y="f719"/>
                  <a:pt x="f74" y="f721"/>
                  <a:pt x="f71" y="f216"/>
                </a:cubicBezTo>
                <a:cubicBezTo>
                  <a:pt x="f69" y="f216"/>
                  <a:pt x="f71" y="f217"/>
                  <a:pt x="f71" y="f719"/>
                </a:cubicBezTo>
                <a:cubicBezTo>
                  <a:pt x="f71" y="f719"/>
                  <a:pt x="f71" y="f533"/>
                  <a:pt x="f71" y="f533"/>
                </a:cubicBezTo>
                <a:cubicBezTo>
                  <a:pt x="f74" y="f533"/>
                  <a:pt x="f74" y="f719"/>
                  <a:pt x="f76" y="f719"/>
                </a:cubicBezTo>
                <a:cubicBezTo>
                  <a:pt x="f76" y="f533"/>
                  <a:pt x="f84" y="f219"/>
                  <a:pt x="f83" y="f533"/>
                </a:cubicBezTo>
                <a:cubicBezTo>
                  <a:pt x="f78" y="f217"/>
                  <a:pt x="f82" y="f257"/>
                  <a:pt x="f83" y="f223"/>
                </a:cubicBezTo>
                <a:cubicBezTo>
                  <a:pt x="f83" y="f220"/>
                  <a:pt x="f83" y="f221"/>
                  <a:pt x="f83" y="f222"/>
                </a:cubicBezTo>
                <a:cubicBezTo>
                  <a:pt x="f83" y="f224"/>
                  <a:pt x="f83" y="f225"/>
                  <a:pt x="f76" y="f225"/>
                </a:cubicBezTo>
                <a:cubicBezTo>
                  <a:pt x="f74" y="f225"/>
                  <a:pt x="f71" y="f224"/>
                  <a:pt x="f69" y="f225"/>
                </a:cubicBezTo>
                <a:cubicBezTo>
                  <a:pt x="f58" y="f225"/>
                  <a:pt x="f68" y="f223"/>
                  <a:pt x="f69" y="f257"/>
                </a:cubicBezTo>
                <a:cubicBezTo>
                  <a:pt x="f71" y="f219"/>
                  <a:pt x="f71" y="f218"/>
                  <a:pt x="f68" y="f218"/>
                </a:cubicBezTo>
                <a:cubicBezTo>
                  <a:pt x="f66" y="f218"/>
                  <a:pt x="f66" y="f219"/>
                  <a:pt x="f66" y="f257"/>
                </a:cubicBezTo>
                <a:cubicBezTo>
                  <a:pt x="f56" y="f220"/>
                  <a:pt x="f58" y="f221"/>
                  <a:pt x="f58" y="f224"/>
                </a:cubicBezTo>
                <a:cubicBezTo>
                  <a:pt x="f61" y="f236"/>
                  <a:pt x="f61" y="f233"/>
                  <a:pt x="f58" y="f228"/>
                </a:cubicBezTo>
                <a:cubicBezTo>
                  <a:pt x="f56" y="f235"/>
                  <a:pt x="f56" y="f226"/>
                  <a:pt x="f56" y="f226"/>
                </a:cubicBezTo>
                <a:cubicBezTo>
                  <a:pt x="f66" y="f225"/>
                  <a:pt x="f71" y="f236"/>
                  <a:pt x="f74" y="f236"/>
                </a:cubicBezTo>
                <a:cubicBezTo>
                  <a:pt x="f84" y="f236"/>
                  <a:pt x="f78" y="f225"/>
                  <a:pt x="f80" y="f226"/>
                </a:cubicBezTo>
                <a:cubicBezTo>
                  <a:pt x="f80" y="f227"/>
                  <a:pt x="f80" y="f233"/>
                  <a:pt x="f81" y="f228"/>
                </a:cubicBezTo>
                <a:cubicBezTo>
                  <a:pt x="f265" y="f229"/>
                  <a:pt x="f266" y="f229"/>
                  <a:pt x="f266" y="f230"/>
                </a:cubicBezTo>
                <a:cubicBezTo>
                  <a:pt x="f267" y="f235"/>
                  <a:pt x="f267" y="f234"/>
                  <a:pt x="f267" y="f231"/>
                </a:cubicBezTo>
                <a:cubicBezTo>
                  <a:pt x="f268" y="f232"/>
                  <a:pt x="f268" y="f232"/>
                  <a:pt x="f738" y="f260"/>
                </a:cubicBezTo>
                <a:cubicBezTo>
                  <a:pt x="f270" y="f527"/>
                  <a:pt x="f270" y="f262"/>
                  <a:pt x="f269" y="f263"/>
                </a:cubicBezTo>
                <a:cubicBezTo>
                  <a:pt x="f738" y="f264"/>
                  <a:pt x="f266" y="f264"/>
                  <a:pt x="f81" y="f264"/>
                </a:cubicBezTo>
                <a:cubicBezTo>
                  <a:pt x="f80" y="f264"/>
                  <a:pt x="f78" y="f264"/>
                  <a:pt x="f78" y="f61"/>
                </a:cubicBezTo>
                <a:cubicBezTo>
                  <a:pt x="f82" y="f58"/>
                  <a:pt x="f82" y="f56"/>
                  <a:pt x="f82" y="f66"/>
                </a:cubicBezTo>
                <a:cubicBezTo>
                  <a:pt x="f78" y="f68"/>
                  <a:pt x="f265" y="f66"/>
                  <a:pt x="f266" y="f66"/>
                </a:cubicBezTo>
                <a:cubicBezTo>
                  <a:pt x="f738" y="f68"/>
                  <a:pt x="f267" y="f71"/>
                  <a:pt x="f266" y="f74"/>
                </a:cubicBezTo>
                <a:cubicBezTo>
                  <a:pt x="f266" y="f84"/>
                  <a:pt x="f267" y="f82"/>
                  <a:pt x="f268" y="f78"/>
                </a:cubicBezTo>
                <a:cubicBezTo>
                  <a:pt x="f268" y="f80"/>
                  <a:pt x="f267" y="f81"/>
                  <a:pt x="f268" y="f265"/>
                </a:cubicBezTo>
                <a:cubicBezTo>
                  <a:pt x="f268" y="f266"/>
                  <a:pt x="f269" y="f266"/>
                  <a:pt x="f270" y="f267"/>
                </a:cubicBezTo>
                <a:cubicBezTo>
                  <a:pt x="f524" y="f738"/>
                  <a:pt x="f524" y="f738"/>
                  <a:pt x="f271" y="f738"/>
                </a:cubicBezTo>
                <a:cubicBezTo>
                  <a:pt x="f523" y="f738"/>
                  <a:pt x="f272" y="f738"/>
                  <a:pt x="f521" y="f269"/>
                </a:cubicBezTo>
                <a:cubicBezTo>
                  <a:pt x="f520" y="f270"/>
                  <a:pt x="f521" y="f524"/>
                  <a:pt x="f272" y="f524"/>
                </a:cubicBezTo>
                <a:cubicBezTo>
                  <a:pt x="f523" y="f271"/>
                  <a:pt x="f271" y="f271"/>
                  <a:pt x="f524" y="f524"/>
                </a:cubicBezTo>
                <a:cubicBezTo>
                  <a:pt x="f270" y="f524"/>
                  <a:pt x="f269" y="f270"/>
                  <a:pt x="f738" y="f270"/>
                </a:cubicBezTo>
                <a:cubicBezTo>
                  <a:pt x="f267" y="f270"/>
                  <a:pt x="f265" y="f270"/>
                  <a:pt x="f78" y="f270"/>
                </a:cubicBezTo>
                <a:cubicBezTo>
                  <a:pt x="f78" y="f270"/>
                  <a:pt x="f83" y="f270"/>
                  <a:pt x="f84" y="f270"/>
                </a:cubicBezTo>
                <a:cubicBezTo>
                  <a:pt x="f76" y="f524"/>
                  <a:pt x="f84" y="f271"/>
                  <a:pt x="f76" y="f523"/>
                </a:cubicBezTo>
                <a:cubicBezTo>
                  <a:pt x="f76" y="f521"/>
                  <a:pt x="f71" y="f273"/>
                  <a:pt x="f74" y="f274"/>
                </a:cubicBezTo>
                <a:cubicBezTo>
                  <a:pt x="f76" y="f275"/>
                  <a:pt x="f76" y="f275"/>
                  <a:pt x="f76" y="f718"/>
                </a:cubicBezTo>
                <a:cubicBezTo>
                  <a:pt x="f76" y="f718"/>
                  <a:pt x="f76" y="f511"/>
                  <a:pt x="f74" y="f511"/>
                </a:cubicBezTo>
                <a:cubicBezTo>
                  <a:pt x="f71" y="f511"/>
                  <a:pt x="f68" y="f276"/>
                  <a:pt x="f66" y="f276"/>
                </a:cubicBezTo>
                <a:cubicBezTo>
                  <a:pt x="f56" y="f275"/>
                  <a:pt x="f59" y="f275"/>
                  <a:pt x="f263" y="f513"/>
                </a:cubicBezTo>
                <a:cubicBezTo>
                  <a:pt x="f264" y="f511"/>
                  <a:pt x="f66" y="f511"/>
                  <a:pt x="f58" y="f739"/>
                </a:cubicBezTo>
                <a:cubicBezTo>
                  <a:pt x="f61" y="f510"/>
                  <a:pt x="f526" y="f508"/>
                  <a:pt x="f262" y="f739"/>
                </a:cubicBezTo>
                <a:cubicBezTo>
                  <a:pt x="f262" y="f277"/>
                  <a:pt x="f59" y="f511"/>
                  <a:pt x="f59" y="f513"/>
                </a:cubicBezTo>
                <a:cubicBezTo>
                  <a:pt x="f59" y="f718"/>
                  <a:pt x="f526" y="f276"/>
                  <a:pt x="f261" y="f276"/>
                </a:cubicBezTo>
                <a:cubicBezTo>
                  <a:pt x="f260" y="f275"/>
                  <a:pt x="f231" y="f517"/>
                  <a:pt x="f235" y="f517"/>
                </a:cubicBezTo>
                <a:cubicBezTo>
                  <a:pt x="f233" y="f273"/>
                  <a:pt x="f236" y="f517"/>
                  <a:pt x="f221" y="f517"/>
                </a:cubicBezTo>
                <a:cubicBezTo>
                  <a:pt x="f223" y="f517"/>
                  <a:pt x="f257" y="f517"/>
                  <a:pt x="f218" y="f517"/>
                </a:cubicBezTo>
                <a:cubicBezTo>
                  <a:pt x="f218" y="f517"/>
                  <a:pt x="f533" y="f517"/>
                  <a:pt x="f533" y="f517"/>
                </a:cubicBezTo>
                <a:cubicBezTo>
                  <a:pt x="f719" y="f517"/>
                  <a:pt x="f719" y="f517"/>
                  <a:pt x="f217" y="f274"/>
                </a:cubicBezTo>
                <a:cubicBezTo>
                  <a:pt x="f720" y="f274"/>
                  <a:pt x="f720" y="f275"/>
                  <a:pt x="f216" y="f276"/>
                </a:cubicBezTo>
                <a:cubicBezTo>
                  <a:pt x="f216" y="f718"/>
                  <a:pt x="f215" y="f718"/>
                  <a:pt x="f215" y="f513"/>
                </a:cubicBezTo>
                <a:cubicBezTo>
                  <a:pt x="f214" y="f513"/>
                  <a:pt x="f214" y="f511"/>
                  <a:pt x="f214" y="f277"/>
                </a:cubicBezTo>
                <a:cubicBezTo>
                  <a:pt x="f193" y="f739"/>
                  <a:pt x="f193" y="f510"/>
                  <a:pt x="f192" y="f508"/>
                </a:cubicBezTo>
                <a:cubicBezTo>
                  <a:pt x="f192" y="f282"/>
                  <a:pt x="f193" y="f278"/>
                  <a:pt x="f214" y="f282"/>
                </a:cubicBezTo>
                <a:cubicBezTo>
                  <a:pt x="f215" y="f279"/>
                  <a:pt x="f215" y="f280"/>
                  <a:pt x="f721" y="f280"/>
                </a:cubicBezTo>
                <a:cubicBezTo>
                  <a:pt x="f216" y="f280"/>
                  <a:pt x="f720" y="f280"/>
                  <a:pt x="f217" y="f281"/>
                </a:cubicBezTo>
                <a:cubicBezTo>
                  <a:pt x="f533" y="f283"/>
                  <a:pt x="f216" y="f287"/>
                  <a:pt x="f721" y="f284"/>
                </a:cubicBezTo>
                <a:cubicBezTo>
                  <a:pt x="f721" y="f284"/>
                  <a:pt x="f721" y="f284"/>
                  <a:pt x="f215" y="f283"/>
                </a:cubicBezTo>
                <a:cubicBezTo>
                  <a:pt x="f215" y="f283"/>
                  <a:pt x="f215" y="f283"/>
                  <a:pt x="f214" y="f283"/>
                </a:cubicBezTo>
                <a:cubicBezTo>
                  <a:pt x="f193" y="f281"/>
                  <a:pt x="f193" y="f281"/>
                  <a:pt x="f192" y="f280"/>
                </a:cubicBezTo>
                <a:cubicBezTo>
                  <a:pt x="f192" y="f279"/>
                  <a:pt x="f213" y="f279"/>
                  <a:pt x="f194" y="f282"/>
                </a:cubicBezTo>
                <a:cubicBezTo>
                  <a:pt x="f191" y="f282"/>
                  <a:pt x="f195" y="f278"/>
                  <a:pt x="f190" y="f278"/>
                </a:cubicBezTo>
                <a:cubicBezTo>
                  <a:pt x="f196" y="f278"/>
                  <a:pt x="f189" y="f508"/>
                  <a:pt x="f197" y="f508"/>
                </a:cubicBezTo>
                <a:cubicBezTo>
                  <a:pt x="f188" y="f508"/>
                  <a:pt x="f198" y="f508"/>
                  <a:pt x="f187" y="f508"/>
                </a:cubicBezTo>
                <a:cubicBezTo>
                  <a:pt x="f199" y="f508"/>
                  <a:pt x="f186" y="f508"/>
                  <a:pt x="f200" y="f508"/>
                </a:cubicBezTo>
                <a:cubicBezTo>
                  <a:pt x="f184" y="f508"/>
                  <a:pt x="f183" y="f508"/>
                  <a:pt x="f180" y="f278"/>
                </a:cubicBezTo>
                <a:cubicBezTo>
                  <a:pt x="f179" y="f278"/>
                  <a:pt x="f177" y="f278"/>
                  <a:pt x="f175" y="f278"/>
                </a:cubicBezTo>
                <a:cubicBezTo>
                  <a:pt x="f173" y="f278"/>
                  <a:pt x="f171" y="f278"/>
                  <a:pt x="f169" y="f282"/>
                </a:cubicBezTo>
                <a:cubicBezTo>
                  <a:pt x="f168" y="f279"/>
                  <a:pt x="f167" y="f279"/>
                  <a:pt x="f166" y="f280"/>
                </a:cubicBezTo>
                <a:cubicBezTo>
                  <a:pt x="f540" y="f281"/>
                  <a:pt x="f164" y="f283"/>
                  <a:pt x="f163" y="f287"/>
                </a:cubicBezTo>
                <a:cubicBezTo>
                  <a:pt x="f162" y="f288"/>
                  <a:pt x="f542" y="f290"/>
                  <a:pt x="f160" y="f291"/>
                </a:cubicBezTo>
                <a:cubicBezTo>
                  <a:pt x="f143" y="f601"/>
                  <a:pt x="f142" y="f507"/>
                  <a:pt x="f146" y="f293"/>
                </a:cubicBezTo>
                <a:cubicBezTo>
                  <a:pt x="f141" y="f499"/>
                  <a:pt x="f139" y="f497"/>
                  <a:pt x="f138" y="f302"/>
                </a:cubicBezTo>
                <a:cubicBezTo>
                  <a:pt x="f135" y="f294"/>
                  <a:pt x="f153" y="f295"/>
                  <a:pt x="f127" y="f295"/>
                </a:cubicBezTo>
                <a:cubicBezTo>
                  <a:pt x="f126" y="f295"/>
                  <a:pt x="f122" y="f295"/>
                  <a:pt x="f122" y="f295"/>
                </a:cubicBezTo>
                <a:cubicBezTo>
                  <a:pt x="f121" y="f295"/>
                  <a:pt x="f119" y="f296"/>
                  <a:pt x="f119" y="f297"/>
                </a:cubicBezTo>
                <a:cubicBezTo>
                  <a:pt x="f114" y="f301"/>
                  <a:pt x="f117" y="f298"/>
                  <a:pt x="f113" y="f299"/>
                </a:cubicBezTo>
                <a:cubicBezTo>
                  <a:pt x="f113" y="f303"/>
                  <a:pt x="f117" y="f496"/>
                  <a:pt x="f117" y="f495"/>
                </a:cubicBezTo>
                <a:cubicBezTo>
                  <a:pt x="f113" y="f305"/>
                  <a:pt x="f112" y="f305"/>
                  <a:pt x="f112" y="f304"/>
                </a:cubicBezTo>
                <a:cubicBezTo>
                  <a:pt x="f112" y="f306"/>
                  <a:pt x="f112" y="f494"/>
                  <a:pt x="f112" y="f307"/>
                </a:cubicBezTo>
                <a:cubicBezTo>
                  <a:pt x="f111" y="f492"/>
                  <a:pt x="f109" y="f311"/>
                  <a:pt x="f107" y="f312"/>
                </a:cubicBezTo>
                <a:cubicBezTo>
                  <a:pt x="f108" y="f313"/>
                  <a:pt x="f545" y="f314"/>
                  <a:pt x="f104" y="f316"/>
                </a:cubicBezTo>
                <a:cubicBezTo>
                  <a:pt x="f103" y="f317"/>
                  <a:pt x="f101" y="f318"/>
                  <a:pt x="f99" y="f321"/>
                </a:cubicBezTo>
                <a:cubicBezTo>
                  <a:pt x="f95" y="f320"/>
                  <a:pt x="f546" y="f323"/>
                  <a:pt x="f96" y="f328"/>
                </a:cubicBezTo>
                <a:cubicBezTo>
                  <a:pt x="f95" y="f328"/>
                  <a:pt x="f95" y="f329"/>
                  <a:pt x="f98" y="f329"/>
                </a:cubicBezTo>
                <a:cubicBezTo>
                  <a:pt x="f99" y="f330"/>
                  <a:pt x="f100" y="f329"/>
                  <a:pt x="f101" y="f330"/>
                </a:cubicBezTo>
                <a:cubicBezTo>
                  <a:pt x="f101" y="f330"/>
                  <a:pt x="f101" y="f331"/>
                  <a:pt x="f103" y="f332"/>
                </a:cubicBezTo>
                <a:cubicBezTo>
                  <a:pt x="f104" y="f332"/>
                  <a:pt x="f545" y="f332"/>
                  <a:pt x="f106" y="f332"/>
                </a:cubicBezTo>
                <a:cubicBezTo>
                  <a:pt x="f107" y="f333"/>
                  <a:pt x="f103" y="f333"/>
                  <a:pt x="f101" y="f334"/>
                </a:cubicBezTo>
                <a:cubicBezTo>
                  <a:pt x="f101" y="f334"/>
                  <a:pt x="f101" y="f337"/>
                  <a:pt x="f101" y="f337"/>
                </a:cubicBezTo>
                <a:cubicBezTo>
                  <a:pt x="f100" y="f337"/>
                  <a:pt x="f100" y="f337"/>
                  <a:pt x="f99" y="f337"/>
                </a:cubicBezTo>
                <a:cubicBezTo>
                  <a:pt x="f98" y="f337"/>
                  <a:pt x="f95" y="f336"/>
                  <a:pt x="f96" y="f336"/>
                </a:cubicBezTo>
                <a:cubicBezTo>
                  <a:pt x="f92" y="f336"/>
                  <a:pt x="f96" y="f334"/>
                  <a:pt x="f92" y="f334"/>
                </a:cubicBezTo>
                <a:cubicBezTo>
                  <a:pt x="f92" y="f333"/>
                  <a:pt x="f90" y="f333"/>
                  <a:pt x="f88" y="f335"/>
                </a:cubicBezTo>
                <a:cubicBezTo>
                  <a:pt x="f547" y="f335"/>
                  <a:pt x="f558" y="f331"/>
                  <a:pt x="f557" y="f332"/>
                </a:cubicBezTo>
                <a:cubicBezTo>
                  <a:pt x="f551" y="f332"/>
                  <a:pt x="f552" y="f333"/>
                  <a:pt x="f557" y="f333"/>
                </a:cubicBezTo>
                <a:cubicBezTo>
                  <a:pt x="f548" y="f333"/>
                  <a:pt x="f558" y="f333"/>
                  <a:pt x="f559" y="f333"/>
                </a:cubicBezTo>
                <a:cubicBezTo>
                  <a:pt x="f547" y="f334"/>
                  <a:pt x="f547" y="f337"/>
                  <a:pt x="f546" y="f337"/>
                </a:cubicBezTo>
                <a:cubicBezTo>
                  <a:pt x="f546" y="f336"/>
                  <a:pt x="f88" y="f337"/>
                  <a:pt x="f88" y="f336"/>
                </a:cubicBezTo>
                <a:cubicBezTo>
                  <a:pt x="f88" y="f336"/>
                  <a:pt x="f90" y="f336"/>
                  <a:pt x="f90" y="f338"/>
                </a:cubicBezTo>
                <a:cubicBezTo>
                  <a:pt x="f92" y="f338"/>
                  <a:pt x="f92" y="f340"/>
                  <a:pt x="f96" y="f340"/>
                </a:cubicBezTo>
                <a:cubicBezTo>
                  <a:pt x="f98" y="f340"/>
                  <a:pt x="f98" y="f340"/>
                  <a:pt x="f99" y="f339"/>
                </a:cubicBezTo>
                <a:cubicBezTo>
                  <a:pt x="f100" y="f345"/>
                  <a:pt x="f101" y="f345"/>
                  <a:pt x="f101" y="f342"/>
                </a:cubicBezTo>
                <a:cubicBezTo>
                  <a:pt x="f100" y="f342"/>
                  <a:pt x="f98" y="f342"/>
                  <a:pt x="f95" y="f341"/>
                </a:cubicBezTo>
                <a:cubicBezTo>
                  <a:pt x="f96" y="f341"/>
                  <a:pt x="f92" y="f345"/>
                  <a:pt x="f88" y="f339"/>
                </a:cubicBezTo>
                <a:cubicBezTo>
                  <a:pt x="f88" y="f339"/>
                  <a:pt x="f546" y="f339"/>
                  <a:pt x="f547" y="f339"/>
                </a:cubicBezTo>
                <a:cubicBezTo>
                  <a:pt x="f547" y="f340"/>
                  <a:pt x="f547" y="f340"/>
                  <a:pt x="f559" y="f338"/>
                </a:cubicBezTo>
                <a:cubicBezTo>
                  <a:pt x="f548" y="f336"/>
                  <a:pt x="f552" y="f336"/>
                  <a:pt x="f556" y="f338"/>
                </a:cubicBezTo>
                <a:cubicBezTo>
                  <a:pt x="f555" y="f338"/>
                  <a:pt x="f562" y="f340"/>
                  <a:pt x="f561" y="f345"/>
                </a:cubicBezTo>
                <a:cubicBezTo>
                  <a:pt x="f560" y="f345"/>
                  <a:pt x="f560" y="f345"/>
                  <a:pt x="f620" y="f345"/>
                </a:cubicBezTo>
                <a:cubicBezTo>
                  <a:pt x="f620" y="f341"/>
                  <a:pt x="f620" y="f341"/>
                  <a:pt x="f555" y="f342"/>
                </a:cubicBezTo>
                <a:cubicBezTo>
                  <a:pt x="f556" y="f342"/>
                  <a:pt x="f556" y="f342"/>
                  <a:pt x="f554" y="f342"/>
                </a:cubicBezTo>
                <a:cubicBezTo>
                  <a:pt x="f551" y="f341"/>
                  <a:pt x="f550" y="f342"/>
                  <a:pt x="f548" y="f342"/>
                </a:cubicBezTo>
                <a:cubicBezTo>
                  <a:pt x="f558" y="f342"/>
                  <a:pt x="f559" y="f342"/>
                  <a:pt x="f547" y="f342"/>
                </a:cubicBezTo>
                <a:cubicBezTo>
                  <a:pt x="f546" y="f342"/>
                  <a:pt x="f88" y="f342"/>
                  <a:pt x="f90" y="f343"/>
                </a:cubicBezTo>
                <a:cubicBezTo>
                  <a:pt x="f92" y="f343"/>
                  <a:pt x="f92" y="f343"/>
                  <a:pt x="f96" y="f344"/>
                </a:cubicBezTo>
                <a:cubicBezTo>
                  <a:pt x="f95" y="f352"/>
                  <a:pt x="f101" y="f352"/>
                  <a:pt x="f101" y="f479"/>
                </a:cubicBezTo>
                <a:cubicBezTo>
                  <a:pt x="f100" y="f352"/>
                  <a:pt x="f95" y="f480"/>
                  <a:pt x="f92" y="f480"/>
                </a:cubicBezTo>
                <a:cubicBezTo>
                  <a:pt x="f88" y="f480"/>
                  <a:pt x="f547" y="f480"/>
                  <a:pt x="f558" y="f352"/>
                </a:cubicBezTo>
                <a:cubicBezTo>
                  <a:pt x="f557" y="f352"/>
                  <a:pt x="f551" y="f344"/>
                  <a:pt x="f553" y="f344"/>
                </a:cubicBezTo>
                <a:cubicBezTo>
                  <a:pt x="f554" y="f344"/>
                  <a:pt x="f554" y="f352"/>
                  <a:pt x="f555" y="f352"/>
                </a:cubicBezTo>
                <a:cubicBezTo>
                  <a:pt x="f620" y="f352"/>
                  <a:pt x="f620" y="f344"/>
                  <a:pt x="f560" y="f344"/>
                </a:cubicBezTo>
                <a:cubicBezTo>
                  <a:pt x="f561" y="f344"/>
                  <a:pt x="f561" y="f352"/>
                  <a:pt x="f562" y="f352"/>
                </a:cubicBezTo>
                <a:cubicBezTo>
                  <a:pt x="f563" y="f352"/>
                  <a:pt x="f563" y="f352"/>
                  <a:pt x="f564" y="f352"/>
                </a:cubicBezTo>
                <a:cubicBezTo>
                  <a:pt x="f565" y="f352"/>
                  <a:pt x="f565" y="f352"/>
                  <a:pt x="f566" y="f352"/>
                </a:cubicBezTo>
                <a:cubicBezTo>
                  <a:pt x="f567" y="f480"/>
                  <a:pt x="f568" y="f479"/>
                  <a:pt x="f569" y="f479"/>
                </a:cubicBezTo>
                <a:cubicBezTo>
                  <a:pt x="f570" y="f478"/>
                  <a:pt x="f571" y="f478"/>
                  <a:pt x="f573" y="f478"/>
                </a:cubicBezTo>
                <a:cubicBezTo>
                  <a:pt x="f574" y="f353"/>
                  <a:pt x="f575" y="f355"/>
                  <a:pt x="f577" y="f354"/>
                </a:cubicBezTo>
                <a:cubicBezTo>
                  <a:pt x="f599" y="f357"/>
                  <a:pt x="f580" y="f357"/>
                  <a:pt x="f598" y="f918"/>
                </a:cubicBezTo>
                <a:cubicBezTo>
                  <a:pt x="f597" y="f358"/>
                  <a:pt x="f583" y="f359"/>
                  <a:pt x="f585" y="f360"/>
                </a:cubicBezTo>
                <a:cubicBezTo>
                  <a:pt x="f586" y="f360"/>
                  <a:pt x="f588" y="f360"/>
                  <a:pt x="f593" y="f361"/>
                </a:cubicBezTo>
                <a:cubicBezTo>
                  <a:pt x="f592" y="f362"/>
                  <a:pt x="f591" y="f2351"/>
                  <a:pt x="f595" y="f2351"/>
                </a:cubicBezTo>
                <a:cubicBezTo>
                  <a:pt x="f814" y="f363"/>
                  <a:pt x="f49" y="f363"/>
                  <a:pt x="f51" y="f363"/>
                </a:cubicBezTo>
                <a:cubicBezTo>
                  <a:pt x="f23" y="f363"/>
                  <a:pt x="f21" y="f471"/>
                  <a:pt x="f15" y="f917"/>
                </a:cubicBezTo>
                <a:cubicBezTo>
                  <a:pt x="f10" y="f364"/>
                  <a:pt x="f32" y="f364"/>
                  <a:pt x="f37" y="f425"/>
                </a:cubicBezTo>
                <a:cubicBezTo>
                  <a:pt x="f38" y="f365"/>
                  <a:pt x="f38" y="f367"/>
                  <a:pt x="f38" y="f370"/>
                </a:cubicBezTo>
                <a:cubicBezTo>
                  <a:pt x="f38" y="f371"/>
                  <a:pt x="f39" y="f373"/>
                  <a:pt x="f38" y="f375"/>
                </a:cubicBezTo>
                <a:cubicBezTo>
                  <a:pt x="f36" y="f376"/>
                  <a:pt x="f36" y="f377"/>
                  <a:pt x="f37" y="f378"/>
                </a:cubicBezTo>
                <a:cubicBezTo>
                  <a:pt x="f37" y="f379"/>
                  <a:pt x="f36" y="f400"/>
                  <a:pt x="f36" y="f380"/>
                </a:cubicBezTo>
                <a:cubicBezTo>
                  <a:pt x="f36" y="f399"/>
                  <a:pt x="f36" y="f381"/>
                  <a:pt x="f36" y="f398"/>
                </a:cubicBezTo>
                <a:cubicBezTo>
                  <a:pt x="f36" y="f382"/>
                  <a:pt x="f37" y="f383"/>
                  <a:pt x="f37" y="f384"/>
                </a:cubicBezTo>
                <a:cubicBezTo>
                  <a:pt x="f35" y="f386"/>
                  <a:pt x="f37" y="f387"/>
                  <a:pt x="f38" y="f388"/>
                </a:cubicBezTo>
                <a:cubicBezTo>
                  <a:pt x="f39" y="f389"/>
                  <a:pt x="f41" y="f389"/>
                  <a:pt x="f42" y="f1430"/>
                </a:cubicBezTo>
                <a:cubicBezTo>
                  <a:pt x="f43" y="f1430"/>
                  <a:pt x="f44" y="f390"/>
                  <a:pt x="f45" y="f392"/>
                </a:cubicBezTo>
                <a:cubicBezTo>
                  <a:pt x="f476" y="f397"/>
                  <a:pt x="f474" y="f393"/>
                  <a:pt x="f482" y="f396"/>
                </a:cubicBezTo>
                <a:cubicBezTo>
                  <a:pt x="f472" y="f394"/>
                  <a:pt x="f498" y="f394"/>
                  <a:pt x="f470" y="f394"/>
                </a:cubicBezTo>
                <a:cubicBezTo>
                  <a:pt x="f469" y="f394"/>
                  <a:pt x="f468" y="f395"/>
                  <a:pt x="f467" y="f943"/>
                </a:cubicBezTo>
                <a:cubicBezTo>
                  <a:pt x="f466" y="f916"/>
                  <a:pt x="f501" y="f916"/>
                  <a:pt x="f463" y="f916"/>
                </a:cubicBezTo>
                <a:cubicBezTo>
                  <a:pt x="f486" y="f945"/>
                  <a:pt x="f487" y="f915"/>
                  <a:pt x="f461" y="f949"/>
                </a:cubicBezTo>
                <a:cubicBezTo>
                  <a:pt x="f460" y="f914"/>
                  <a:pt x="f505" y="f914"/>
                  <a:pt x="f458" y="f911"/>
                </a:cubicBezTo>
                <a:cubicBezTo>
                  <a:pt x="f506" y="f909"/>
                  <a:pt x="f457" y="f826"/>
                  <a:pt x="f456" y="f825"/>
                </a:cubicBezTo>
                <a:cubicBezTo>
                  <a:pt x="f454" y="f820"/>
                  <a:pt x="f461" y="f818"/>
                  <a:pt x="f461" y="f955"/>
                </a:cubicBezTo>
                <a:cubicBezTo>
                  <a:pt x="f461" y="f820"/>
                  <a:pt x="f460" y="f616"/>
                  <a:pt x="f504" y="f616"/>
                </a:cubicBezTo>
                <a:cubicBezTo>
                  <a:pt x="f505" y="f616"/>
                  <a:pt x="f459" y="f820"/>
                  <a:pt x="f458" y="f820"/>
                </a:cubicBezTo>
                <a:cubicBezTo>
                  <a:pt x="f455" y="f823"/>
                  <a:pt x="f514" y="f614"/>
                  <a:pt x="f450" y="f615"/>
                </a:cubicBezTo>
                <a:cubicBezTo>
                  <a:pt x="f448" y="f822"/>
                  <a:pt x="f446" y="f823"/>
                  <a:pt x="f444" y="f823"/>
                </a:cubicBezTo>
                <a:cubicBezTo>
                  <a:pt x="f442" y="f823"/>
                  <a:pt x="f440" y="f822"/>
                  <a:pt x="f438" y="f823"/>
                </a:cubicBezTo>
                <a:cubicBezTo>
                  <a:pt x="f436" y="f823"/>
                  <a:pt x="f435" y="f823"/>
                  <a:pt x="f434" y="f824"/>
                </a:cubicBezTo>
                <a:cubicBezTo>
                  <a:pt x="f431" y="f824"/>
                  <a:pt x="f430" y="f824"/>
                  <a:pt x="f430" y="f821"/>
                </a:cubicBezTo>
                <a:cubicBezTo>
                  <a:pt x="f529" y="f820"/>
                  <a:pt x="f529" y="f616"/>
                  <a:pt x="f429" y="f955"/>
                </a:cubicBezTo>
                <a:cubicBezTo>
                  <a:pt x="f530" y="f819"/>
                  <a:pt x="f427" y="f617"/>
                  <a:pt x="f531" y="f825"/>
                </a:cubicBezTo>
                <a:cubicBezTo>
                  <a:pt x="f531" y="f826"/>
                  <a:pt x="f531" y="f827"/>
                  <a:pt x="f427" y="f827"/>
                </a:cubicBezTo>
                <a:cubicBezTo>
                  <a:pt x="f428" y="f909"/>
                  <a:pt x="f429" y="f909"/>
                  <a:pt x="f530" y="f910"/>
                </a:cubicBezTo>
                <a:cubicBezTo>
                  <a:pt x="f428" y="f911"/>
                  <a:pt x="f531" y="f911"/>
                  <a:pt x="f531" y="f911"/>
                </a:cubicBezTo>
                <a:cubicBezTo>
                  <a:pt x="f426" y="f912"/>
                  <a:pt x="f532" y="f912"/>
                  <a:pt x="f424" y="f912"/>
                </a:cubicBezTo>
                <a:cubicBezTo>
                  <a:pt x="f534" y="f912"/>
                  <a:pt x="f422" y="f909"/>
                  <a:pt x="f420" y="f909"/>
                </a:cubicBezTo>
                <a:cubicBezTo>
                  <a:pt x="f419" y="f909"/>
                  <a:pt x="f419" y="f910"/>
                  <a:pt x="f2352" y="f910"/>
                </a:cubicBezTo>
                <a:cubicBezTo>
                  <a:pt x="f418" y="f911"/>
                  <a:pt x="f535" y="f910"/>
                  <a:pt x="f417" y="f911"/>
                </a:cubicBezTo>
                <a:cubicBezTo>
                  <a:pt x="f549" y="f911"/>
                  <a:pt x="f412" y="f914"/>
                  <a:pt x="f411" y="f912"/>
                </a:cubicBezTo>
                <a:cubicBezTo>
                  <a:pt x="f410" y="f911"/>
                  <a:pt x="f411" y="f910"/>
                  <a:pt x="f412" y="f910"/>
                </a:cubicBezTo>
                <a:cubicBezTo>
                  <a:pt x="f413" y="f909"/>
                  <a:pt x="f413" y="f909"/>
                  <a:pt x="f416" y="f827"/>
                </a:cubicBezTo>
                <a:cubicBezTo>
                  <a:pt x="f416" y="f826"/>
                  <a:pt x="f416" y="f825"/>
                  <a:pt x="f416" y="f818"/>
                </a:cubicBezTo>
                <a:cubicBezTo>
                  <a:pt x="f549" y="f617"/>
                  <a:pt x="f417" y="f819"/>
                  <a:pt x="f417" y="f955"/>
                </a:cubicBezTo>
                <a:cubicBezTo>
                  <a:pt x="f535" y="f616"/>
                  <a:pt x="f535" y="f820"/>
                  <a:pt x="f535" y="f821"/>
                </a:cubicBezTo>
                <a:cubicBezTo>
                  <a:pt x="f418" y="f824"/>
                  <a:pt x="f418" y="f824"/>
                  <a:pt x="f2352" y="f823"/>
                </a:cubicBezTo>
                <a:cubicBezTo>
                  <a:pt x="f419" y="f615"/>
                  <a:pt x="f419" y="f614"/>
                  <a:pt x="f421" y="f610"/>
                </a:cubicBezTo>
                <a:cubicBezTo>
                  <a:pt x="f534" y="f613"/>
                  <a:pt x="f534" y="f612"/>
                  <a:pt x="f534" y="f890"/>
                </a:cubicBezTo>
                <a:cubicBezTo>
                  <a:pt x="f534" y="f892"/>
                  <a:pt x="f534" y="f898"/>
                  <a:pt x="f534" y="f901"/>
                </a:cubicBezTo>
                <a:cubicBezTo>
                  <a:pt x="f534" y="f904"/>
                  <a:pt x="f534" y="f903"/>
                  <a:pt x="f534" y="f1388"/>
                </a:cubicBezTo>
                <a:cubicBezTo>
                  <a:pt x="f534" y="f1389"/>
                  <a:pt x="f423" y="f1389"/>
                  <a:pt x="f423" y="f1389"/>
                </a:cubicBezTo>
                <a:cubicBezTo>
                  <a:pt x="f424" y="f1390"/>
                  <a:pt x="f426" y="f1239"/>
                  <a:pt x="f423" y="f1240"/>
                </a:cubicBezTo>
                <a:cubicBezTo>
                  <a:pt x="f534" y="f1392"/>
                  <a:pt x="f534" y="f1392"/>
                  <a:pt x="f421" y="f1392"/>
                </a:cubicBezTo>
                <a:cubicBezTo>
                  <a:pt x="f420" y="f1240"/>
                  <a:pt x="f420" y="f1240"/>
                  <a:pt x="f2352" y="f1392"/>
                </a:cubicBezTo>
                <a:cubicBezTo>
                  <a:pt x="f535" y="f1391"/>
                  <a:pt x="f413" y="f1389"/>
                  <a:pt x="f411" y="f1391"/>
                </a:cubicBezTo>
                <a:cubicBezTo>
                  <a:pt x="f411" y="f1392"/>
                  <a:pt x="f411" y="f1239"/>
                  <a:pt x="f414" y="f1239"/>
                </a:cubicBezTo>
                <a:cubicBezTo>
                  <a:pt x="f409" y="f1237"/>
                  <a:pt x="f408" y="f1239"/>
                  <a:pt x="f544" y="f1239"/>
                </a:cubicBezTo>
                <a:cubicBezTo>
                  <a:pt x="f407" y="f1239"/>
                  <a:pt x="f543" y="f1239"/>
                  <a:pt x="f406" y="f1238"/>
                </a:cubicBezTo>
                <a:cubicBezTo>
                  <a:pt x="f536" y="f1238"/>
                  <a:pt x="f405" y="f1238"/>
                  <a:pt x="f537" y="f1238"/>
                </a:cubicBezTo>
                <a:cubicBezTo>
                  <a:pt x="f403" y="f1237"/>
                  <a:pt x="f404" y="f1237"/>
                  <a:pt x="f348" y="f1236"/>
                </a:cubicBezTo>
                <a:cubicBezTo>
                  <a:pt x="f349" y="f1236"/>
                  <a:pt x="f402" y="f1236"/>
                  <a:pt x="f347" y="f1236"/>
                </a:cubicBezTo>
                <a:cubicBezTo>
                  <a:pt x="f351" y="f1236"/>
                  <a:pt x="f28" y="f1242"/>
                  <a:pt x="f27" y="f1236"/>
                </a:cubicBezTo>
                <a:cubicBezTo>
                  <a:pt x="f24" y="f1238"/>
                  <a:pt x="f24" y="f1240"/>
                  <a:pt x="f22" y="f1391"/>
                </a:cubicBezTo>
                <a:cubicBezTo>
                  <a:pt x="f30" y="f1390"/>
                  <a:pt x="f33" y="f1390"/>
                  <a:pt x="f19" y="f1409"/>
                </a:cubicBezTo>
                <a:cubicBezTo>
                  <a:pt x="f34" y="f1388"/>
                  <a:pt x="f34" y="f901"/>
                  <a:pt x="f14" y="f904"/>
                </a:cubicBezTo>
                <a:cubicBezTo>
                  <a:pt x="f12" y="f904"/>
                  <a:pt x="f11" y="f1388"/>
                  <a:pt x="f9" y="f1409"/>
                </a:cubicBezTo>
                <a:cubicBezTo>
                  <a:pt x="f47" y="f1409"/>
                  <a:pt x="f48" y="f1409"/>
                  <a:pt x="f53" y="f1409"/>
                </a:cubicBezTo>
                <a:cubicBezTo>
                  <a:pt x="f52" y="f1409"/>
                  <a:pt x="f256" y="f1389"/>
                  <a:pt x="f258" y="f1389"/>
                </a:cubicBezTo>
                <a:cubicBezTo>
                  <a:pt x="f259" y="f1390"/>
                  <a:pt x="f255" y="f1390"/>
                  <a:pt x="f254" y="f1391"/>
                </a:cubicBezTo>
                <a:cubicBezTo>
                  <a:pt x="f253" y="f1391"/>
                  <a:pt x="f285" y="f1392"/>
                  <a:pt x="f252" y="f1392"/>
                </a:cubicBezTo>
                <a:cubicBezTo>
                  <a:pt x="f286" y="f1240"/>
                  <a:pt x="f249" y="f1240"/>
                  <a:pt x="f247" y="f1240"/>
                </a:cubicBezTo>
                <a:cubicBezTo>
                  <a:pt x="f243" y="f1240"/>
                  <a:pt x="f238" y="f1239"/>
                  <a:pt x="f86" y="f1237"/>
                </a:cubicBezTo>
                <a:cubicBezTo>
                  <a:pt x="f57" y="f1236"/>
                  <a:pt x="f62" y="f1236"/>
                  <a:pt x="f64" y="f1236"/>
                </a:cubicBezTo>
                <a:cubicBezTo>
                  <a:pt x="f67" y="f1236"/>
                  <a:pt x="f72" y="f1241"/>
                  <a:pt x="f79" y="f1242"/>
                </a:cubicBezTo>
                <a:cubicBezTo>
                  <a:pt x="f209" y="f1242"/>
                  <a:pt x="f79" y="f1263"/>
                  <a:pt x="f79" y="f1394"/>
                </a:cubicBezTo>
                <a:cubicBezTo>
                  <a:pt x="f79" y="f1117"/>
                  <a:pt x="f212" y="f1117"/>
                  <a:pt x="f79" y="f1116"/>
                </a:cubicBezTo>
                <a:cubicBezTo>
                  <a:pt x="f75" y="f1115"/>
                  <a:pt x="f73" y="f1116"/>
                  <a:pt x="f72" y="f1116"/>
                </a:cubicBezTo>
                <a:cubicBezTo>
                  <a:pt x="f67" y="f1116"/>
                  <a:pt x="f67" y="f1116"/>
                  <a:pt x="f64" y="f1116"/>
                </a:cubicBezTo>
                <a:cubicBezTo>
                  <a:pt x="f64" y="f1116"/>
                  <a:pt x="f63" y="f1117"/>
                  <a:pt x="f62" y="f1394"/>
                </a:cubicBezTo>
                <a:cubicBezTo>
                  <a:pt x="f60" y="f1394"/>
                  <a:pt x="f60" y="f1117"/>
                  <a:pt x="f57" y="f1116"/>
                </a:cubicBezTo>
                <a:cubicBezTo>
                  <a:pt x="f57" y="f1116"/>
                  <a:pt x="f55" y="f1116"/>
                  <a:pt x="f57" y="f879"/>
                </a:cubicBezTo>
                <a:cubicBezTo>
                  <a:pt x="f57" y="f879"/>
                  <a:pt x="f60" y="f878"/>
                  <a:pt x="f62" y="f879"/>
                </a:cubicBezTo>
                <a:cubicBezTo>
                  <a:pt x="f63" y="f879"/>
                  <a:pt x="f63" y="f1115"/>
                  <a:pt x="f64" y="f1115"/>
                </a:cubicBezTo>
                <a:cubicBezTo>
                  <a:pt x="f65" y="f1115"/>
                  <a:pt x="f70" y="f879"/>
                  <a:pt x="f70" y="f878"/>
                </a:cubicBezTo>
                <a:cubicBezTo>
                  <a:pt x="f70" y="f877"/>
                  <a:pt x="f67" y="f877"/>
                  <a:pt x="f67" y="f877"/>
                </a:cubicBezTo>
                <a:cubicBezTo>
                  <a:pt x="f67" y="f876"/>
                  <a:pt x="f67" y="f876"/>
                  <a:pt x="f67" y="f1111"/>
                </a:cubicBezTo>
                <a:cubicBezTo>
                  <a:pt x="f67" y="f860"/>
                  <a:pt x="f65" y="f861"/>
                  <a:pt x="f64" y="f1111"/>
                </a:cubicBezTo>
                <a:cubicBezTo>
                  <a:pt x="f63" y="f876"/>
                  <a:pt x="f60" y="f879"/>
                  <a:pt x="f57" y="f876"/>
                </a:cubicBezTo>
                <a:cubicBezTo>
                  <a:pt x="f55" y="f860"/>
                  <a:pt x="f55" y="f862"/>
                  <a:pt x="f62" y="f862"/>
                </a:cubicBezTo>
                <a:cubicBezTo>
                  <a:pt x="f63" y="f862"/>
                  <a:pt x="f64" y="f861"/>
                  <a:pt x="f65" y="f862"/>
                </a:cubicBezTo>
                <a:cubicBezTo>
                  <a:pt x="f67" y="f862"/>
                  <a:pt x="f67" y="f862"/>
                  <a:pt x="f70" y="f863"/>
                </a:cubicBezTo>
                <a:cubicBezTo>
                  <a:pt x="f72" y="f863"/>
                  <a:pt x="f75" y="f862"/>
                  <a:pt x="f79" y="f863"/>
                </a:cubicBezTo>
                <a:cubicBezTo>
                  <a:pt x="f212" y="f864"/>
                  <a:pt x="f73" y="f1110"/>
                  <a:pt x="f73" y="f1110"/>
                </a:cubicBezTo>
                <a:cubicBezTo>
                  <a:pt x="f70" y="f865"/>
                  <a:pt x="f67" y="f867"/>
                  <a:pt x="f65" y="f868"/>
                </a:cubicBezTo>
                <a:cubicBezTo>
                  <a:pt x="f63" y="f869"/>
                  <a:pt x="f60" y="f869"/>
                  <a:pt x="f57" y="f1109"/>
                </a:cubicBezTo>
                <a:cubicBezTo>
                  <a:pt x="f57" y="f871"/>
                  <a:pt x="f57" y="f871"/>
                  <a:pt x="f86" y="f871"/>
                </a:cubicBezTo>
                <a:cubicBezTo>
                  <a:pt x="f85" y="f871"/>
                  <a:pt x="f85" y="f1109"/>
                  <a:pt x="f237" y="f870"/>
                </a:cubicBezTo>
                <a:cubicBezTo>
                  <a:pt x="f239" y="f868"/>
                  <a:pt x="f240" y="f868"/>
                  <a:pt x="f242" y="f869"/>
                </a:cubicBezTo>
                <a:cubicBezTo>
                  <a:pt x="f244" y="f869"/>
                  <a:pt x="f247" y="f869"/>
                  <a:pt x="f249" y="f869"/>
                </a:cubicBezTo>
                <a:cubicBezTo>
                  <a:pt x="f250" y="f869"/>
                  <a:pt x="f250" y="f870"/>
                  <a:pt x="f286" y="f870"/>
                </a:cubicBezTo>
                <a:cubicBezTo>
                  <a:pt x="f251" y="f1109"/>
                  <a:pt x="f252" y="f1109"/>
                  <a:pt x="f285" y="f1109"/>
                </a:cubicBezTo>
                <a:cubicBezTo>
                  <a:pt x="f255" y="f871"/>
                  <a:pt x="f259" y="f873"/>
                  <a:pt x="f256" y="f874"/>
                </a:cubicBezTo>
                <a:cubicBezTo>
                  <a:pt x="f52" y="f1113"/>
                  <a:pt x="f47" y="f1113"/>
                  <a:pt x="f9" y="f1099"/>
                </a:cubicBezTo>
                <a:cubicBezTo>
                  <a:pt x="f11" y="f1100"/>
                  <a:pt x="f12" y="f1101"/>
                  <a:pt x="f13" y="f1112"/>
                </a:cubicBezTo>
                <a:cubicBezTo>
                  <a:pt x="f14" y="f1103"/>
                  <a:pt x="f16" y="f1114"/>
                  <a:pt x="f34" y="f1114"/>
                </a:cubicBezTo>
                <a:cubicBezTo>
                  <a:pt x="f17" y="f1101"/>
                  <a:pt x="f19" y="f1101"/>
                  <a:pt x="f33" y="f1101"/>
                </a:cubicBezTo>
                <a:cubicBezTo>
                  <a:pt x="f20" y="f1100"/>
                  <a:pt x="f30" y="f1100"/>
                  <a:pt x="f22" y="f1101"/>
                </a:cubicBezTo>
                <a:cubicBezTo>
                  <a:pt x="f24" y="f1101"/>
                  <a:pt x="f26" y="f1098"/>
                  <a:pt x="f28" y="f1098"/>
                </a:cubicBezTo>
                <a:cubicBezTo>
                  <a:pt x="f346" y="f1112"/>
                  <a:pt x="f350" y="f1112"/>
                  <a:pt x="f402" y="f1103"/>
                </a:cubicBezTo>
                <a:cubicBezTo>
                  <a:pt x="f348" y="f1108"/>
                  <a:pt x="f347" y="f2348"/>
                  <a:pt x="f349" y="f1105"/>
                </a:cubicBezTo>
                <a:cubicBezTo>
                  <a:pt x="f349" y="f1105"/>
                  <a:pt x="f348" y="f1106"/>
                  <a:pt x="f348" y="f1106"/>
                </a:cubicBezTo>
                <a:cubicBezTo>
                  <a:pt x="f403" y="f2345"/>
                  <a:pt x="f536" y="f1107"/>
                  <a:pt x="f543" y="f2346"/>
                </a:cubicBezTo>
                <a:cubicBezTo>
                  <a:pt x="f408" y="f2344"/>
                  <a:pt x="f536" y="f2343"/>
                  <a:pt x="f543" y="f2342"/>
                </a:cubicBezTo>
                <a:cubicBezTo>
                  <a:pt x="f543" y="f2349"/>
                  <a:pt x="f407" y="f2349"/>
                  <a:pt x="f407" y="f2349"/>
                </a:cubicBezTo>
                <a:cubicBezTo>
                  <a:pt x="f407" y="f2349"/>
                  <a:pt x="f544" y="f2341"/>
                  <a:pt x="f544" y="f2341"/>
                </a:cubicBezTo>
                <a:cubicBezTo>
                  <a:pt x="f408" y="f2340"/>
                  <a:pt x="f415" y="f2340"/>
                  <a:pt x="f409" y="f2340"/>
                </a:cubicBezTo>
                <a:cubicBezTo>
                  <a:pt x="f410" y="f2340"/>
                  <a:pt x="f410" y="f2350"/>
                  <a:pt x="f410" y="f2339"/>
                </a:cubicBezTo>
                <a:cubicBezTo>
                  <a:pt x="f410" y="f1363"/>
                  <a:pt x="f409" y="f1363"/>
                  <a:pt x="f409" y="f1363"/>
                </a:cubicBezTo>
                <a:cubicBezTo>
                  <a:pt x="f409" y="f855"/>
                  <a:pt x="f409" y="f855"/>
                  <a:pt x="f409" y="f854"/>
                </a:cubicBezTo>
                <a:cubicBezTo>
                  <a:pt x="f415" y="f853"/>
                  <a:pt x="f543" y="f853"/>
                  <a:pt x="f408" y="f851"/>
                </a:cubicBezTo>
                <a:cubicBezTo>
                  <a:pt x="f415" y="f851"/>
                  <a:pt x="f415" y="f850"/>
                  <a:pt x="f409" y="f857"/>
                </a:cubicBezTo>
                <a:cubicBezTo>
                  <a:pt x="f409" y="f849"/>
                  <a:pt x="f409" y="f848"/>
                  <a:pt x="f410" y="f848"/>
                </a:cubicBezTo>
                <a:cubicBezTo>
                  <a:pt x="f411" y="f858"/>
                  <a:pt x="f412" y="f858"/>
                  <a:pt x="f413" y="f859"/>
                </a:cubicBezTo>
                <a:cubicBezTo>
                  <a:pt x="f416" y="f844"/>
                  <a:pt x="f416" y="f842"/>
                  <a:pt x="f417" y="f841"/>
                </a:cubicBezTo>
                <a:cubicBezTo>
                  <a:pt x="f535" y="f840"/>
                  <a:pt x="f418" y="f840"/>
                  <a:pt x="f2352" y="f839"/>
                </a:cubicBezTo>
                <a:cubicBezTo>
                  <a:pt x="f419" y="f839"/>
                  <a:pt x="f420" y="f838"/>
                  <a:pt x="f421" y="f838"/>
                </a:cubicBezTo>
                <a:cubicBezTo>
                  <a:pt x="f422" y="f838"/>
                  <a:pt x="f423" y="f838"/>
                  <a:pt x="f424" y="f838"/>
                </a:cubicBezTo>
                <a:cubicBezTo>
                  <a:pt x="f532" y="f837"/>
                  <a:pt x="f532" y="f836"/>
                  <a:pt x="f426" y="f836"/>
                </a:cubicBezTo>
                <a:cubicBezTo>
                  <a:pt x="f427" y="f835"/>
                  <a:pt x="f429" y="f836"/>
                  <a:pt x="f529" y="f835"/>
                </a:cubicBezTo>
                <a:cubicBezTo>
                  <a:pt x="f430" y="f834"/>
                  <a:pt x="f430" y="f833"/>
                  <a:pt x="f529" y="f833"/>
                </a:cubicBezTo>
                <a:cubicBezTo>
                  <a:pt x="f529" y="f828"/>
                  <a:pt x="f529" y="f829"/>
                  <a:pt x="f429" y="f830"/>
                </a:cubicBezTo>
                <a:cubicBezTo>
                  <a:pt x="f429" y="f831"/>
                  <a:pt x="f429" y="f832"/>
                  <a:pt x="f529" y="f1343"/>
                </a:cubicBezTo>
                <a:cubicBezTo>
                  <a:pt x="f529" y="f1344"/>
                  <a:pt x="f529" y="f1345"/>
                  <a:pt x="f430" y="f2338"/>
                </a:cubicBezTo>
                <a:cubicBezTo>
                  <a:pt x="f430" y="f1346"/>
                  <a:pt x="f431" y="f1349"/>
                  <a:pt x="f430" y="f2334"/>
                </a:cubicBezTo>
                <a:cubicBezTo>
                  <a:pt x="f429" y="f1349"/>
                  <a:pt x="f430" y="f2336"/>
                  <a:pt x="f429" y="f2337"/>
                </a:cubicBezTo>
                <a:cubicBezTo>
                  <a:pt x="f429" y="f2337"/>
                  <a:pt x="f530" y="f2337"/>
                  <a:pt x="f428" y="f1346"/>
                </a:cubicBezTo>
                <a:cubicBezTo>
                  <a:pt x="f427" y="f1346"/>
                  <a:pt x="f427" y="f2338"/>
                  <a:pt x="f531" y="f2338"/>
                </a:cubicBezTo>
                <a:cubicBezTo>
                  <a:pt x="f426" y="f1345"/>
                  <a:pt x="f532" y="f1345"/>
                  <a:pt x="f532" y="f2338"/>
                </a:cubicBezTo>
                <a:cubicBezTo>
                  <a:pt x="f532" y="f1346"/>
                  <a:pt x="f531" y="f1346"/>
                  <a:pt x="f531" y="f2337"/>
                </a:cubicBezTo>
                <a:cubicBezTo>
                  <a:pt x="f428" y="f1347"/>
                  <a:pt x="f428" y="f1348"/>
                  <a:pt x="f428" y="f1349"/>
                </a:cubicBezTo>
                <a:cubicBezTo>
                  <a:pt x="f530" y="f1350"/>
                  <a:pt x="f530" y="f758"/>
                  <a:pt x="f530" y="f756"/>
                </a:cubicBezTo>
                <a:cubicBezTo>
                  <a:pt x="f530" y="f755"/>
                  <a:pt x="f529" y="f760"/>
                  <a:pt x="f430" y="f759"/>
                </a:cubicBezTo>
                <a:cubicBezTo>
                  <a:pt x="f432" y="f753"/>
                  <a:pt x="f430" y="f761"/>
                  <a:pt x="f529" y="f750"/>
                </a:cubicBezTo>
                <a:cubicBezTo>
                  <a:pt x="f529" y="f749"/>
                  <a:pt x="f529" y="f748"/>
                  <a:pt x="f529" y="f747"/>
                </a:cubicBezTo>
                <a:cubicBezTo>
                  <a:pt x="f430" y="f765"/>
                  <a:pt x="f430" y="f1095"/>
                  <a:pt x="f430" y="f1093"/>
                </a:cubicBezTo>
                <a:cubicBezTo>
                  <a:pt x="f430" y="f1090"/>
                  <a:pt x="f430" y="f1096"/>
                  <a:pt x="f430" y="f1244"/>
                </a:cubicBezTo>
                <a:cubicBezTo>
                  <a:pt x="f430" y="f1246"/>
                  <a:pt x="f529" y="f1251"/>
                  <a:pt x="f431" y="f1088"/>
                </a:cubicBezTo>
                <a:cubicBezTo>
                  <a:pt x="f432" y="f1088"/>
                  <a:pt x="f432" y="f1087"/>
                  <a:pt x="f432" y="f1084"/>
                </a:cubicBezTo>
                <a:cubicBezTo>
                  <a:pt x="f432" y="f1085"/>
                  <a:pt x="f434" y="f1086"/>
                  <a:pt x="f432" y="f1248"/>
                </a:cubicBezTo>
                <a:cubicBezTo>
                  <a:pt x="f432" y="f1249"/>
                  <a:pt x="f431" y="f1249"/>
                  <a:pt x="f430" y="f1250"/>
                </a:cubicBezTo>
                <a:cubicBezTo>
                  <a:pt x="f428" y="f1261"/>
                  <a:pt x="f427" y="f1254"/>
                  <a:pt x="f427" y="f1082"/>
                </a:cubicBezTo>
                <a:cubicBezTo>
                  <a:pt x="f427" y="f1080"/>
                  <a:pt x="f531" y="f809"/>
                  <a:pt x="f426" y="f808"/>
                </a:cubicBezTo>
                <a:cubicBezTo>
                  <a:pt x="f426" y="f1078"/>
                  <a:pt x="f426" y="f1077"/>
                  <a:pt x="f426" y="f882"/>
                </a:cubicBezTo>
                <a:cubicBezTo>
                  <a:pt x="f426" y="f767"/>
                  <a:pt x="f532" y="f767"/>
                  <a:pt x="f424" y="f771"/>
                </a:cubicBezTo>
                <a:cubicBezTo>
                  <a:pt x="f424" y="f770"/>
                  <a:pt x="f424" y="f772"/>
                  <a:pt x="f532" y="f768"/>
                </a:cubicBezTo>
                <a:cubicBezTo>
                  <a:pt x="f532" y="f773"/>
                  <a:pt x="f532" y="f776"/>
                  <a:pt x="f424" y="f777"/>
                </a:cubicBezTo>
                <a:cubicBezTo>
                  <a:pt x="f423" y="f811"/>
                  <a:pt x="f422" y="f780"/>
                  <a:pt x="f421" y="f812"/>
                </a:cubicBezTo>
                <a:cubicBezTo>
                  <a:pt x="f420" y="f782"/>
                  <a:pt x="f419" y="f783"/>
                  <a:pt x="f418" y="f815"/>
                </a:cubicBezTo>
                <a:cubicBezTo>
                  <a:pt x="f416" y="f784"/>
                  <a:pt x="f409" y="f783"/>
                  <a:pt x="f407" y="f807"/>
                </a:cubicBezTo>
                <a:cubicBezTo>
                  <a:pt x="f406" y="f784"/>
                  <a:pt x="f405" y="f817"/>
                  <a:pt x="f403" y="f817"/>
                </a:cubicBezTo>
                <a:cubicBezTo>
                  <a:pt x="f348" y="f784"/>
                  <a:pt x="f402" y="f807"/>
                  <a:pt x="f350" y="f815"/>
                </a:cubicBezTo>
                <a:cubicBezTo>
                  <a:pt x="f346" y="f783"/>
                  <a:pt x="f27" y="f813"/>
                  <a:pt x="f24" y="f813"/>
                </a:cubicBezTo>
                <a:cubicBezTo>
                  <a:pt x="f22" y="f813"/>
                  <a:pt x="f20" y="f813"/>
                  <a:pt x="f19" y="f783"/>
                </a:cubicBezTo>
                <a:cubicBezTo>
                  <a:pt x="f34" y="f815"/>
                  <a:pt x="f14" y="f807"/>
                  <a:pt x="f12" y="f815"/>
                </a:cubicBezTo>
                <a:cubicBezTo>
                  <a:pt x="f11" y="f815"/>
                  <a:pt x="f11" y="f783"/>
                  <a:pt x="f46" y="f783"/>
                </a:cubicBezTo>
                <a:cubicBezTo>
                  <a:pt x="f9" y="f813"/>
                  <a:pt x="f47" y="f813"/>
                  <a:pt x="f48" y="f813"/>
                </a:cubicBezTo>
                <a:cubicBezTo>
                  <a:pt x="f52" y="f782"/>
                  <a:pt x="f256" y="f812"/>
                  <a:pt x="f259" y="f812"/>
                </a:cubicBezTo>
                <a:cubicBezTo>
                  <a:pt x="f252" y="f812"/>
                  <a:pt x="f248" y="f812"/>
                  <a:pt x="f244" y="f880"/>
                </a:cubicBezTo>
                <a:cubicBezTo>
                  <a:pt x="f242" y="f782"/>
                  <a:pt x="f241" y="f782"/>
                  <a:pt x="f238" y="f813"/>
                </a:cubicBezTo>
                <a:cubicBezTo>
                  <a:pt x="f85" y="f813"/>
                  <a:pt x="f55" y="f783"/>
                  <a:pt x="f60" y="f783"/>
                </a:cubicBezTo>
                <a:cubicBezTo>
                  <a:pt x="f67" y="f783"/>
                  <a:pt x="f75" y="f813"/>
                  <a:pt x="f209" y="f782"/>
                </a:cubicBezTo>
                <a:cubicBezTo>
                  <a:pt x="f207" y="f880"/>
                  <a:pt x="f157" y="f880"/>
                  <a:pt x="f156" y="f812"/>
                </a:cubicBezTo>
                <a:cubicBezTo>
                  <a:pt x="f152" y="f781"/>
                  <a:pt x="f202" y="f781"/>
                  <a:pt x="f159" y="f781"/>
                </a:cubicBezTo>
                <a:cubicBezTo>
                  <a:pt x="f148" y="f781"/>
                  <a:pt x="f145" y="f780"/>
                  <a:pt x="f102" y="f780"/>
                </a:cubicBezTo>
                <a:cubicBezTo>
                  <a:pt x="f94" y="f780"/>
                  <a:pt x="f93" y="f780"/>
                  <a:pt x="f91" y="f780"/>
                </a:cubicBezTo>
                <a:cubicBezTo>
                  <a:pt x="f89" y="f811"/>
                  <a:pt x="f87" y="f811"/>
                  <a:pt x="f97" y="f779"/>
                </a:cubicBezTo>
                <a:cubicBezTo>
                  <a:pt x="f105" y="f777"/>
                  <a:pt x="f116" y="f777"/>
                  <a:pt x="f124" y="f777"/>
                </a:cubicBezTo>
                <a:cubicBezTo>
                  <a:pt x="f130" y="f779"/>
                  <a:pt x="f132" y="f779"/>
                  <a:pt x="f136" y="f779"/>
                </a:cubicBezTo>
                <a:cubicBezTo>
                  <a:pt x="f603" y="f779"/>
                  <a:pt x="f605" y="f811"/>
                  <a:pt x="f607" y="f780"/>
                </a:cubicBezTo>
                <a:cubicBezTo>
                  <a:pt x="f635" y="f781"/>
                  <a:pt x="f632" y="f780"/>
                  <a:pt x="f631" y="f780"/>
                </a:cubicBezTo>
                <a:cubicBezTo>
                  <a:pt x="f629" y="f781"/>
                  <a:pt x="f627" y="f812"/>
                  <a:pt x="f625" y="f812"/>
                </a:cubicBezTo>
                <a:cubicBezTo>
                  <a:pt x="f623" y="f880"/>
                  <a:pt x="f621" y="f782"/>
                  <a:pt x="f636" y="f880"/>
                </a:cubicBezTo>
                <a:cubicBezTo>
                  <a:pt x="f636" y="f880"/>
                  <a:pt x="f637" y="f880"/>
                  <a:pt x="f638" y="f812"/>
                </a:cubicBezTo>
                <a:cubicBezTo>
                  <a:pt x="f647" y="f781"/>
                  <a:pt x="f647" y="f780"/>
                  <a:pt x="f646" y="f780"/>
                </a:cubicBezTo>
                <a:cubicBezTo>
                  <a:pt x="f645" y="f811"/>
                  <a:pt x="f640" y="f811"/>
                  <a:pt x="f642" y="f777"/>
                </a:cubicBezTo>
                <a:cubicBezTo>
                  <a:pt x="f644" y="f778"/>
                  <a:pt x="f643" y="f776"/>
                  <a:pt x="f649" y="f776"/>
                </a:cubicBezTo>
                <a:cubicBezTo>
                  <a:pt x="f716" y="f776"/>
                  <a:pt x="f714" y="f774"/>
                  <a:pt x="f712" y="f775"/>
                </a:cubicBezTo>
                <a:cubicBezTo>
                  <a:pt x="f711" y="f775"/>
                  <a:pt x="f708" y="f777"/>
                  <a:pt x="f707" y="f778"/>
                </a:cubicBezTo>
                <a:cubicBezTo>
                  <a:pt x="f707" y="f778"/>
                  <a:pt x="f709" y="f768"/>
                  <a:pt x="f706" y="f774"/>
                </a:cubicBezTo>
                <a:cubicBezTo>
                  <a:pt x="f705" y="f775"/>
                  <a:pt x="f704" y="f775"/>
                  <a:pt x="f703" y="f776"/>
                </a:cubicBezTo>
                <a:cubicBezTo>
                  <a:pt x="f702" y="f776"/>
                  <a:pt x="f701" y="f776"/>
                  <a:pt x="f701" y="f778"/>
                </a:cubicBezTo>
                <a:cubicBezTo>
                  <a:pt x="f700" y="f777"/>
                  <a:pt x="f699" y="f779"/>
                  <a:pt x="f722" y="f811"/>
                </a:cubicBezTo>
                <a:cubicBezTo>
                  <a:pt x="f698" y="f780"/>
                  <a:pt x="f694" y="f811"/>
                  <a:pt x="f694" y="f781"/>
                </a:cubicBezTo>
                <a:cubicBezTo>
                  <a:pt x="f694" y="f781"/>
                  <a:pt x="f723" y="f880"/>
                  <a:pt x="f723" y="f880"/>
                </a:cubicBezTo>
                <a:cubicBezTo>
                  <a:pt x="f698" y="f880"/>
                  <a:pt x="f722" y="f880"/>
                  <a:pt x="f722" y="f813"/>
                </a:cubicBezTo>
                <a:cubicBezTo>
                  <a:pt x="f722" y="f783"/>
                  <a:pt x="f698" y="f783"/>
                  <a:pt x="f723" y="f783"/>
                </a:cubicBezTo>
                <a:cubicBezTo>
                  <a:pt x="f694" y="f783"/>
                  <a:pt x="f693" y="f783"/>
                  <a:pt x="f692" y="f815"/>
                </a:cubicBezTo>
                <a:cubicBezTo>
                  <a:pt x="f724" y="f815"/>
                  <a:pt x="f691" y="f807"/>
                  <a:pt x="f690" y="f807"/>
                </a:cubicBezTo>
                <a:cubicBezTo>
                  <a:pt x="f689" y="f807"/>
                  <a:pt x="f689" y="f784"/>
                  <a:pt x="f725" y="f784"/>
                </a:cubicBezTo>
                <a:cubicBezTo>
                  <a:pt x="f727" y="f817"/>
                  <a:pt x="f687" y="f807"/>
                  <a:pt x="f686" y="f785"/>
                </a:cubicBezTo>
                <a:cubicBezTo>
                  <a:pt x="f734" y="f785"/>
                  <a:pt x="f734" y="f806"/>
                  <a:pt x="f685" y="f786"/>
                </a:cubicBezTo>
                <a:cubicBezTo>
                  <a:pt x="f735" y="f816"/>
                  <a:pt x="f683" y="f805"/>
                  <a:pt x="f682" y="f787"/>
                </a:cubicBezTo>
                <a:cubicBezTo>
                  <a:pt x="f736" y="f787"/>
                  <a:pt x="f736" y="f788"/>
                  <a:pt x="f681" y="f804"/>
                </a:cubicBezTo>
                <a:cubicBezTo>
                  <a:pt x="f681" y="f789"/>
                  <a:pt x="f681" y="f790"/>
                  <a:pt x="f740" y="f791"/>
                </a:cubicBezTo>
                <a:cubicBezTo>
                  <a:pt x="f740" y="f792"/>
                  <a:pt x="f740" y="f794"/>
                  <a:pt x="f736" y="f799"/>
                </a:cubicBezTo>
                <a:cubicBezTo>
                  <a:pt x="f683" y="f795"/>
                  <a:pt x="f684" y="f795"/>
                  <a:pt x="f735" y="f798"/>
                </a:cubicBezTo>
                <a:cubicBezTo>
                  <a:pt x="f735" y="f797"/>
                  <a:pt x="f734" y="f801"/>
                  <a:pt x="f685" y="f1294"/>
                </a:cubicBezTo>
                <a:cubicBezTo>
                  <a:pt x="f685" y="f992"/>
                  <a:pt x="f684" y="f993"/>
                  <a:pt x="f734" y="f993"/>
                </a:cubicBezTo>
                <a:cubicBezTo>
                  <a:pt x="f733" y="f993"/>
                  <a:pt x="f732" y="f992"/>
                  <a:pt x="f731" y="f1294"/>
                </a:cubicBezTo>
                <a:cubicBezTo>
                  <a:pt x="f729" y="f800"/>
                  <a:pt x="f729" y="f800"/>
                  <a:pt x="f728" y="f1294"/>
                </a:cubicBezTo>
                <a:cubicBezTo>
                  <a:pt x="f727" y="f992"/>
                  <a:pt x="f728" y="f1293"/>
                  <a:pt x="f729" y="f1293"/>
                </a:cubicBezTo>
                <a:cubicBezTo>
                  <a:pt x="f729" y="f993"/>
                  <a:pt x="f731" y="f994"/>
                  <a:pt x="f731" y="f994"/>
                </a:cubicBezTo>
                <a:cubicBezTo>
                  <a:pt x="f687" y="f995"/>
                  <a:pt x="f733" y="f995"/>
                  <a:pt x="f732" y="f996"/>
                </a:cubicBezTo>
                <a:cubicBezTo>
                  <a:pt x="f732" y="f996"/>
                  <a:pt x="f687" y="f996"/>
                  <a:pt x="f687" y="f997"/>
                </a:cubicBezTo>
                <a:cubicBezTo>
                  <a:pt x="f687" y="f997"/>
                  <a:pt x="f687" y="f1149"/>
                  <a:pt x="f687" y="f1149"/>
                </a:cubicBezTo>
                <a:cubicBezTo>
                  <a:pt x="f731" y="f998"/>
                  <a:pt x="f729" y="f1149"/>
                  <a:pt x="f728" y="f1149"/>
                </a:cubicBezTo>
                <a:cubicBezTo>
                  <a:pt x="f730" y="f998"/>
                  <a:pt x="f731" y="f999"/>
                  <a:pt x="f731" y="f999"/>
                </a:cubicBezTo>
                <a:cubicBezTo>
                  <a:pt x="f687" y="f1000"/>
                  <a:pt x="f731" y="f1000"/>
                  <a:pt x="f729" y="f1298"/>
                </a:cubicBezTo>
                <a:cubicBezTo>
                  <a:pt x="f728" y="f1298"/>
                  <a:pt x="f728" y="f1001"/>
                  <a:pt x="f729" y="f1027"/>
                </a:cubicBezTo>
                <a:cubicBezTo>
                  <a:pt x="f731" y="f1002"/>
                  <a:pt x="f731" y="f1296"/>
                  <a:pt x="f731" y="f1296"/>
                </a:cubicBezTo>
                <a:cubicBezTo>
                  <a:pt x="f687" y="f1297"/>
                  <a:pt x="f687" y="f1297"/>
                  <a:pt x="f687" y="f1004"/>
                </a:cubicBezTo>
                <a:cubicBezTo>
                  <a:pt x="f687" y="f1026"/>
                  <a:pt x="f687" y="f1007"/>
                  <a:pt x="f687" y="f1025"/>
                </a:cubicBezTo>
                <a:cubicBezTo>
                  <a:pt x="f731" y="f1024"/>
                  <a:pt x="f729" y="f1025"/>
                  <a:pt x="f727" y="f1025"/>
                </a:cubicBezTo>
                <a:cubicBezTo>
                  <a:pt x="f727" y="f1025"/>
                  <a:pt x="f727" y="f1025"/>
                  <a:pt x="f727" y="f1025"/>
                </a:cubicBezTo>
                <a:cubicBezTo>
                  <a:pt x="f728" y="f1006"/>
                  <a:pt x="f729" y="f1006"/>
                  <a:pt x="f731" y="f1024"/>
                </a:cubicBezTo>
                <a:cubicBezTo>
                  <a:pt x="f731" y="f1269"/>
                  <a:pt x="f731" y="f1008"/>
                  <a:pt x="f731" y="f1009"/>
                </a:cubicBezTo>
                <a:cubicBezTo>
                  <a:pt x="f731" y="f1023"/>
                  <a:pt x="f731" y="f1011"/>
                  <a:pt x="f731" y="f1010"/>
                </a:cubicBezTo>
                <a:cubicBezTo>
                  <a:pt x="f731" y="f1012"/>
                  <a:pt x="f729" y="f1272"/>
                  <a:pt x="f729" y="f1013"/>
                </a:cubicBezTo>
                <a:cubicBezTo>
                  <a:pt x="f729" y="f1274"/>
                  <a:pt x="f729" y="f1014"/>
                  <a:pt x="f729" y="f1270"/>
                </a:cubicBezTo>
                <a:cubicBezTo>
                  <a:pt x="f729" y="f1015"/>
                  <a:pt x="f728" y="f1016"/>
                  <a:pt x="f728" y="f1017"/>
                </a:cubicBezTo>
                <a:cubicBezTo>
                  <a:pt x="f727" y="f1019"/>
                  <a:pt x="f728" y="f1021"/>
                  <a:pt x="f727" y="f1022"/>
                </a:cubicBezTo>
                <a:cubicBezTo>
                  <a:pt x="f727" y="f1067"/>
                  <a:pt x="f688" y="f1063"/>
                  <a:pt x="f726" y="f1065"/>
                </a:cubicBezTo>
                <a:cubicBezTo>
                  <a:pt x="f726" y="f1264"/>
                  <a:pt x="f730" y="f1264"/>
                  <a:pt x="f730" y="f1264"/>
                </a:cubicBezTo>
                <a:cubicBezTo>
                  <a:pt x="f689" y="f1068"/>
                  <a:pt x="f730" y="f1062"/>
                  <a:pt x="f726" y="f1060"/>
                </a:cubicBezTo>
                <a:cubicBezTo>
                  <a:pt x="f726" y="f1059"/>
                  <a:pt x="f726" y="f1266"/>
                  <a:pt x="f726" y="f1070"/>
                </a:cubicBezTo>
                <a:cubicBezTo>
                  <a:pt x="f688" y="f1057"/>
                  <a:pt x="f727" y="f1056"/>
                  <a:pt x="f727" y="f1268"/>
                </a:cubicBezTo>
                <a:cubicBezTo>
                  <a:pt x="f688" y="f1072"/>
                  <a:pt x="f726" y="f1268"/>
                  <a:pt x="f730" y="f1268"/>
                </a:cubicBezTo>
                <a:cubicBezTo>
                  <a:pt x="f725" y="f1268"/>
                  <a:pt x="f725" y="f1072"/>
                  <a:pt x="f730" y="f1055"/>
                </a:cubicBezTo>
                <a:cubicBezTo>
                  <a:pt x="f726" y="f1055"/>
                  <a:pt x="f726" y="f1073"/>
                  <a:pt x="f688" y="f1073"/>
                </a:cubicBezTo>
                <a:cubicBezTo>
                  <a:pt x="f727" y="f1273"/>
                  <a:pt x="f727" y="f1028"/>
                  <a:pt x="f728" y="f1030"/>
                </a:cubicBezTo>
                <a:cubicBezTo>
                  <a:pt x="f729" y="f1029"/>
                  <a:pt x="f729" y="f1267"/>
                  <a:pt x="f731" y="f1033"/>
                </a:cubicBezTo>
                <a:cubicBezTo>
                  <a:pt x="f687" y="f1035"/>
                  <a:pt x="f731" y="f1037"/>
                  <a:pt x="f687" y="f1052"/>
                </a:cubicBezTo>
                <a:cubicBezTo>
                  <a:pt x="f732" y="f990"/>
                  <a:pt x="f732" y="f988"/>
                  <a:pt x="f733" y="f964"/>
                </a:cubicBezTo>
                <a:cubicBezTo>
                  <a:pt x="f733" y="f987"/>
                  <a:pt x="f734" y="f967"/>
                  <a:pt x="f685" y="f969"/>
                </a:cubicBezTo>
                <a:cubicBezTo>
                  <a:pt x="f685" y="f985"/>
                  <a:pt x="f685" y="f972"/>
                  <a:pt x="f735" y="f973"/>
                </a:cubicBezTo>
                <a:cubicBezTo>
                  <a:pt x="f684" y="f974"/>
                  <a:pt x="f684" y="f1039"/>
                  <a:pt x="f682" y="f977"/>
                </a:cubicBezTo>
                <a:cubicBezTo>
                  <a:pt x="f681" y="f978"/>
                  <a:pt x="f680" y="f979"/>
                  <a:pt x="f680" y="f981"/>
                </a:cubicBezTo>
                <a:cubicBezTo>
                  <a:pt x="f737" y="f982"/>
                  <a:pt x="f737" y="f1049"/>
                  <a:pt x="f737" y="f1048"/>
                </a:cubicBezTo>
                <a:cubicBezTo>
                  <a:pt x="f679" y="f1047"/>
                  <a:pt x="f678" y="f1043"/>
                  <a:pt x="f678" y="f1045"/>
                </a:cubicBezTo>
                <a:cubicBezTo>
                  <a:pt x="f678" y="f1074"/>
                  <a:pt x="f677" y="f1046"/>
                  <a:pt x="f678" y="f1126"/>
                </a:cubicBezTo>
                <a:cubicBezTo>
                  <a:pt x="f678" y="f1127"/>
                  <a:pt x="f737" y="f1127"/>
                  <a:pt x="f737" y="f1127"/>
                </a:cubicBezTo>
                <a:cubicBezTo>
                  <a:pt x="f740" y="f1127"/>
                  <a:pt x="f740" y="f1128"/>
                  <a:pt x="f681" y="f1134"/>
                </a:cubicBezTo>
                <a:cubicBezTo>
                  <a:pt x="f681" y="f1136"/>
                  <a:pt x="f736" y="f1140"/>
                  <a:pt x="f682" y="f1136"/>
                </a:cubicBezTo>
                <a:cubicBezTo>
                  <a:pt x="f682" y="f1134"/>
                  <a:pt x="f682" y="f1128"/>
                  <a:pt x="f682" y="f1127"/>
                </a:cubicBezTo>
                <a:cubicBezTo>
                  <a:pt x="f682" y="f1126"/>
                  <a:pt x="f683" y="f1126"/>
                  <a:pt x="f684" y="f1126"/>
                </a:cubicBezTo>
                <a:cubicBezTo>
                  <a:pt x="f735" y="f1075"/>
                  <a:pt x="f735" y="f1046"/>
                  <a:pt x="f735" y="f1145"/>
                </a:cubicBezTo>
                <a:cubicBezTo>
                  <a:pt x="f685" y="f1074"/>
                  <a:pt x="f686" y="f1044"/>
                  <a:pt x="f733" y="f1074"/>
                </a:cubicBezTo>
                <a:cubicBezTo>
                  <a:pt x="f733" y="f1145"/>
                  <a:pt x="f733" y="f1075"/>
                  <a:pt x="f733" y="f1075"/>
                </a:cubicBezTo>
                <a:cubicBezTo>
                  <a:pt x="f686" y="f1126"/>
                  <a:pt x="f734" y="f1127"/>
                  <a:pt x="f734" y="f1128"/>
                </a:cubicBezTo>
                <a:cubicBezTo>
                  <a:pt x="f685" y="f1136"/>
                  <a:pt x="f684" y="f1134"/>
                  <a:pt x="f682" y="f1140"/>
                </a:cubicBezTo>
                <a:cubicBezTo>
                  <a:pt x="f736" y="f1141"/>
                  <a:pt x="f682" y="f1288"/>
                  <a:pt x="f682" y="f1287"/>
                </a:cubicBezTo>
                <a:cubicBezTo>
                  <a:pt x="f682" y="f1286"/>
                  <a:pt x="f682" y="f1290"/>
                  <a:pt x="f682" y="f1285"/>
                </a:cubicBezTo>
                <a:cubicBezTo>
                  <a:pt x="f683" y="f1291"/>
                  <a:pt x="f684" y="f1290"/>
                  <a:pt x="f684" y="f1290"/>
                </a:cubicBezTo>
                <a:cubicBezTo>
                  <a:pt x="f735" y="f1286"/>
                  <a:pt x="f685" y="f1287"/>
                  <a:pt x="f686" y="f1287"/>
                </a:cubicBezTo>
                <a:cubicBezTo>
                  <a:pt x="f733" y="f1287"/>
                  <a:pt x="f732" y="f1287"/>
                  <a:pt x="f687" y="f1287"/>
                </a:cubicBezTo>
                <a:cubicBezTo>
                  <a:pt x="f731" y="f1289"/>
                  <a:pt x="f729" y="f1288"/>
                  <a:pt x="f728" y="f1288"/>
                </a:cubicBezTo>
                <a:cubicBezTo>
                  <a:pt x="f688" y="f1288"/>
                  <a:pt x="f726" y="f1289"/>
                  <a:pt x="f726" y="f1286"/>
                </a:cubicBezTo>
                <a:cubicBezTo>
                  <a:pt x="f730" y="f1291"/>
                  <a:pt x="f727" y="f1290"/>
                  <a:pt x="f729" y="f1290"/>
                </a:cubicBezTo>
                <a:cubicBezTo>
                  <a:pt x="f729" y="f1290"/>
                  <a:pt x="f687" y="f1286"/>
                  <a:pt x="f687" y="f1286"/>
                </a:cubicBezTo>
                <a:cubicBezTo>
                  <a:pt x="f732" y="f1290"/>
                  <a:pt x="f731" y="f1285"/>
                  <a:pt x="f731" y="f1285"/>
                </a:cubicBezTo>
                <a:cubicBezTo>
                  <a:pt x="f729" y="f1291"/>
                  <a:pt x="f731" y="f1284"/>
                  <a:pt x="f731" y="f1292"/>
                </a:cubicBezTo>
                <a:cubicBezTo>
                  <a:pt x="f731" y="f1283"/>
                  <a:pt x="f729" y="f905"/>
                  <a:pt x="f729" y="f902"/>
                </a:cubicBezTo>
                <a:cubicBezTo>
                  <a:pt x="f728" y="f897"/>
                  <a:pt x="f728" y="f897"/>
                  <a:pt x="f728" y="f908"/>
                </a:cubicBezTo>
                <a:cubicBezTo>
                  <a:pt x="f728" y="f894"/>
                  <a:pt x="f729" y="f894"/>
                  <a:pt x="f729" y="f913"/>
                </a:cubicBezTo>
                <a:cubicBezTo>
                  <a:pt x="f731" y="f919"/>
                  <a:pt x="f729" y="f1271"/>
                  <a:pt x="f728" y="f883"/>
                </a:cubicBezTo>
                <a:cubicBezTo>
                  <a:pt x="f727" y="f921"/>
                  <a:pt x="f728" y="f923"/>
                  <a:pt x="f728" y="f925"/>
                </a:cubicBezTo>
                <a:cubicBezTo>
                  <a:pt x="f728" y="f928"/>
                  <a:pt x="f729" y="f930"/>
                  <a:pt x="f729" y="f932"/>
                </a:cubicBezTo>
                <a:cubicBezTo>
                  <a:pt x="f731" y="f934"/>
                  <a:pt x="f731" y="f936"/>
                  <a:pt x="f732" y="f939"/>
                </a:cubicBezTo>
                <a:cubicBezTo>
                  <a:pt x="f732" y="f939"/>
                  <a:pt x="f686" y="f942"/>
                  <a:pt x="f733" y="f961"/>
                </a:cubicBezTo>
                <a:cubicBezTo>
                  <a:pt x="f732" y="f961"/>
                  <a:pt x="f729" y="f942"/>
                  <a:pt x="f728" y="f942"/>
                </a:cubicBezTo>
                <a:cubicBezTo>
                  <a:pt x="f727" y="f941"/>
                  <a:pt x="f726" y="f940"/>
                  <a:pt x="f725" y="f940"/>
                </a:cubicBezTo>
                <a:cubicBezTo>
                  <a:pt x="f690" y="f940"/>
                  <a:pt x="f724" y="f939"/>
                  <a:pt x="f695" y="f940"/>
                </a:cubicBezTo>
                <a:cubicBezTo>
                  <a:pt x="f694" y="f941"/>
                  <a:pt x="f697" y="f941"/>
                  <a:pt x="f698" y="f941"/>
                </a:cubicBezTo>
                <a:cubicBezTo>
                  <a:pt x="f722" y="f941"/>
                  <a:pt x="f699" y="f941"/>
                  <a:pt x="f700" y="f941"/>
                </a:cubicBezTo>
                <a:cubicBezTo>
                  <a:pt x="f701" y="f941"/>
                  <a:pt x="f701" y="f942"/>
                  <a:pt x="f702" y="f961"/>
                </a:cubicBezTo>
                <a:cubicBezTo>
                  <a:pt x="f704" y="f960"/>
                  <a:pt x="f706" y="f961"/>
                  <a:pt x="f708" y="f961"/>
                </a:cubicBezTo>
                <a:cubicBezTo>
                  <a:pt x="f709" y="f961"/>
                  <a:pt x="f710" y="f961"/>
                  <a:pt x="f711" y="f961"/>
                </a:cubicBezTo>
                <a:cubicBezTo>
                  <a:pt x="f712" y="f942"/>
                  <a:pt x="f712" y="f941"/>
                  <a:pt x="f713" y="f941"/>
                </a:cubicBezTo>
                <a:cubicBezTo>
                  <a:pt x="f715" y="f940"/>
                  <a:pt x="f650" y="f940"/>
                  <a:pt x="f648" y="f939"/>
                </a:cubicBezTo>
                <a:cubicBezTo>
                  <a:pt x="f643" y="f938"/>
                  <a:pt x="f643" y="f935"/>
                  <a:pt x="f641" y="f936"/>
                </a:cubicBezTo>
                <a:cubicBezTo>
                  <a:pt x="f640" y="f936"/>
                  <a:pt x="f640" y="f936"/>
                  <a:pt x="f645" y="f936"/>
                </a:cubicBezTo>
                <a:cubicBezTo>
                  <a:pt x="f646" y="f936"/>
                  <a:pt x="f647" y="f936"/>
                  <a:pt x="f638" y="f936"/>
                </a:cubicBezTo>
                <a:cubicBezTo>
                  <a:pt x="f637" y="f936"/>
                  <a:pt x="f636" y="f936"/>
                  <a:pt x="f618" y="f936"/>
                </a:cubicBezTo>
                <a:cubicBezTo>
                  <a:pt x="f619" y="f936"/>
                  <a:pt x="f621" y="f936"/>
                  <a:pt x="f622" y="f936"/>
                </a:cubicBezTo>
                <a:cubicBezTo>
                  <a:pt x="f624" y="f937"/>
                  <a:pt x="f623" y="f939"/>
                  <a:pt x="f625" y="f940"/>
                </a:cubicBezTo>
                <a:cubicBezTo>
                  <a:pt x="f626" y="f941"/>
                  <a:pt x="f630" y="f942"/>
                  <a:pt x="f629" y="f961"/>
                </a:cubicBezTo>
                <a:cubicBezTo>
                  <a:pt x="f628" y="f960"/>
                  <a:pt x="f628" y="f944"/>
                  <a:pt x="f631" y="f944"/>
                </a:cubicBezTo>
                <a:cubicBezTo>
                  <a:pt x="f631" y="f946"/>
                  <a:pt x="f633" y="f946"/>
                  <a:pt x="f632" y="f959"/>
                </a:cubicBezTo>
                <a:cubicBezTo>
                  <a:pt x="f634" y="f947"/>
                  <a:pt x="f634" y="f947"/>
                  <a:pt x="f635" y="f948"/>
                </a:cubicBezTo>
                <a:cubicBezTo>
                  <a:pt x="f606" y="f950"/>
                  <a:pt x="f607" y="f950"/>
                  <a:pt x="f608" y="f951"/>
                </a:cubicBezTo>
                <a:cubicBezTo>
                  <a:pt x="f605" y="f952"/>
                  <a:pt x="f607" y="f952"/>
                  <a:pt x="f607" y="f953"/>
                </a:cubicBezTo>
                <a:cubicBezTo>
                  <a:pt x="f635" y="f954"/>
                  <a:pt x="f606" y="f954"/>
                  <a:pt x="f607" y="f956"/>
                </a:cubicBezTo>
                <a:cubicBezTo>
                  <a:pt x="f608" y="f957"/>
                  <a:pt x="f608" y="f957"/>
                  <a:pt x="f605" y="f1148"/>
                </a:cubicBezTo>
                <a:cubicBezTo>
                  <a:pt x="f605" y="f1147"/>
                  <a:pt x="f605" y="f1147"/>
                  <a:pt x="f603" y="f1146"/>
                </a:cubicBezTo>
                <a:cubicBezTo>
                  <a:pt x="f603" y="f1146"/>
                  <a:pt x="f134" y="f2333"/>
                  <a:pt x="f134" y="f2331"/>
                </a:cubicBezTo>
                <a:cubicBezTo>
                  <a:pt x="f602" y="f1144"/>
                  <a:pt x="f136" y="f1143"/>
                  <a:pt x="f133" y="f1142"/>
                </a:cubicBezTo>
                <a:cubicBezTo>
                  <a:pt x="f133" y="f1139"/>
                  <a:pt x="f133" y="f1139"/>
                  <a:pt x="f132" y="f1138"/>
                </a:cubicBezTo>
                <a:cubicBezTo>
                  <a:pt x="f131" y="f1133"/>
                  <a:pt x="f130" y="f1133"/>
                  <a:pt x="f124" y="f1131"/>
                </a:cubicBezTo>
                <a:cubicBezTo>
                  <a:pt x="f116" y="f1130"/>
                  <a:pt x="f115" y="f1118"/>
                  <a:pt x="f120" y="f1119"/>
                </a:cubicBezTo>
                <a:cubicBezTo>
                  <a:pt x="f105" y="f1119"/>
                  <a:pt x="f97" y="f1119"/>
                  <a:pt x="f87" y="f1120"/>
                </a:cubicBezTo>
                <a:cubicBezTo>
                  <a:pt x="f89" y="f1120"/>
                  <a:pt x="f91" y="f1122"/>
                  <a:pt x="f93" y="f1122"/>
                </a:cubicBezTo>
                <a:cubicBezTo>
                  <a:pt x="f94" y="f1123"/>
                  <a:pt x="f145" y="f1122"/>
                  <a:pt x="f147" y="f1120"/>
                </a:cubicBezTo>
                <a:cubicBezTo>
                  <a:pt x="f148" y="f1119"/>
                  <a:pt x="f148" y="f1118"/>
                  <a:pt x="f2" y="f1118"/>
                </a:cubicBezTo>
                <a:cubicBezTo>
                  <a:pt x="f159" y="f1118"/>
                  <a:pt x="f149" y="f1118"/>
                  <a:pt x="f150" y="f1129"/>
                </a:cubicBezTo>
                <a:cubicBezTo>
                  <a:pt x="f151" y="f1130"/>
                  <a:pt x="f202" y="f1132"/>
                  <a:pt x="f152" y="f1135"/>
                </a:cubicBezTo>
                <a:cubicBezTo>
                  <a:pt x="f154" y="f1138"/>
                  <a:pt x="f156" y="f1139"/>
                  <a:pt x="f157" y="f1142"/>
                </a:cubicBezTo>
                <a:cubicBezTo>
                  <a:pt x="f206" y="f1142"/>
                  <a:pt x="f207" y="f1144"/>
                  <a:pt x="f210" y="f2331"/>
                </a:cubicBezTo>
                <a:cubicBezTo>
                  <a:pt x="f77" y="f2331"/>
                  <a:pt x="f79" y="f2333"/>
                  <a:pt x="f73" y="f1146"/>
                </a:cubicBezTo>
                <a:cubicBezTo>
                  <a:pt x="f72" y="f1147"/>
                  <a:pt x="f72" y="f1148"/>
                  <a:pt x="f70" y="f1148"/>
                </a:cubicBezTo>
                <a:cubicBezTo>
                  <a:pt x="f67" y="f958"/>
                  <a:pt x="f65" y="f958"/>
                  <a:pt x="f64" y="f957"/>
                </a:cubicBezTo>
                <a:cubicBezTo>
                  <a:pt x="f62" y="f957"/>
                  <a:pt x="f60" y="f954"/>
                  <a:pt x="f55" y="f953"/>
                </a:cubicBezTo>
                <a:cubicBezTo>
                  <a:pt x="f237" y="f953"/>
                  <a:pt x="f241" y="f953"/>
                  <a:pt x="f245" y="f953"/>
                </a:cubicBezTo>
                <a:cubicBezTo>
                  <a:pt x="f250" y="f953"/>
                  <a:pt x="f253" y="f953"/>
                  <a:pt x="f256" y="f953"/>
                </a:cubicBezTo>
                <a:cubicBezTo>
                  <a:pt x="f53" y="f953"/>
                  <a:pt x="f47" y="f952"/>
                  <a:pt x="f11" y="f952"/>
                </a:cubicBezTo>
                <a:cubicBezTo>
                  <a:pt x="f13" y="f952"/>
                  <a:pt x="f16" y="f953"/>
                  <a:pt x="f17" y="f953"/>
                </a:cubicBezTo>
                <a:cubicBezTo>
                  <a:pt x="f33" y="f953"/>
                  <a:pt x="f30" y="f956"/>
                  <a:pt x="f29" y="f956"/>
                </a:cubicBezTo>
                <a:cubicBezTo>
                  <a:pt x="f24" y="f956"/>
                  <a:pt x="f28" y="f956"/>
                  <a:pt x="f351" y="f954"/>
                </a:cubicBezTo>
                <a:cubicBezTo>
                  <a:pt x="f347" y="f953"/>
                  <a:pt x="f402" y="f952"/>
                  <a:pt x="f348" y="f951"/>
                </a:cubicBezTo>
                <a:cubicBezTo>
                  <a:pt x="f403" y="f951"/>
                  <a:pt x="f405" y="f951"/>
                  <a:pt x="f406" y="f952"/>
                </a:cubicBezTo>
                <a:cubicBezTo>
                  <a:pt x="f543" y="f953"/>
                  <a:pt x="f408" y="f954"/>
                  <a:pt x="f415" y="f952"/>
                </a:cubicBezTo>
                <a:cubicBezTo>
                  <a:pt x="f410" y="f951"/>
                  <a:pt x="f410" y="f947"/>
                  <a:pt x="f414" y="f946"/>
                </a:cubicBezTo>
                <a:cubicBezTo>
                  <a:pt x="f412" y="f960"/>
                  <a:pt x="f413" y="f961"/>
                  <a:pt x="f549" y="f941"/>
                </a:cubicBezTo>
                <a:cubicBezTo>
                  <a:pt x="f535" y="f939"/>
                  <a:pt x="f535" y="f937"/>
                  <a:pt x="f418" y="f935"/>
                </a:cubicBezTo>
                <a:cubicBezTo>
                  <a:pt x="f2352" y="f934"/>
                  <a:pt x="f420" y="f933"/>
                  <a:pt x="f421" y="f932"/>
                </a:cubicBezTo>
                <a:cubicBezTo>
                  <a:pt x="f534" y="f930"/>
                  <a:pt x="f424" y="f930"/>
                  <a:pt x="f531" y="f930"/>
                </a:cubicBezTo>
                <a:cubicBezTo>
                  <a:pt x="f428" y="f929"/>
                  <a:pt x="f530" y="f929"/>
                  <a:pt x="f529" y="f928"/>
                </a:cubicBezTo>
                <a:cubicBezTo>
                  <a:pt x="f430" y="f927"/>
                  <a:pt x="f432" y="f925"/>
                  <a:pt x="f433" y="f926"/>
                </a:cubicBezTo>
                <a:cubicBezTo>
                  <a:pt x="f435" y="f926"/>
                  <a:pt x="f435" y="f927"/>
                  <a:pt x="f528" y="f927"/>
                </a:cubicBezTo>
                <a:cubicBezTo>
                  <a:pt x="f436" y="f927"/>
                  <a:pt x="f437" y="f927"/>
                  <a:pt x="f438" y="f926"/>
                </a:cubicBezTo>
                <a:cubicBezTo>
                  <a:pt x="f439" y="f926"/>
                  <a:pt x="f439" y="f925"/>
                  <a:pt x="f440" y="f925"/>
                </a:cubicBezTo>
                <a:cubicBezTo>
                  <a:pt x="f441" y="f925"/>
                  <a:pt x="f442" y="f925"/>
                  <a:pt x="f442" y="f925"/>
                </a:cubicBezTo>
                <a:cubicBezTo>
                  <a:pt x="f442" y="f924"/>
                  <a:pt x="f440" y="f923"/>
                  <a:pt x="f439" y="f922"/>
                </a:cubicBezTo>
                <a:cubicBezTo>
                  <a:pt x="f436" y="f883"/>
                  <a:pt x="f441" y="f1271"/>
                  <a:pt x="f442" y="f889"/>
                </a:cubicBezTo>
                <a:cubicBezTo>
                  <a:pt x="f443" y="f891"/>
                  <a:pt x="f443" y="f893"/>
                  <a:pt x="f525" y="f913"/>
                </a:cubicBezTo>
                <a:cubicBezTo>
                  <a:pt x="f444" y="f896"/>
                  <a:pt x="f444" y="f899"/>
                  <a:pt x="f445" y="f905"/>
                </a:cubicBezTo>
                <a:cubicBezTo>
                  <a:pt x="f447" y="f1292"/>
                  <a:pt x="f448" y="f1284"/>
                  <a:pt x="f450" y="f1285"/>
                </a:cubicBezTo>
                <a:cubicBezTo>
                  <a:pt x="f518" y="f1290"/>
                  <a:pt x="f516" y="f1286"/>
                  <a:pt x="f514" y="f1289"/>
                </a:cubicBezTo>
                <a:cubicBezTo>
                  <a:pt x="f512" y="f1289"/>
                  <a:pt x="f453" y="f1288"/>
                  <a:pt x="f455" y="f1140"/>
                </a:cubicBezTo>
                <a:cubicBezTo>
                  <a:pt x="f509" y="f1134"/>
                  <a:pt x="f457" y="f1128"/>
                  <a:pt x="f458" y="f1127"/>
                </a:cubicBezTo>
                <a:cubicBezTo>
                  <a:pt x="f504" y="f1127"/>
                  <a:pt x="f505" y="f1075"/>
                  <a:pt x="f458" y="f1046"/>
                </a:cubicBezTo>
                <a:cubicBezTo>
                  <a:pt x="f506" y="f1046"/>
                  <a:pt x="f456" y="f1074"/>
                  <a:pt x="f509" y="f1076"/>
                </a:cubicBezTo>
                <a:cubicBezTo>
                  <a:pt x="f453" y="f1044"/>
                  <a:pt x="f452" y="f1043"/>
                  <a:pt x="f514" y="f1048"/>
                </a:cubicBezTo>
                <a:cubicBezTo>
                  <a:pt x="f515" y="f1049"/>
                  <a:pt x="f515" y="f1051"/>
                  <a:pt x="f516" y="f1040"/>
                </a:cubicBezTo>
                <a:cubicBezTo>
                  <a:pt x="f451" y="f1050"/>
                  <a:pt x="f451" y="f980"/>
                  <a:pt x="f451" y="f978"/>
                </a:cubicBezTo>
                <a:cubicBezTo>
                  <a:pt x="f451" y="f983"/>
                  <a:pt x="f518" y="f974"/>
                  <a:pt x="f451" y="f973"/>
                </a:cubicBezTo>
                <a:cubicBezTo>
                  <a:pt x="f516" y="f971"/>
                  <a:pt x="f514" y="f970"/>
                  <a:pt x="f452" y="f968"/>
                </a:cubicBezTo>
                <a:cubicBezTo>
                  <a:pt x="f453" y="f966"/>
                  <a:pt x="f456" y="f963"/>
                  <a:pt x="f458" y="f991"/>
                </a:cubicBezTo>
                <a:cubicBezTo>
                  <a:pt x="f459" y="f1275"/>
                  <a:pt x="f505" y="f1276"/>
                  <a:pt x="f504" y="f1053"/>
                </a:cubicBezTo>
                <a:cubicBezTo>
                  <a:pt x="f503" y="f1036"/>
                  <a:pt x="f502" y="f1035"/>
                  <a:pt x="f487" y="f1034"/>
                </a:cubicBezTo>
                <a:cubicBezTo>
                  <a:pt x="f463" y="f1033"/>
                  <a:pt x="f501" y="f1030"/>
                  <a:pt x="f465" y="f1073"/>
                </a:cubicBezTo>
                <a:cubicBezTo>
                  <a:pt x="f500" y="f1072"/>
                  <a:pt x="f466" y="f1056"/>
                  <a:pt x="f485" y="f1057"/>
                </a:cubicBezTo>
                <a:cubicBezTo>
                  <a:pt x="f467" y="f1058"/>
                  <a:pt x="f468" y="f1266"/>
                  <a:pt x="f469" y="f1059"/>
                </a:cubicBezTo>
                <a:cubicBezTo>
                  <a:pt x="f469" y="f1069"/>
                  <a:pt x="f483" y="f1060"/>
                  <a:pt x="f470" y="f1061"/>
                </a:cubicBezTo>
                <a:cubicBezTo>
                  <a:pt x="f472" y="f1062"/>
                  <a:pt x="f473" y="f1068"/>
                  <a:pt x="f475" y="f1068"/>
                </a:cubicBezTo>
                <a:cubicBezTo>
                  <a:pt x="f477" y="f1064"/>
                  <a:pt x="f43" y="f1264"/>
                  <a:pt x="f41" y="f1264"/>
                </a:cubicBezTo>
                <a:cubicBezTo>
                  <a:pt x="f39" y="f1264"/>
                  <a:pt x="f36" y="f1065"/>
                  <a:pt x="f35" y="f1063"/>
                </a:cubicBezTo>
                <a:cubicBezTo>
                  <a:pt x="f10" y="f1063"/>
                  <a:pt x="f54" y="f1067"/>
                  <a:pt x="f51" y="f1265"/>
                </a:cubicBezTo>
                <a:cubicBezTo>
                  <a:pt x="f50" y="f1022"/>
                  <a:pt x="f594" y="f1020"/>
                  <a:pt x="f591" y="f1018"/>
                </a:cubicBezTo>
                <a:cubicBezTo>
                  <a:pt x="f593" y="f1017"/>
                  <a:pt x="f588" y="f1016"/>
                  <a:pt x="f596" y="f1015"/>
                </a:cubicBezTo>
                <a:cubicBezTo>
                  <a:pt x="f584" y="f1270"/>
                  <a:pt x="f597" y="f1274"/>
                  <a:pt x="f581" y="f1013"/>
                </a:cubicBezTo>
                <a:cubicBezTo>
                  <a:pt x="f579" y="f1272"/>
                  <a:pt x="f577" y="f1272"/>
                  <a:pt x="f575" y="f1012"/>
                </a:cubicBezTo>
                <a:cubicBezTo>
                  <a:pt x="f600" y="f1011"/>
                  <a:pt x="f572" y="f1023"/>
                  <a:pt x="f571" y="f1009"/>
                </a:cubicBezTo>
                <a:cubicBezTo>
                  <a:pt x="f569" y="f1269"/>
                  <a:pt x="f568" y="f1006"/>
                  <a:pt x="f568" y="f1007"/>
                </a:cubicBezTo>
                <a:cubicBezTo>
                  <a:pt x="f569" y="f1026"/>
                  <a:pt x="f570" y="f1004"/>
                  <a:pt x="f571" y="f1003"/>
                </a:cubicBezTo>
                <a:cubicBezTo>
                  <a:pt x="f572" y="f1027"/>
                  <a:pt x="f570" y="f1001"/>
                  <a:pt x="f568" y="f1298"/>
                </a:cubicBezTo>
                <a:cubicBezTo>
                  <a:pt x="f568" y="f1000"/>
                  <a:pt x="f567" y="f1000"/>
                  <a:pt x="f566" y="f1295"/>
                </a:cubicBezTo>
                <a:cubicBezTo>
                  <a:pt x="f565" y="f1295"/>
                  <a:pt x="f564" y="f1295"/>
                  <a:pt x="f564" y="f999"/>
                </a:cubicBezTo>
                <a:cubicBezTo>
                  <a:pt x="f565" y="f1299"/>
                  <a:pt x="f566" y="f1299"/>
                  <a:pt x="f567" y="f998"/>
                </a:cubicBezTo>
                <a:cubicBezTo>
                  <a:pt x="f567" y="f998"/>
                  <a:pt x="f568" y="f1149"/>
                  <a:pt x="f568" y="f997"/>
                </a:cubicBezTo>
                <a:cubicBezTo>
                  <a:pt x="f569" y="f996"/>
                  <a:pt x="f568" y="f995"/>
                  <a:pt x="f569" y="f994"/>
                </a:cubicBezTo>
                <a:cubicBezTo>
                  <a:pt x="f569" y="f993"/>
                  <a:pt x="f570" y="f993"/>
                  <a:pt x="f570" y="f1293"/>
                </a:cubicBezTo>
                <a:cubicBezTo>
                  <a:pt x="f571" y="f1294"/>
                  <a:pt x="f570" y="f800"/>
                  <a:pt x="f571" y="f801"/>
                </a:cubicBezTo>
                <a:cubicBezTo>
                  <a:pt x="f571" y="f797"/>
                  <a:pt x="f572" y="f798"/>
                  <a:pt x="f572" y="f795"/>
                </a:cubicBezTo>
                <a:cubicBezTo>
                  <a:pt x="f573" y="f799"/>
                  <a:pt x="f600" y="f794"/>
                  <a:pt x="f600" y="f793"/>
                </a:cubicBezTo>
                <a:cubicBezTo>
                  <a:pt x="f600" y="f792"/>
                  <a:pt x="f571" y="f803"/>
                  <a:pt x="f570" y="f790"/>
                </a:cubicBezTo>
                <a:cubicBezTo>
                  <a:pt x="f570" y="f789"/>
                  <a:pt x="f569" y="f804"/>
                  <a:pt x="f569" y="f788"/>
                </a:cubicBezTo>
                <a:cubicBezTo>
                  <a:pt x="f568" y="f787"/>
                  <a:pt x="f566" y="f786"/>
                  <a:pt x="f565" y="f786"/>
                </a:cubicBezTo>
                <a:cubicBezTo>
                  <a:pt x="f563" y="f806"/>
                  <a:pt x="f563" y="f806"/>
                  <a:pt x="f562" y="f785"/>
                </a:cubicBezTo>
                <a:cubicBezTo>
                  <a:pt x="f561" y="f817"/>
                  <a:pt x="f560" y="f784"/>
                  <a:pt x="f620" y="f784"/>
                </a:cubicBezTo>
                <a:cubicBezTo>
                  <a:pt x="f556" y="f807"/>
                  <a:pt x="f553" y="f807"/>
                  <a:pt x="f551" y="f815"/>
                </a:cubicBezTo>
                <a:cubicBezTo>
                  <a:pt x="f558" y="f813"/>
                  <a:pt x="f546" y="f781"/>
                  <a:pt x="f95" y="f781"/>
                </a:cubicBezTo>
                <a:cubicBezTo>
                  <a:pt x="f99" y="f812"/>
                  <a:pt x="f101" y="f880"/>
                  <a:pt x="f104" y="f782"/>
                </a:cubicBezTo>
                <a:cubicBezTo>
                  <a:pt x="f108" y="f782"/>
                  <a:pt x="f110" y="f782"/>
                  <a:pt x="f113" y="f782"/>
                </a:cubicBezTo>
                <a:cubicBezTo>
                  <a:pt x="f114" y="f782"/>
                  <a:pt x="f119" y="f813"/>
                  <a:pt x="f122" y="f813"/>
                </a:cubicBezTo>
                <a:cubicBezTo>
                  <a:pt x="f125" y="f783"/>
                  <a:pt x="f126" y="f813"/>
                  <a:pt x="f127" y="f783"/>
                </a:cubicBezTo>
                <a:cubicBezTo>
                  <a:pt x="f128" y="f783"/>
                  <a:pt x="f153" y="f815"/>
                  <a:pt x="f135" y="f815"/>
                </a:cubicBezTo>
                <a:cubicBezTo>
                  <a:pt x="f137" y="f807"/>
                  <a:pt x="f140" y="f807"/>
                  <a:pt x="f146" y="f807"/>
                </a:cubicBezTo>
                <a:cubicBezTo>
                  <a:pt x="f143" y="f815"/>
                  <a:pt x="f160" y="f807"/>
                  <a:pt x="f160" y="f785"/>
                </a:cubicBezTo>
                <a:cubicBezTo>
                  <a:pt x="f143" y="f806"/>
                  <a:pt x="f143" y="f806"/>
                  <a:pt x="f161" y="f786"/>
                </a:cubicBezTo>
                <a:cubicBezTo>
                  <a:pt x="f542" y="f786"/>
                  <a:pt x="f162" y="f805"/>
                  <a:pt x="f541" y="f805"/>
                </a:cubicBezTo>
                <a:cubicBezTo>
                  <a:pt x="f163" y="f805"/>
                  <a:pt x="f164" y="f805"/>
                  <a:pt x="f540" y="f805"/>
                </a:cubicBezTo>
                <a:cubicBezTo>
                  <a:pt x="f166" y="f805"/>
                  <a:pt x="f167" y="f816"/>
                  <a:pt x="f538" y="f787"/>
                </a:cubicBezTo>
                <a:cubicBezTo>
                  <a:pt x="f211" y="f804"/>
                  <a:pt x="f169" y="f789"/>
                  <a:pt x="f172" y="f804"/>
                </a:cubicBezTo>
                <a:cubicBezTo>
                  <a:pt x="f173" y="f804"/>
                  <a:pt x="f174" y="f788"/>
                  <a:pt x="f174" y="f788"/>
                </a:cubicBezTo>
                <a:cubicBezTo>
                  <a:pt x="f175" y="f788"/>
                  <a:pt x="f176" y="f804"/>
                  <a:pt x="f178" y="f804"/>
                </a:cubicBezTo>
                <a:cubicBezTo>
                  <a:pt x="f204" y="f789"/>
                  <a:pt x="f180" y="f789"/>
                  <a:pt x="f181" y="f789"/>
                </a:cubicBezTo>
                <a:cubicBezTo>
                  <a:pt x="f182" y="f804"/>
                  <a:pt x="f201" y="f787"/>
                  <a:pt x="f185" y="f816"/>
                </a:cubicBezTo>
                <a:cubicBezTo>
                  <a:pt x="f186" y="f786"/>
                  <a:pt x="f199" y="f806"/>
                  <a:pt x="f198" y="f785"/>
                </a:cubicBezTo>
                <a:cubicBezTo>
                  <a:pt x="f197" y="f817"/>
                  <a:pt x="f197" y="f807"/>
                  <a:pt x="f196" y="f783"/>
                </a:cubicBezTo>
                <a:cubicBezTo>
                  <a:pt x="f190" y="f813"/>
                  <a:pt x="f191" y="f813"/>
                  <a:pt x="f213" y="f880"/>
                </a:cubicBezTo>
                <a:cubicBezTo>
                  <a:pt x="f213" y="f880"/>
                  <a:pt x="f192" y="f812"/>
                  <a:pt x="f193" y="f812"/>
                </a:cubicBezTo>
                <a:cubicBezTo>
                  <a:pt x="f215" y="f781"/>
                  <a:pt x="f216" y="f781"/>
                  <a:pt x="f720" y="f811"/>
                </a:cubicBezTo>
                <a:cubicBezTo>
                  <a:pt x="f217" y="f779"/>
                  <a:pt x="f217" y="f779"/>
                  <a:pt x="f719" y="f777"/>
                </a:cubicBezTo>
                <a:cubicBezTo>
                  <a:pt x="f533" y="f777"/>
                  <a:pt x="f218" y="f777"/>
                  <a:pt x="f219" y="f778"/>
                </a:cubicBezTo>
                <a:cubicBezTo>
                  <a:pt x="f257" y="f776"/>
                  <a:pt x="f257" y="f776"/>
                  <a:pt x="f223" y="f775"/>
                </a:cubicBezTo>
                <a:cubicBezTo>
                  <a:pt x="f220" y="f775"/>
                  <a:pt x="f220" y="f775"/>
                  <a:pt x="f221" y="f774"/>
                </a:cubicBezTo>
                <a:cubicBezTo>
                  <a:pt x="f222" y="f774"/>
                  <a:pt x="f224" y="f773"/>
                  <a:pt x="f225" y="f773"/>
                </a:cubicBezTo>
                <a:cubicBezTo>
                  <a:pt x="f236" y="f769"/>
                  <a:pt x="f226" y="f773"/>
                  <a:pt x="f227" y="f773"/>
                </a:cubicBezTo>
                <a:cubicBezTo>
                  <a:pt x="f228" y="f773"/>
                  <a:pt x="f229" y="f768"/>
                  <a:pt x="f234" y="f768"/>
                </a:cubicBezTo>
                <a:cubicBezTo>
                  <a:pt x="f231" y="f768"/>
                  <a:pt x="f232" y="f768"/>
                  <a:pt x="f260" y="f768"/>
                </a:cubicBezTo>
                <a:cubicBezTo>
                  <a:pt x="f527" y="f772"/>
                  <a:pt x="f527" y="f770"/>
                  <a:pt x="f261" y="f770"/>
                </a:cubicBezTo>
                <a:cubicBezTo>
                  <a:pt x="f262" y="f771"/>
                  <a:pt x="f59" y="f767"/>
                  <a:pt x="f264" y="f881"/>
                </a:cubicBezTo>
                <a:cubicBezTo>
                  <a:pt x="f61" y="f882"/>
                  <a:pt x="f61" y="f1077"/>
                  <a:pt x="f58" y="f1078"/>
                </a:cubicBezTo>
                <a:cubicBezTo>
                  <a:pt x="f56" y="f808"/>
                  <a:pt x="f68" y="f809"/>
                  <a:pt x="f69" y="f1080"/>
                </a:cubicBezTo>
                <a:cubicBezTo>
                  <a:pt x="f69" y="f1083"/>
                  <a:pt x="f71" y="f1083"/>
                  <a:pt x="f74" y="f1082"/>
                </a:cubicBezTo>
                <a:cubicBezTo>
                  <a:pt x="f76" y="f1082"/>
                  <a:pt x="f84" y="f1081"/>
                  <a:pt x="f84" y="f1255"/>
                </a:cubicBezTo>
                <a:cubicBezTo>
                  <a:pt x="f83" y="f1256"/>
                  <a:pt x="f83" y="f1256"/>
                  <a:pt x="f82" y="f1254"/>
                </a:cubicBezTo>
                <a:cubicBezTo>
                  <a:pt x="f80" y="f1254"/>
                  <a:pt x="f266" y="f1254"/>
                  <a:pt x="f268" y="f1254"/>
                </a:cubicBezTo>
                <a:cubicBezTo>
                  <a:pt x="f269" y="f1254"/>
                  <a:pt x="f270" y="f1255"/>
                  <a:pt x="f523" y="f1255"/>
                </a:cubicBezTo>
                <a:cubicBezTo>
                  <a:pt x="f521" y="f1081"/>
                  <a:pt x="f273" y="f1255"/>
                  <a:pt x="f274" y="f1081"/>
                </a:cubicBezTo>
                <a:cubicBezTo>
                  <a:pt x="f275" y="f1081"/>
                  <a:pt x="f276" y="f1082"/>
                  <a:pt x="f276" y="f1083"/>
                </a:cubicBezTo>
                <a:cubicBezTo>
                  <a:pt x="f718" y="f1083"/>
                  <a:pt x="f513" y="f1083"/>
                  <a:pt x="f277" y="f1083"/>
                </a:cubicBezTo>
                <a:cubicBezTo>
                  <a:pt x="f510" y="f1080"/>
                  <a:pt x="f508" y="f810"/>
                  <a:pt x="f282" y="f809"/>
                </a:cubicBezTo>
                <a:cubicBezTo>
                  <a:pt x="f280" y="f809"/>
                  <a:pt x="f283" y="f1079"/>
                  <a:pt x="f287" y="f1079"/>
                </a:cubicBezTo>
                <a:cubicBezTo>
                  <a:pt x="f288" y="f1079"/>
                  <a:pt x="f289" y="f1079"/>
                  <a:pt x="f290" y="f1078"/>
                </a:cubicBezTo>
                <a:cubicBezTo>
                  <a:pt x="f290" y="f1078"/>
                  <a:pt x="f290" y="f1077"/>
                  <a:pt x="f291" y="f882"/>
                </a:cubicBezTo>
                <a:cubicBezTo>
                  <a:pt x="f292" y="f882"/>
                  <a:pt x="f507" y="f882"/>
                  <a:pt x="f293" y="f881"/>
                </a:cubicBezTo>
                <a:cubicBezTo>
                  <a:pt x="f499" y="f767"/>
                  <a:pt x="f499" y="f771"/>
                  <a:pt x="f499" y="f771"/>
                </a:cubicBezTo>
                <a:cubicBezTo>
                  <a:pt x="f497" y="f771"/>
                  <a:pt x="f497" y="f771"/>
                  <a:pt x="f302" y="f770"/>
                </a:cubicBezTo>
                <a:cubicBezTo>
                  <a:pt x="f302" y="f770"/>
                  <a:pt x="f302" y="f768"/>
                  <a:pt x="f294" y="f768"/>
                </a:cubicBezTo>
                <a:cubicBezTo>
                  <a:pt x="f295" y="f774"/>
                  <a:pt x="f294" y="f775"/>
                  <a:pt x="f294" y="f778"/>
                </a:cubicBezTo>
                <a:cubicBezTo>
                  <a:pt x="f294" y="f777"/>
                  <a:pt x="f294" y="f779"/>
                  <a:pt x="f294" y="f811"/>
                </a:cubicBezTo>
                <a:cubicBezTo>
                  <a:pt x="f295" y="f780"/>
                  <a:pt x="f296" y="f781"/>
                  <a:pt x="f296" y="f812"/>
                </a:cubicBezTo>
                <a:cubicBezTo>
                  <a:pt x="f296" y="f880"/>
                  <a:pt x="f296" y="f880"/>
                  <a:pt x="f297" y="f782"/>
                </a:cubicBezTo>
                <a:cubicBezTo>
                  <a:pt x="f297" y="f783"/>
                  <a:pt x="f297" y="f783"/>
                  <a:pt x="f301" y="f815"/>
                </a:cubicBezTo>
                <a:cubicBezTo>
                  <a:pt x="f301" y="f784"/>
                  <a:pt x="f301" y="f784"/>
                  <a:pt x="f298" y="f817"/>
                </a:cubicBezTo>
                <a:cubicBezTo>
                  <a:pt x="f300" y="f817"/>
                  <a:pt x="f300" y="f785"/>
                  <a:pt x="f300" y="f806"/>
                </a:cubicBezTo>
                <a:cubicBezTo>
                  <a:pt x="f300" y="f786"/>
                  <a:pt x="f300" y="f805"/>
                  <a:pt x="f299" y="f816"/>
                </a:cubicBezTo>
                <a:cubicBezTo>
                  <a:pt x="f299" y="f787"/>
                  <a:pt x="f299" y="f788"/>
                  <a:pt x="f299" y="f804"/>
                </a:cubicBezTo>
                <a:cubicBezTo>
                  <a:pt x="f303" y="f789"/>
                  <a:pt x="f303" y="f789"/>
                  <a:pt x="f303" y="f790"/>
                </a:cubicBezTo>
                <a:cubicBezTo>
                  <a:pt x="f303" y="f791"/>
                  <a:pt x="f299" y="f791"/>
                  <a:pt x="f299" y="f791"/>
                </a:cubicBezTo>
                <a:cubicBezTo>
                  <a:pt x="f299" y="f803"/>
                  <a:pt x="f299" y="f803"/>
                  <a:pt x="f303" y="f803"/>
                </a:cubicBezTo>
                <a:cubicBezTo>
                  <a:pt x="f303" y="f792"/>
                  <a:pt x="f741" y="f802"/>
                  <a:pt x="f496" y="f802"/>
                </a:cubicBezTo>
                <a:cubicBezTo>
                  <a:pt x="f742" y="f802"/>
                  <a:pt x="f495" y="f802"/>
                  <a:pt x="f305" y="f802"/>
                </a:cubicBezTo>
                <a:cubicBezTo>
                  <a:pt x="f304" y="f802"/>
                  <a:pt x="f304" y="f802"/>
                  <a:pt x="f306" y="f793"/>
                </a:cubicBezTo>
                <a:cubicBezTo>
                  <a:pt x="f307" y="f794"/>
                  <a:pt x="f308" y="f798"/>
                  <a:pt x="f492" y="f796"/>
                </a:cubicBezTo>
                <a:cubicBezTo>
                  <a:pt x="f492" y="f801"/>
                  <a:pt x="f309" y="f801"/>
                  <a:pt x="f310" y="f800"/>
                </a:cubicBezTo>
                <a:cubicBezTo>
                  <a:pt x="f717" y="f1294"/>
                  <a:pt x="f717" y="f992"/>
                  <a:pt x="f717" y="f1293"/>
                </a:cubicBezTo>
                <a:cubicBezTo>
                  <a:pt x="f311" y="f1293"/>
                  <a:pt x="f491" y="f1293"/>
                  <a:pt x="f491" y="f993"/>
                </a:cubicBezTo>
                <a:cubicBezTo>
                  <a:pt x="f312" y="f994"/>
                  <a:pt x="f312" y="f995"/>
                  <a:pt x="f312" y="f996"/>
                </a:cubicBezTo>
                <a:cubicBezTo>
                  <a:pt x="f491" y="f997"/>
                  <a:pt x="f491" y="f1149"/>
                  <a:pt x="f491" y="f1149"/>
                </a:cubicBezTo>
                <a:cubicBezTo>
                  <a:pt x="f312" y="f998"/>
                  <a:pt x="f313" y="f1149"/>
                  <a:pt x="f314" y="f1149"/>
                </a:cubicBezTo>
                <a:cubicBezTo>
                  <a:pt x="f315" y="f1149"/>
                  <a:pt x="f316" y="f998"/>
                  <a:pt x="f317" y="f1299"/>
                </a:cubicBezTo>
                <a:cubicBezTo>
                  <a:pt x="f319" y="f1299"/>
                  <a:pt x="f321" y="f1299"/>
                  <a:pt x="f320" y="f999"/>
                </a:cubicBezTo>
                <a:cubicBezTo>
                  <a:pt x="f322" y="f999"/>
                  <a:pt x="f323" y="f1295"/>
                  <a:pt x="f325" y="f1000"/>
                </a:cubicBezTo>
                <a:cubicBezTo>
                  <a:pt x="f325" y="f1298"/>
                  <a:pt x="f326" y="f1001"/>
                  <a:pt x="f327" y="f1001"/>
                </a:cubicBezTo>
                <a:cubicBezTo>
                  <a:pt x="f328" y="f1027"/>
                  <a:pt x="f329" y="f1002"/>
                  <a:pt x="f330" y="f1296"/>
                </a:cubicBezTo>
                <a:cubicBezTo>
                  <a:pt x="f331" y="f1297"/>
                  <a:pt x="f332" y="f1004"/>
                  <a:pt x="f333" y="f1026"/>
                </a:cubicBezTo>
                <a:cubicBezTo>
                  <a:pt x="f337" y="f1005"/>
                  <a:pt x="f336" y="f1006"/>
                  <a:pt x="f340" y="f1024"/>
                </a:cubicBezTo>
                <a:cubicBezTo>
                  <a:pt x="f339" y="f1269"/>
                  <a:pt x="f341" y="f1269"/>
                  <a:pt x="f342" y="f1009"/>
                </a:cubicBezTo>
                <a:cubicBezTo>
                  <a:pt x="f343" y="f1023"/>
                  <a:pt x="f343" y="f1023"/>
                  <a:pt x="f344" y="f1011"/>
                </a:cubicBezTo>
                <a:cubicBezTo>
                  <a:pt x="f352" y="f1010"/>
                  <a:pt x="f352" y="f1012"/>
                  <a:pt x="f480" y="f1012"/>
                </a:cubicBezTo>
                <a:cubicBezTo>
                  <a:pt x="f478" y="f1272"/>
                  <a:pt x="f356" y="f1272"/>
                  <a:pt x="f355" y="f1274"/>
                </a:cubicBezTo>
                <a:cubicBezTo>
                  <a:pt x="f354" y="f1270"/>
                  <a:pt x="f357" y="f1015"/>
                  <a:pt x="f358" y="f1016"/>
                </a:cubicBezTo>
                <a:cubicBezTo>
                  <a:pt x="f360" y="f1017"/>
                  <a:pt x="f360" y="f1018"/>
                  <a:pt x="f362" y="f1020"/>
                </a:cubicBezTo>
                <a:cubicBezTo>
                  <a:pt x="f2351" y="f1021"/>
                  <a:pt x="f471" y="f1021"/>
                  <a:pt x="f364" y="f1022"/>
                </a:cubicBezTo>
                <a:cubicBezTo>
                  <a:pt x="f365" y="f1265"/>
                  <a:pt x="f425" y="f1066"/>
                  <a:pt x="f367" y="f1063"/>
                </a:cubicBezTo>
                <a:cubicBezTo>
                  <a:pt x="f369" y="f1065"/>
                  <a:pt x="f401" y="f1063"/>
                  <a:pt x="f372" y="f1063"/>
                </a:cubicBezTo>
                <a:cubicBezTo>
                  <a:pt x="f373" y="f1063"/>
                  <a:pt x="f374" y="f1063"/>
                  <a:pt x="f375" y="f1063"/>
                </a:cubicBezTo>
                <a:cubicBezTo>
                  <a:pt x="f376" y="f1066"/>
                  <a:pt x="f377" y="f1066"/>
                  <a:pt x="f378" y="f1067"/>
                </a:cubicBezTo>
                <a:cubicBezTo>
                  <a:pt x="f379" y="f1067"/>
                  <a:pt x="f399" y="f1067"/>
                  <a:pt x="f381" y="f1066"/>
                </a:cubicBezTo>
                <a:cubicBezTo>
                  <a:pt x="f398" y="f1063"/>
                  <a:pt x="f398" y="f1063"/>
                  <a:pt x="f382" y="f1065"/>
                </a:cubicBezTo>
                <a:cubicBezTo>
                  <a:pt x="f383" y="f1264"/>
                  <a:pt x="f384" y="f1264"/>
                  <a:pt x="f384" y="f1064"/>
                </a:cubicBezTo>
                <a:cubicBezTo>
                  <a:pt x="f385" y="f1064"/>
                  <a:pt x="f385" y="f1068"/>
                  <a:pt x="f386" y="f1062"/>
                </a:cubicBezTo>
                <a:cubicBezTo>
                  <a:pt x="f386" y="f1061"/>
                  <a:pt x="f387" y="f1060"/>
                  <a:pt x="f388" y="f1060"/>
                </a:cubicBezTo>
                <a:cubicBezTo>
                  <a:pt x="f1430" y="f1069"/>
                  <a:pt x="f390" y="f1266"/>
                  <a:pt x="f392" y="f1058"/>
                </a:cubicBezTo>
                <a:cubicBezTo>
                  <a:pt x="f397" y="f1070"/>
                  <a:pt x="f393" y="f1070"/>
                  <a:pt x="f394" y="f1057"/>
                </a:cubicBezTo>
                <a:cubicBezTo>
                  <a:pt x="f395" y="f1071"/>
                  <a:pt x="f916" y="f1071"/>
                  <a:pt x="f945" y="f1268"/>
                </a:cubicBezTo>
                <a:cubicBezTo>
                  <a:pt x="f949" y="f1072"/>
                  <a:pt x="f916" y="f1055"/>
                  <a:pt x="f916" y="f1273"/>
                </a:cubicBezTo>
                <a:cubicBezTo>
                  <a:pt x="f943" y="f1273"/>
                  <a:pt x="f943" y="f1273"/>
                  <a:pt x="f943" y="f1028"/>
                </a:cubicBezTo>
                <a:cubicBezTo>
                  <a:pt x="f943" y="f1028"/>
                  <a:pt x="f395" y="f1028"/>
                  <a:pt x="f395" y="f1030"/>
                </a:cubicBezTo>
                <a:cubicBezTo>
                  <a:pt x="f395" y="f1031"/>
                  <a:pt x="f915" y="f1028"/>
                  <a:pt x="f915" y="f1028"/>
                </a:cubicBezTo>
                <a:cubicBezTo>
                  <a:pt x="f949" y="f1273"/>
                  <a:pt x="f912" y="f1273"/>
                  <a:pt x="f911" y="f1273"/>
                </a:cubicBezTo>
                <a:cubicBezTo>
                  <a:pt x="f910" y="f1273"/>
                  <a:pt x="f909" y="f1028"/>
                  <a:pt x="f827" y="f1028"/>
                </a:cubicBezTo>
                <a:cubicBezTo>
                  <a:pt x="f826" y="f1028"/>
                  <a:pt x="f826" y="f1273"/>
                  <a:pt x="f818" y="f1073"/>
                </a:cubicBezTo>
                <a:cubicBezTo>
                  <a:pt x="f617" y="f1073"/>
                  <a:pt x="f617" y="f1073"/>
                  <a:pt x="f819" y="f1273"/>
                </a:cubicBezTo>
                <a:cubicBezTo>
                  <a:pt x="f955" y="f1028"/>
                  <a:pt x="f819" y="f1030"/>
                  <a:pt x="f955" y="f1030"/>
                </a:cubicBezTo>
                <a:cubicBezTo>
                  <a:pt x="f820" y="f1029"/>
                  <a:pt x="f820" y="f1031"/>
                  <a:pt x="f820" y="f1267"/>
                </a:cubicBezTo>
                <a:cubicBezTo>
                  <a:pt x="f820" y="f1032"/>
                  <a:pt x="f820" y="f1033"/>
                  <a:pt x="f820" y="f1054"/>
                </a:cubicBezTo>
                <a:cubicBezTo>
                  <a:pt x="f820" y="f1034"/>
                  <a:pt x="f824" y="f1035"/>
                  <a:pt x="f821" y="f1036"/>
                </a:cubicBezTo>
                <a:cubicBezTo>
                  <a:pt x="f821" y="f1277"/>
                  <a:pt x="f616" y="f1277"/>
                  <a:pt x="f616" y="f1037"/>
                </a:cubicBezTo>
                <a:cubicBezTo>
                  <a:pt x="f821" y="f1037"/>
                  <a:pt x="f824" y="f1276"/>
                  <a:pt x="f823" y="f1038"/>
                </a:cubicBezTo>
                <a:cubicBezTo>
                  <a:pt x="f823" y="f1038"/>
                  <a:pt x="f822" y="f1275"/>
                  <a:pt x="f615" y="f1052"/>
                </a:cubicBezTo>
                <a:cubicBezTo>
                  <a:pt x="f609" y="f991"/>
                  <a:pt x="f614" y="f991"/>
                  <a:pt x="f610" y="f990"/>
                </a:cubicBezTo>
                <a:cubicBezTo>
                  <a:pt x="f611" y="f989"/>
                  <a:pt x="f611" y="f988"/>
                  <a:pt x="f613" y="f988"/>
                </a:cubicBezTo>
                <a:cubicBezTo>
                  <a:pt x="f612" y="f988"/>
                  <a:pt x="f887" y="f988"/>
                  <a:pt x="f907" y="f988"/>
                </a:cubicBezTo>
                <a:cubicBezTo>
                  <a:pt x="f890" y="f988"/>
                  <a:pt x="f906" y="f988"/>
                  <a:pt x="f892" y="f989"/>
                </a:cubicBezTo>
                <a:cubicBezTo>
                  <a:pt x="f895" y="f989"/>
                  <a:pt x="f901" y="f989"/>
                  <a:pt x="f903" y="f988"/>
                </a:cubicBezTo>
                <a:cubicBezTo>
                  <a:pt x="f1409" y="f963"/>
                  <a:pt x="f1388" y="f965"/>
                  <a:pt x="f1409" y="f987"/>
                </a:cubicBezTo>
                <a:cubicBezTo>
                  <a:pt x="f1389" y="f986"/>
                  <a:pt x="f1390" y="f968"/>
                  <a:pt x="f1391" y="f970"/>
                </a:cubicBezTo>
                <a:cubicBezTo>
                  <a:pt x="f1392" y="f971"/>
                  <a:pt x="f1391" y="f973"/>
                  <a:pt x="f1392" y="f974"/>
                </a:cubicBezTo>
                <a:cubicBezTo>
                  <a:pt x="f1392" y="f976"/>
                  <a:pt x="f1239" y="f983"/>
                  <a:pt x="f1239" y="f978"/>
                </a:cubicBezTo>
                <a:cubicBezTo>
                  <a:pt x="f1238" y="f980"/>
                  <a:pt x="f1238" y="f1050"/>
                  <a:pt x="f1237" y="f1040"/>
                </a:cubicBezTo>
                <a:cubicBezTo>
                  <a:pt x="f1237" y="f1049"/>
                  <a:pt x="f1236" y="f1048"/>
                  <a:pt x="f1241" y="f1047"/>
                </a:cubicBezTo>
                <a:cubicBezTo>
                  <a:pt x="f1242" y="f1121"/>
                  <a:pt x="f1263" y="f1044"/>
                  <a:pt x="f1262" y="f1076"/>
                </a:cubicBezTo>
                <a:cubicBezTo>
                  <a:pt x="f1262" y="f1074"/>
                  <a:pt x="f1262" y="f1145"/>
                  <a:pt x="f1263" y="f1046"/>
                </a:cubicBezTo>
                <a:cubicBezTo>
                  <a:pt x="f1263" y="f1075"/>
                  <a:pt x="f1243" y="f1075"/>
                  <a:pt x="f1242" y="f1075"/>
                </a:cubicBezTo>
                <a:cubicBezTo>
                  <a:pt x="f1241" y="f1075"/>
                  <a:pt x="f1236" y="f1126"/>
                  <a:pt x="f1237" y="f1126"/>
                </a:cubicBezTo>
                <a:cubicBezTo>
                  <a:pt x="f1238" y="f1127"/>
                  <a:pt x="f1239" y="f1127"/>
                  <a:pt x="f1240" y="f1127"/>
                </a:cubicBezTo>
                <a:cubicBezTo>
                  <a:pt x="f1392" y="f1128"/>
                  <a:pt x="f1391" y="f1136"/>
                  <a:pt x="f1391" y="f1140"/>
                </a:cubicBezTo>
                <a:cubicBezTo>
                  <a:pt x="f1239" y="f1141"/>
                  <a:pt x="f1240" y="f1287"/>
                  <a:pt x="f1391" y="f1286"/>
                </a:cubicBezTo>
                <a:cubicBezTo>
                  <a:pt x="f1391" y="f1290"/>
                  <a:pt x="f1390" y="f1290"/>
                  <a:pt x="f1389" y="f1285"/>
                </a:cubicBezTo>
                <a:cubicBezTo>
                  <a:pt x="f1389" y="f1291"/>
                  <a:pt x="f1389" y="f1284"/>
                  <a:pt x="f1409" y="f1292"/>
                </a:cubicBezTo>
                <a:cubicBezTo>
                  <a:pt x="f903" y="f902"/>
                  <a:pt x="f901" y="f896"/>
                  <a:pt x="f904" y="f893"/>
                </a:cubicBezTo>
                <a:cubicBezTo>
                  <a:pt x="f904" y="f891"/>
                  <a:pt x="f904" y="f889"/>
                  <a:pt x="f903" y="f919"/>
                </a:cubicBezTo>
                <a:cubicBezTo>
                  <a:pt x="f903" y="f888"/>
                  <a:pt x="f1409" y="f919"/>
                  <a:pt x="f1389" y="f919"/>
                </a:cubicBezTo>
                <a:cubicBezTo>
                  <a:pt x="f1390" y="f919"/>
                  <a:pt x="f1391" y="f888"/>
                  <a:pt x="f1392" y="f888"/>
                </a:cubicBezTo>
                <a:cubicBezTo>
                  <a:pt x="f1240" y="f1271"/>
                  <a:pt x="f1239" y="f888"/>
                  <a:pt x="f1238" y="f888"/>
                </a:cubicBezTo>
                <a:cubicBezTo>
                  <a:pt x="f1241" y="f888"/>
                  <a:pt x="f1242" y="f888"/>
                  <a:pt x="f1243" y="f891"/>
                </a:cubicBezTo>
                <a:cubicBezTo>
                  <a:pt x="f1262" y="f913"/>
                  <a:pt x="f1394" y="f894"/>
                  <a:pt x="f1117" y="f896"/>
                </a:cubicBezTo>
                <a:cubicBezTo>
                  <a:pt x="f1115" y="f897"/>
                  <a:pt x="f879" y="f902"/>
                  <a:pt x="f878" y="f1283"/>
                </a:cubicBezTo>
                <a:cubicBezTo>
                  <a:pt x="f876" y="f1292"/>
                  <a:pt x="f876" y="f1291"/>
                  <a:pt x="f1111" y="f1285"/>
                </a:cubicBezTo>
                <a:cubicBezTo>
                  <a:pt x="f861" y="f1290"/>
                  <a:pt x="f862" y="f1289"/>
                  <a:pt x="f861" y="f1288"/>
                </a:cubicBezTo>
                <a:cubicBezTo>
                  <a:pt x="f861" y="f1141"/>
                  <a:pt x="f860" y="f1140"/>
                  <a:pt x="f860" y="f1136"/>
                </a:cubicBezTo>
                <a:cubicBezTo>
                  <a:pt x="f1111" y="f1134"/>
                  <a:pt x="f860" y="f1128"/>
                  <a:pt x="f860" y="f1127"/>
                </a:cubicBezTo>
                <a:cubicBezTo>
                  <a:pt x="f861" y="f1075"/>
                  <a:pt x="f863" y="f1046"/>
                  <a:pt x="f864" y="f1145"/>
                </a:cubicBezTo>
                <a:cubicBezTo>
                  <a:pt x="f1110" y="f1076"/>
                  <a:pt x="f866" y="f1045"/>
                  <a:pt x="f868" y="f1045"/>
                </a:cubicBezTo>
                <a:cubicBezTo>
                  <a:pt x="f869" y="f1045"/>
                  <a:pt x="f870" y="f1044"/>
                  <a:pt x="f1109" y="f1044"/>
                </a:cubicBezTo>
                <a:cubicBezTo>
                  <a:pt x="f871" y="f1044"/>
                  <a:pt x="f871" y="f1045"/>
                  <a:pt x="f872" y="f1076"/>
                </a:cubicBezTo>
                <a:cubicBezTo>
                  <a:pt x="f874" y="f1076"/>
                  <a:pt x="f1113" y="f1045"/>
                  <a:pt x="f1113" y="f1121"/>
                </a:cubicBezTo>
                <a:cubicBezTo>
                  <a:pt x="f1099" y="f1042"/>
                  <a:pt x="f1099" y="f1049"/>
                  <a:pt x="f1113" y="f982"/>
                </a:cubicBezTo>
                <a:cubicBezTo>
                  <a:pt x="f1113" y="f980"/>
                  <a:pt x="f875" y="f977"/>
                  <a:pt x="f873" y="f1039"/>
                </a:cubicBezTo>
                <a:cubicBezTo>
                  <a:pt x="f1109" y="f975"/>
                  <a:pt x="f868" y="f984"/>
                  <a:pt x="f865" y="f972"/>
                </a:cubicBezTo>
                <a:cubicBezTo>
                  <a:pt x="f1110" y="f971"/>
                  <a:pt x="f864" y="f971"/>
                  <a:pt x="f863" y="f971"/>
                </a:cubicBezTo>
                <a:cubicBezTo>
                  <a:pt x="f862" y="f971"/>
                  <a:pt x="f861" y="f971"/>
                  <a:pt x="f860" y="f971"/>
                </a:cubicBezTo>
                <a:cubicBezTo>
                  <a:pt x="f876" y="f970"/>
                  <a:pt x="f861" y="f987"/>
                  <a:pt x="f862" y="f965"/>
                </a:cubicBezTo>
                <a:cubicBezTo>
                  <a:pt x="f863" y="f963"/>
                  <a:pt x="f863" y="f989"/>
                  <a:pt x="f863" y="f991"/>
                </a:cubicBezTo>
                <a:cubicBezTo>
                  <a:pt x="f864" y="f1275"/>
                  <a:pt x="f865" y="f1276"/>
                  <a:pt x="f866" y="f1053"/>
                </a:cubicBezTo>
                <a:cubicBezTo>
                  <a:pt x="f866" y="f1036"/>
                  <a:pt x="f868" y="f1034"/>
                  <a:pt x="f869" y="f1054"/>
                </a:cubicBezTo>
                <a:cubicBezTo>
                  <a:pt x="f1109" y="f1033"/>
                  <a:pt x="f871" y="f1267"/>
                  <a:pt x="f873" y="f1267"/>
                </a:cubicBezTo>
                <a:cubicBezTo>
                  <a:pt x="f874" y="f1031"/>
                  <a:pt x="f1099" y="f1029"/>
                  <a:pt x="f1100" y="f1267"/>
                </a:cubicBezTo>
                <a:cubicBezTo>
                  <a:pt x="f1101" y="f1032"/>
                  <a:pt x="f875" y="f1034"/>
                  <a:pt x="f1101" y="f1034"/>
                </a:cubicBezTo>
                <a:cubicBezTo>
                  <a:pt x="f1114" y="f1034"/>
                  <a:pt x="f1098" y="f1054"/>
                  <a:pt x="f1112" y="f1034"/>
                </a:cubicBezTo>
                <a:cubicBezTo>
                  <a:pt x="f1102" y="f1034"/>
                  <a:pt x="f1103" y="f1035"/>
                  <a:pt x="f1108" y="f1035"/>
                </a:cubicBezTo>
                <a:cubicBezTo>
                  <a:pt x="f2348" y="f1035"/>
                  <a:pt x="f1105" y="f1034"/>
                  <a:pt x="f1107" y="f1036"/>
                </a:cubicBezTo>
                <a:cubicBezTo>
                  <a:pt x="f2346" y="f1277"/>
                  <a:pt x="f2344" y="f1037"/>
                  <a:pt x="f2343" y="f1276"/>
                </a:cubicBezTo>
                <a:cubicBezTo>
                  <a:pt x="f2341" y="f1052"/>
                  <a:pt x="f2340" y="f988"/>
                  <a:pt x="f855" y="f964"/>
                </a:cubicBezTo>
                <a:cubicBezTo>
                  <a:pt x="f854" y="f965"/>
                  <a:pt x="f852" y="f966"/>
                  <a:pt x="f856" y="f987"/>
                </a:cubicBezTo>
                <a:cubicBezTo>
                  <a:pt x="f851" y="f967"/>
                  <a:pt x="f857" y="f968"/>
                  <a:pt x="f848" y="f968"/>
                </a:cubicBezTo>
                <a:cubicBezTo>
                  <a:pt x="f858" y="f968"/>
                  <a:pt x="f847" y="f987"/>
                  <a:pt x="f858" y="f965"/>
                </a:cubicBezTo>
                <a:cubicBezTo>
                  <a:pt x="f858" y="f963"/>
                  <a:pt x="f859" y="f989"/>
                  <a:pt x="f859" y="f991"/>
                </a:cubicBezTo>
                <a:cubicBezTo>
                  <a:pt x="f859" y="f1052"/>
                  <a:pt x="f859" y="f1038"/>
                  <a:pt x="f846" y="f1276"/>
                </a:cubicBezTo>
                <a:cubicBezTo>
                  <a:pt x="f858" y="f1037"/>
                  <a:pt x="f847" y="f1053"/>
                  <a:pt x="f848" y="f1277"/>
                </a:cubicBezTo>
                <a:cubicBezTo>
                  <a:pt x="f848" y="f1035"/>
                  <a:pt x="f849" y="f1034"/>
                  <a:pt x="f850" y="f1054"/>
                </a:cubicBezTo>
                <a:cubicBezTo>
                  <a:pt x="f851" y="f1033"/>
                  <a:pt x="f852" y="f1033"/>
                  <a:pt x="f853" y="f1032"/>
                </a:cubicBezTo>
                <a:cubicBezTo>
                  <a:pt x="f855" y="f1267"/>
                  <a:pt x="f855" y="f1029"/>
                  <a:pt x="f1363" y="f1030"/>
                </a:cubicBezTo>
                <a:cubicBezTo>
                  <a:pt x="f2339" y="f1273"/>
                  <a:pt x="f2340" y="f1073"/>
                  <a:pt x="f2342" y="f1055"/>
                </a:cubicBezTo>
                <a:cubicBezTo>
                  <a:pt x="f2344" y="f1055"/>
                  <a:pt x="f2346" y="f1268"/>
                  <a:pt x="f1106" y="f1056"/>
                </a:cubicBezTo>
                <a:cubicBezTo>
                  <a:pt x="f2347" y="f1071"/>
                  <a:pt x="f1104" y="f1070"/>
                  <a:pt x="f1103" y="f1058"/>
                </a:cubicBezTo>
                <a:cubicBezTo>
                  <a:pt x="f1112" y="f1266"/>
                  <a:pt x="f1114" y="f1059"/>
                  <a:pt x="f1100" y="f1059"/>
                </a:cubicBezTo>
                <a:cubicBezTo>
                  <a:pt x="f1113" y="f1069"/>
                  <a:pt x="f875" y="f1060"/>
                  <a:pt x="f873" y="f1061"/>
                </a:cubicBezTo>
                <a:cubicBezTo>
                  <a:pt x="f872" y="f1061"/>
                  <a:pt x="f871" y="f1068"/>
                  <a:pt x="f870" y="f1064"/>
                </a:cubicBezTo>
                <a:cubicBezTo>
                  <a:pt x="f868" y="f1264"/>
                  <a:pt x="f866" y="f1064"/>
                  <a:pt x="f1110" y="f1264"/>
                </a:cubicBezTo>
                <a:cubicBezTo>
                  <a:pt x="f863" y="f1065"/>
                  <a:pt x="f861" y="f1066"/>
                  <a:pt x="f1111" y="f1067"/>
                </a:cubicBezTo>
                <a:cubicBezTo>
                  <a:pt x="f878" y="f1265"/>
                  <a:pt x="f1116" y="f1022"/>
                  <a:pt x="f1262" y="f1020"/>
                </a:cubicBezTo>
                <a:cubicBezTo>
                  <a:pt x="f1263" y="f1019"/>
                  <a:pt x="f1243" y="f1018"/>
                  <a:pt x="f1242" y="f1017"/>
                </a:cubicBezTo>
                <a:cubicBezTo>
                  <a:pt x="f1236" y="f1015"/>
                  <a:pt x="f1239" y="f1014"/>
                  <a:pt x="f1239" y="f1013"/>
                </a:cubicBezTo>
                <a:cubicBezTo>
                  <a:pt x="f1238" y="f1012"/>
                  <a:pt x="f1236" y="f1272"/>
                  <a:pt x="f1241" y="f1012"/>
                </a:cubicBezTo>
                <a:cubicBezTo>
                  <a:pt x="f1242" y="f1010"/>
                  <a:pt x="f1242" y="f1011"/>
                  <a:pt x="f1243" y="f1011"/>
                </a:cubicBezTo>
                <a:cubicBezTo>
                  <a:pt x="f1243" y="f1023"/>
                  <a:pt x="f1263" y="f1023"/>
                  <a:pt x="f1263" y="f1009"/>
                </a:cubicBezTo>
                <a:cubicBezTo>
                  <a:pt x="f1394" y="f1025"/>
                  <a:pt x="f1242" y="f1026"/>
                  <a:pt x="f1239" y="f1026"/>
                </a:cubicBezTo>
                <a:cubicBezTo>
                  <a:pt x="f1392" y="f1005"/>
                  <a:pt x="f1390" y="f1005"/>
                  <a:pt x="f1409" y="f1005"/>
                </a:cubicBezTo>
                <a:cubicBezTo>
                  <a:pt x="f903" y="f1007"/>
                  <a:pt x="f901" y="f1005"/>
                  <a:pt x="f898" y="f1005"/>
                </a:cubicBezTo>
                <a:cubicBezTo>
                  <a:pt x="f892" y="f1005"/>
                  <a:pt x="f890" y="f1025"/>
                  <a:pt x="f887" y="f1025"/>
                </a:cubicBezTo>
                <a:cubicBezTo>
                  <a:pt x="f612" y="f1025"/>
                  <a:pt x="f613" y="f1007"/>
                  <a:pt x="f611" y="f1007"/>
                </a:cubicBezTo>
                <a:cubicBezTo>
                  <a:pt x="f609" y="f1007"/>
                  <a:pt x="f822" y="f1025"/>
                  <a:pt x="f824" y="f1005"/>
                </a:cubicBezTo>
                <a:cubicBezTo>
                  <a:pt x="f820" y="f1026"/>
                  <a:pt x="f955" y="f1004"/>
                  <a:pt x="f819" y="f1004"/>
                </a:cubicBezTo>
                <a:cubicBezTo>
                  <a:pt x="f617" y="f1297"/>
                  <a:pt x="f818" y="f1297"/>
                  <a:pt x="f825" y="f1003"/>
                </a:cubicBezTo>
                <a:cubicBezTo>
                  <a:pt x="f826" y="f1003"/>
                  <a:pt x="f826" y="f1296"/>
                  <a:pt x="f826" y="f1002"/>
                </a:cubicBezTo>
                <a:cubicBezTo>
                  <a:pt x="f827" y="f1027"/>
                  <a:pt x="f910" y="f1027"/>
                  <a:pt x="f912" y="f1001"/>
                </a:cubicBezTo>
                <a:cubicBezTo>
                  <a:pt x="f914" y="f1000"/>
                  <a:pt x="f914" y="f999"/>
                  <a:pt x="f915" y="f1299"/>
                </a:cubicBezTo>
                <a:cubicBezTo>
                  <a:pt x="f945" y="f998"/>
                  <a:pt x="f916" y="f998"/>
                  <a:pt x="f943" y="f1149"/>
                </a:cubicBezTo>
                <a:cubicBezTo>
                  <a:pt x="f943" y="f1149"/>
                  <a:pt x="f395" y="f997"/>
                  <a:pt x="f394" y="f996"/>
                </a:cubicBezTo>
                <a:cubicBezTo>
                  <a:pt x="f394" y="f995"/>
                  <a:pt x="f393" y="f995"/>
                  <a:pt x="f393" y="f994"/>
                </a:cubicBezTo>
                <a:cubicBezTo>
                  <a:pt x="f397" y="f1293"/>
                  <a:pt x="f397" y="f992"/>
                  <a:pt x="f391" y="f800"/>
                </a:cubicBezTo>
                <a:cubicBezTo>
                  <a:pt x="f391" y="f801"/>
                  <a:pt x="f392" y="f796"/>
                  <a:pt x="f390" y="f797"/>
                </a:cubicBezTo>
                <a:cubicBezTo>
                  <a:pt x="f389" y="f798"/>
                  <a:pt x="f388" y="f799"/>
                  <a:pt x="f387" y="f793"/>
                </a:cubicBezTo>
                <a:cubicBezTo>
                  <a:pt x="f387" y="f802"/>
                  <a:pt x="f387" y="f792"/>
                  <a:pt x="f386" y="f803"/>
                </a:cubicBezTo>
                <a:cubicBezTo>
                  <a:pt x="f386" y="f791"/>
                  <a:pt x="f386" y="f791"/>
                  <a:pt x="f385" y="f790"/>
                </a:cubicBezTo>
                <a:cubicBezTo>
                  <a:pt x="f384" y="f788"/>
                  <a:pt x="f384" y="f787"/>
                  <a:pt x="f384" y="f786"/>
                </a:cubicBezTo>
                <a:cubicBezTo>
                  <a:pt x="f384" y="f817"/>
                  <a:pt x="f383" y="f817"/>
                  <a:pt x="f398" y="f807"/>
                </a:cubicBezTo>
                <a:cubicBezTo>
                  <a:pt x="f381" y="f783"/>
                  <a:pt x="f381" y="f782"/>
                  <a:pt x="f380" y="f880"/>
                </a:cubicBezTo>
                <a:cubicBezTo>
                  <a:pt x="f400" y="f812"/>
                  <a:pt x="f378" y="f781"/>
                  <a:pt x="f376" y="f780"/>
                </a:cubicBezTo>
                <a:cubicBezTo>
                  <a:pt x="f374" y="f811"/>
                  <a:pt x="f373" y="f779"/>
                  <a:pt x="f372" y="f778"/>
                </a:cubicBezTo>
                <a:cubicBezTo>
                  <a:pt x="f401" y="f776"/>
                  <a:pt x="f370" y="f776"/>
                  <a:pt x="f368" y="f774"/>
                </a:cubicBezTo>
                <a:cubicBezTo>
                  <a:pt x="f366" y="f769"/>
                  <a:pt x="f366" y="f769"/>
                  <a:pt x="f425" y="f768"/>
                </a:cubicBezTo>
                <a:cubicBezTo>
                  <a:pt x="f471" y="f772"/>
                  <a:pt x="f471" y="f770"/>
                  <a:pt x="f2351" y="f767"/>
                </a:cubicBezTo>
                <a:cubicBezTo>
                  <a:pt x="f2351" y="f767"/>
                  <a:pt x="f362" y="f881"/>
                  <a:pt x="f361" y="f881"/>
                </a:cubicBezTo>
                <a:cubicBezTo>
                  <a:pt x="f360" y="f881"/>
                  <a:pt x="f359" y="f882"/>
                  <a:pt x="f359" y="f1077"/>
                </a:cubicBezTo>
                <a:cubicBezTo>
                  <a:pt x="f918" y="f1078"/>
                  <a:pt x="f355" y="f1079"/>
                  <a:pt x="f356" y="f809"/>
                </a:cubicBezTo>
                <a:cubicBezTo>
                  <a:pt x="f353" y="f810"/>
                  <a:pt x="f478" y="f1083"/>
                  <a:pt x="f479" y="f1082"/>
                </a:cubicBezTo>
                <a:cubicBezTo>
                  <a:pt x="f480" y="f1255"/>
                  <a:pt x="f352" y="f1256"/>
                  <a:pt x="f344" y="f1253"/>
                </a:cubicBezTo>
                <a:cubicBezTo>
                  <a:pt x="f344" y="f1257"/>
                  <a:pt x="f344" y="f1259"/>
                  <a:pt x="f344" y="f1260"/>
                </a:cubicBezTo>
                <a:cubicBezTo>
                  <a:pt x="f343" y="f1249"/>
                  <a:pt x="f343" y="f1086"/>
                  <a:pt x="f342" y="f1084"/>
                </a:cubicBezTo>
                <a:cubicBezTo>
                  <a:pt x="f342" y="f1088"/>
                  <a:pt x="f343" y="f1246"/>
                  <a:pt x="f480" y="f1251"/>
                </a:cubicBezTo>
                <a:cubicBezTo>
                  <a:pt x="f479" y="f1247"/>
                  <a:pt x="f478" y="f1087"/>
                  <a:pt x="f353" y="f1247"/>
                </a:cubicBezTo>
                <a:cubicBezTo>
                  <a:pt x="f478" y="f1246"/>
                  <a:pt x="f478" y="f1246"/>
                  <a:pt x="f353" y="f1245"/>
                </a:cubicBezTo>
                <a:cubicBezTo>
                  <a:pt x="f355" y="f1097"/>
                  <a:pt x="f356" y="f1090"/>
                  <a:pt x="f479" y="f1092"/>
                </a:cubicBezTo>
                <a:cubicBezTo>
                  <a:pt x="f480" y="f1093"/>
                  <a:pt x="f352" y="f1093"/>
                  <a:pt x="f352" y="f1094"/>
                </a:cubicBezTo>
                <a:cubicBezTo>
                  <a:pt x="f344" y="f1095"/>
                  <a:pt x="f344" y="f766"/>
                  <a:pt x="f343" y="f765"/>
                </a:cubicBezTo>
                <a:cubicBezTo>
                  <a:pt x="f342" y="f745"/>
                  <a:pt x="f339" y="f746"/>
                  <a:pt x="f345" y="f764"/>
                </a:cubicBezTo>
                <a:cubicBezTo>
                  <a:pt x="f345" y="f748"/>
                  <a:pt x="f341" y="f748"/>
                  <a:pt x="f342" y="f763"/>
                </a:cubicBezTo>
                <a:cubicBezTo>
                  <a:pt x="f342" y="f749"/>
                  <a:pt x="f343" y="f762"/>
                  <a:pt x="f343" y="f750"/>
                </a:cubicBezTo>
                <a:cubicBezTo>
                  <a:pt x="f344" y="f751"/>
                  <a:pt x="f480" y="f752"/>
                  <a:pt x="f478" y="f752"/>
                </a:cubicBezTo>
                <a:cubicBezTo>
                  <a:pt x="f478" y="f761"/>
                  <a:pt x="f352" y="f749"/>
                  <a:pt x="f478" y="f762"/>
                </a:cubicBezTo>
                <a:cubicBezTo>
                  <a:pt x="f353" y="f750"/>
                  <a:pt x="f356" y="f750"/>
                  <a:pt x="f355" y="f750"/>
                </a:cubicBezTo>
                <a:cubicBezTo>
                  <a:pt x="f354" y="f750"/>
                  <a:pt x="f354" y="f750"/>
                  <a:pt x="f918" y="f751"/>
                </a:cubicBezTo>
                <a:cubicBezTo>
                  <a:pt x="f359" y="f761"/>
                  <a:pt x="f360" y="f752"/>
                  <a:pt x="f362" y="f753"/>
                </a:cubicBezTo>
                <a:cubicBezTo>
                  <a:pt x="f363" y="f753"/>
                  <a:pt x="f917" y="f753"/>
                  <a:pt x="f425" y="f754"/>
                </a:cubicBezTo>
                <a:cubicBezTo>
                  <a:pt x="f365" y="f759"/>
                  <a:pt x="f366" y="f760"/>
                  <a:pt x="f366" y="f760"/>
                </a:cubicBezTo>
                <a:cubicBezTo>
                  <a:pt x="f367" y="f755"/>
                  <a:pt x="f367" y="f756"/>
                  <a:pt x="f367" y="f757"/>
                </a:cubicBezTo>
                <a:cubicBezTo>
                  <a:pt x="f368" y="f758"/>
                  <a:pt x="f369" y="f758"/>
                  <a:pt x="f370" y="f1350"/>
                </a:cubicBezTo>
                <a:cubicBezTo>
                  <a:pt x="f401" y="f1350"/>
                  <a:pt x="f371" y="f758"/>
                  <a:pt x="f372" y="f758"/>
                </a:cubicBezTo>
                <a:cubicBezTo>
                  <a:pt x="f374" y="f757"/>
                  <a:pt x="f376" y="f758"/>
                  <a:pt x="f378" y="f758"/>
                </a:cubicBezTo>
                <a:cubicBezTo>
                  <a:pt x="f400" y="f758"/>
                  <a:pt x="f380" y="f756"/>
                  <a:pt x="f380" y="f760"/>
                </a:cubicBezTo>
                <a:cubicBezTo>
                  <a:pt x="f399" y="f759"/>
                  <a:pt x="f381" y="f759"/>
                  <a:pt x="f381" y="f754"/>
                </a:cubicBezTo>
                <a:cubicBezTo>
                  <a:pt x="f399" y="f754"/>
                  <a:pt x="f399" y="f754"/>
                  <a:pt x="f380" y="f753"/>
                </a:cubicBezTo>
                <a:cubicBezTo>
                  <a:pt x="f380" y="f752"/>
                  <a:pt x="f380" y="f752"/>
                  <a:pt x="f400" y="f752"/>
                </a:cubicBezTo>
                <a:cubicBezTo>
                  <a:pt x="f400" y="f761"/>
                  <a:pt x="f379" y="f761"/>
                  <a:pt x="f379" y="f761"/>
                </a:cubicBezTo>
                <a:cubicBezTo>
                  <a:pt x="f379" y="f761"/>
                  <a:pt x="f379" y="f751"/>
                  <a:pt x="f379" y="f751"/>
                </a:cubicBezTo>
                <a:cubicBezTo>
                  <a:pt x="f379" y="f751"/>
                  <a:pt x="f379" y="f750"/>
                  <a:pt x="f379" y="f750"/>
                </a:cubicBezTo>
                <a:cubicBezTo>
                  <a:pt x="f379" y="f750"/>
                  <a:pt x="f379" y="f750"/>
                  <a:pt x="f379" y="f750"/>
                </a:cubicBezTo>
                <a:cubicBezTo>
                  <a:pt x="f378" y="f762"/>
                  <a:pt x="f378" y="f762"/>
                  <a:pt x="f378" y="f763"/>
                </a:cubicBezTo>
                <a:cubicBezTo>
                  <a:pt x="f379" y="f748"/>
                  <a:pt x="f379" y="f764"/>
                  <a:pt x="f379" y="f747"/>
                </a:cubicBezTo>
                <a:cubicBezTo>
                  <a:pt x="f379" y="f745"/>
                  <a:pt x="f379" y="f746"/>
                  <a:pt x="f400" y="f745"/>
                </a:cubicBezTo>
                <a:cubicBezTo>
                  <a:pt x="f380" y="f766"/>
                  <a:pt x="f379" y="f1093"/>
                  <a:pt x="f400" y="f1091"/>
                </a:cubicBezTo>
                <a:cubicBezTo>
                  <a:pt x="f380" y="f1091"/>
                  <a:pt x="f399" y="f1090"/>
                  <a:pt x="f399" y="f1090"/>
                </a:cubicBezTo>
                <a:cubicBezTo>
                  <a:pt x="f381" y="f1089"/>
                  <a:pt x="f381" y="f1096"/>
                  <a:pt x="f398" y="f1096"/>
                </a:cubicBezTo>
                <a:cubicBezTo>
                  <a:pt x="f382" y="f1097"/>
                  <a:pt x="f383" y="f1097"/>
                  <a:pt x="f383" y="f1244"/>
                </a:cubicBezTo>
                <a:cubicBezTo>
                  <a:pt x="f384" y="f1245"/>
                  <a:pt x="f384" y="f1246"/>
                  <a:pt x="f384" y="f1251"/>
                </a:cubicBezTo>
                <a:cubicBezTo>
                  <a:pt x="f385" y="f1087"/>
                  <a:pt x="f387" y="f1088"/>
                  <a:pt x="f388" y="f1246"/>
                </a:cubicBezTo>
                <a:cubicBezTo>
                  <a:pt x="f388" y="f1244"/>
                  <a:pt x="f388" y="f1096"/>
                  <a:pt x="f389" y="f1089"/>
                </a:cubicBezTo>
                <a:cubicBezTo>
                  <a:pt x="f1430" y="f1090"/>
                  <a:pt x="f390" y="f1090"/>
                  <a:pt x="f392" y="f1090"/>
                </a:cubicBezTo>
                <a:cubicBezTo>
                  <a:pt x="f391" y="f1090"/>
                  <a:pt x="f397" y="f1089"/>
                  <a:pt x="f393" y="f1091"/>
                </a:cubicBezTo>
                <a:cubicBezTo>
                  <a:pt x="f393" y="f1092"/>
                  <a:pt x="f393" y="f1093"/>
                  <a:pt x="f393" y="f1094"/>
                </a:cubicBezTo>
                <a:cubicBezTo>
                  <a:pt x="f393" y="f1095"/>
                  <a:pt x="f396" y="f1095"/>
                  <a:pt x="f394" y="f766"/>
                </a:cubicBezTo>
                <a:cubicBezTo>
                  <a:pt x="f394" y="f745"/>
                  <a:pt x="f396" y="f747"/>
                  <a:pt x="f943" y="f764"/>
                </a:cubicBezTo>
                <a:cubicBezTo>
                  <a:pt x="f916" y="f764"/>
                  <a:pt x="f945" y="f764"/>
                  <a:pt x="f915" y="f747"/>
                </a:cubicBezTo>
                <a:cubicBezTo>
                  <a:pt x="f949" y="f747"/>
                  <a:pt x="f949" y="f745"/>
                  <a:pt x="f914" y="f745"/>
                </a:cubicBezTo>
                <a:cubicBezTo>
                  <a:pt x="f912" y="f765"/>
                  <a:pt x="f911" y="f765"/>
                  <a:pt x="f910" y="f766"/>
                </a:cubicBezTo>
                <a:cubicBezTo>
                  <a:pt x="f909" y="f1095"/>
                  <a:pt x="f909" y="f1095"/>
                  <a:pt x="f827" y="f1094"/>
                </a:cubicBezTo>
                <a:cubicBezTo>
                  <a:pt x="f826" y="f1094"/>
                  <a:pt x="f825" y="f1094"/>
                  <a:pt x="f818" y="f1093"/>
                </a:cubicBezTo>
                <a:cubicBezTo>
                  <a:pt x="f617" y="f1092"/>
                  <a:pt x="f955" y="f1091"/>
                  <a:pt x="f616" y="f1089"/>
                </a:cubicBezTo>
                <a:cubicBezTo>
                  <a:pt x="f616" y="f1097"/>
                  <a:pt x="f955" y="f1245"/>
                  <a:pt x="f616" y="f1251"/>
                </a:cubicBezTo>
                <a:cubicBezTo>
                  <a:pt x="f616" y="f1247"/>
                  <a:pt x="f820" y="f1088"/>
                  <a:pt x="f820" y="f1087"/>
                </a:cubicBezTo>
                <a:cubicBezTo>
                  <a:pt x="f821" y="f1084"/>
                  <a:pt x="f821" y="f1085"/>
                  <a:pt x="f821" y="f1086"/>
                </a:cubicBezTo>
                <a:cubicBezTo>
                  <a:pt x="f821" y="f1249"/>
                  <a:pt x="f823" y="f1250"/>
                  <a:pt x="f822" y="f1261"/>
                </a:cubicBezTo>
                <a:cubicBezTo>
                  <a:pt x="f822" y="f1258"/>
                  <a:pt x="f609" y="f1257"/>
                  <a:pt x="f610" y="f1252"/>
                </a:cubicBezTo>
                <a:cubicBezTo>
                  <a:pt x="f611" y="f1253"/>
                  <a:pt x="f613" y="f1256"/>
                  <a:pt x="f887" y="f1256"/>
                </a:cubicBezTo>
                <a:cubicBezTo>
                  <a:pt x="f907" y="f1255"/>
                  <a:pt x="f906" y="f1255"/>
                  <a:pt x="f906" y="f1082"/>
                </a:cubicBezTo>
                <a:cubicBezTo>
                  <a:pt x="f892" y="f1080"/>
                  <a:pt x="f907" y="f1082"/>
                  <a:pt x="f887" y="f1081"/>
                </a:cubicBezTo>
                <a:cubicBezTo>
                  <a:pt x="f887" y="f1081"/>
                  <a:pt x="f612" y="f1081"/>
                  <a:pt x="f613" y="f1081"/>
                </a:cubicBezTo>
                <a:cubicBezTo>
                  <a:pt x="f611" y="f1081"/>
                  <a:pt x="f611" y="f1255"/>
                  <a:pt x="f611" y="f1255"/>
                </a:cubicBezTo>
                <a:cubicBezTo>
                  <a:pt x="f614" y="f1255"/>
                  <a:pt x="f610" y="f1255"/>
                  <a:pt x="f614" y="f1081"/>
                </a:cubicBezTo>
                <a:cubicBezTo>
                  <a:pt x="f609" y="f1081"/>
                  <a:pt x="f609" y="f1081"/>
                  <a:pt x="f615" y="f1082"/>
                </a:cubicBezTo>
                <a:cubicBezTo>
                  <a:pt x="f822" y="f1083"/>
                  <a:pt x="f614" y="f1083"/>
                  <a:pt x="f610" y="f1080"/>
                </a:cubicBezTo>
                <a:cubicBezTo>
                  <a:pt x="f611" y="f810"/>
                  <a:pt x="f611" y="f808"/>
                  <a:pt x="f613" y="f1078"/>
                </a:cubicBezTo>
                <a:cubicBezTo>
                  <a:pt x="f612" y="f1077"/>
                  <a:pt x="f887" y="f1077"/>
                  <a:pt x="f907" y="f881"/>
                </a:cubicBezTo>
                <a:cubicBezTo>
                  <a:pt x="f890" y="f881"/>
                  <a:pt x="f890" y="f767"/>
                  <a:pt x="f906" y="f771"/>
                </a:cubicBezTo>
                <a:cubicBezTo>
                  <a:pt x="f892" y="f770"/>
                  <a:pt x="f895" y="f771"/>
                  <a:pt x="f898" y="f770"/>
                </a:cubicBezTo>
                <a:cubicBezTo>
                  <a:pt x="f900" y="f772"/>
                  <a:pt x="f900" y="f768"/>
                  <a:pt x="f901" y="f769"/>
                </a:cubicBezTo>
                <a:cubicBezTo>
                  <a:pt x="f904" y="f769"/>
                  <a:pt x="f903" y="f769"/>
                  <a:pt x="f1388" y="f773"/>
                </a:cubicBezTo>
                <a:cubicBezTo>
                  <a:pt x="f1409" y="f773"/>
                  <a:pt x="f1389" y="f773"/>
                  <a:pt x="f1390" y="f774"/>
                </a:cubicBezTo>
                <a:cubicBezTo>
                  <a:pt x="f1391" y="f774"/>
                  <a:pt x="f1391" y="f775"/>
                  <a:pt x="f1392" y="f775"/>
                </a:cubicBezTo>
                <a:cubicBezTo>
                  <a:pt x="f1392" y="f776"/>
                  <a:pt x="f1392" y="f778"/>
                  <a:pt x="f1240" y="f778"/>
                </a:cubicBezTo>
                <a:cubicBezTo>
                  <a:pt x="f1240" y="f778"/>
                  <a:pt x="f1239" y="f778"/>
                  <a:pt x="f1239" y="f777"/>
                </a:cubicBezTo>
                <a:cubicBezTo>
                  <a:pt x="f1237" y="f779"/>
                  <a:pt x="f1239" y="f780"/>
                  <a:pt x="f1236" y="f781"/>
                </a:cubicBezTo>
                <a:cubicBezTo>
                  <a:pt x="f1242" y="f812"/>
                  <a:pt x="f1263" y="f781"/>
                  <a:pt x="f1394" y="f781"/>
                </a:cubicBezTo>
                <a:cubicBezTo>
                  <a:pt x="f1116" y="f781"/>
                  <a:pt x="f878" y="f781"/>
                  <a:pt x="f876" y="f781"/>
                </a:cubicBezTo>
                <a:cubicBezTo>
                  <a:pt x="f1111" y="f812"/>
                  <a:pt x="f1111" y="f812"/>
                  <a:pt x="f860" y="f880"/>
                </a:cubicBezTo>
                <a:cubicBezTo>
                  <a:pt x="f861" y="f782"/>
                  <a:pt x="f862" y="f880"/>
                  <a:pt x="f863" y="f782"/>
                </a:cubicBezTo>
                <a:cubicBezTo>
                  <a:pt x="f864" y="f782"/>
                  <a:pt x="f864" y="f813"/>
                  <a:pt x="f1110" y="f783"/>
                </a:cubicBezTo>
                <a:cubicBezTo>
                  <a:pt x="f1110" y="f783"/>
                  <a:pt x="f865" y="f783"/>
                  <a:pt x="f866" y="f815"/>
                </a:cubicBezTo>
                <a:cubicBezTo>
                  <a:pt x="f867" y="f807"/>
                  <a:pt x="f866" y="f784"/>
                  <a:pt x="f867" y="f784"/>
                </a:cubicBezTo>
                <a:cubicBezTo>
                  <a:pt x="f868" y="f817"/>
                  <a:pt x="f870" y="f784"/>
                  <a:pt x="f870" y="f817"/>
                </a:cubicBezTo>
                <a:cubicBezTo>
                  <a:pt x="f871" y="f817"/>
                  <a:pt x="f871" y="f785"/>
                  <a:pt x="f872" y="f806"/>
                </a:cubicBezTo>
                <a:cubicBezTo>
                  <a:pt x="f873" y="f786"/>
                  <a:pt x="f873" y="f806"/>
                  <a:pt x="f874" y="f786"/>
                </a:cubicBezTo>
                <a:cubicBezTo>
                  <a:pt x="f875" y="f805"/>
                  <a:pt x="f875" y="f816"/>
                  <a:pt x="f1113" y="f816"/>
                </a:cubicBezTo>
                <a:cubicBezTo>
                  <a:pt x="f1099" y="f787"/>
                  <a:pt x="f1100" y="f787"/>
                  <a:pt x="f1101" y="f787"/>
                </a:cubicBezTo>
                <a:cubicBezTo>
                  <a:pt x="f1114" y="f787"/>
                  <a:pt x="f1098" y="f788"/>
                  <a:pt x="f1098" y="f804"/>
                </a:cubicBezTo>
                <a:cubicBezTo>
                  <a:pt x="f1112" y="f804"/>
                  <a:pt x="f1102" y="f804"/>
                  <a:pt x="f1103" y="f789"/>
                </a:cubicBezTo>
                <a:cubicBezTo>
                  <a:pt x="f1108" y="f790"/>
                  <a:pt x="f1104" y="f791"/>
                  <a:pt x="f2348" y="f803"/>
                </a:cubicBezTo>
                <a:cubicBezTo>
                  <a:pt x="f2348" y="f792"/>
                  <a:pt x="f2347" y="f792"/>
                  <a:pt x="f1105" y="f802"/>
                </a:cubicBezTo>
                <a:cubicBezTo>
                  <a:pt x="f1106" y="f793"/>
                  <a:pt x="f2346" y="f794"/>
                  <a:pt x="f2345" y="f799"/>
                </a:cubicBezTo>
                <a:cubicBezTo>
                  <a:pt x="f2345" y="f795"/>
                  <a:pt x="f2345" y="f798"/>
                  <a:pt x="f2344" y="f798"/>
                </a:cubicBezTo>
                <a:cubicBezTo>
                  <a:pt x="f2343" y="f797"/>
                  <a:pt x="f2343" y="f797"/>
                  <a:pt x="f2342" y="f797"/>
                </a:cubicBezTo>
                <a:cubicBezTo>
                  <a:pt x="f2349" y="f796"/>
                  <a:pt x="f2349" y="f801"/>
                  <a:pt x="f2341" y="f800"/>
                </a:cubicBezTo>
                <a:cubicBezTo>
                  <a:pt x="f2340" y="f800"/>
                  <a:pt x="f2350" y="f800"/>
                  <a:pt x="f2339" y="f800"/>
                </a:cubicBezTo>
                <a:cubicBezTo>
                  <a:pt x="f1363" y="f1294"/>
                  <a:pt x="f855" y="f992"/>
                  <a:pt x="f853" y="f992"/>
                </a:cubicBezTo>
                <a:cubicBezTo>
                  <a:pt x="f852" y="f992"/>
                  <a:pt x="f851" y="f1293"/>
                  <a:pt x="f850" y="f1293"/>
                </a:cubicBezTo>
                <a:cubicBezTo>
                  <a:pt x="f849" y="f994"/>
                  <a:pt x="f847" y="f994"/>
                  <a:pt x="f846" y="f996"/>
                </a:cubicBezTo>
                <a:cubicBezTo>
                  <a:pt x="f859" y="f997"/>
                  <a:pt x="f845" y="f998"/>
                  <a:pt x="f843" y="f998"/>
                </a:cubicBezTo>
                <a:cubicBezTo>
                  <a:pt x="f843" y="f1149"/>
                  <a:pt x="f845" y="f996"/>
                  <a:pt x="f844" y="f996"/>
                </a:cubicBezTo>
                <a:cubicBezTo>
                  <a:pt x="f843" y="f996"/>
                  <a:pt x="f842" y="f1149"/>
                  <a:pt x="f841" y="f996"/>
                </a:cubicBezTo>
                <a:cubicBezTo>
                  <a:pt x="f841" y="f996"/>
                  <a:pt x="f841" y="f994"/>
                  <a:pt x="f840" y="f994"/>
                </a:cubicBezTo>
                <a:cubicBezTo>
                  <a:pt x="f839" y="f994"/>
                  <a:pt x="f839" y="f996"/>
                  <a:pt x="f839" y="f996"/>
                </a:cubicBezTo>
                <a:cubicBezTo>
                  <a:pt x="f839" y="f1149"/>
                  <a:pt x="f841" y="f997"/>
                  <a:pt x="f842" y="f1149"/>
                </a:cubicBezTo>
                <a:cubicBezTo>
                  <a:pt x="f843" y="f1149"/>
                  <a:pt x="f842" y="f1299"/>
                  <a:pt x="f842" y="f999"/>
                </a:cubicBezTo>
                <a:cubicBezTo>
                  <a:pt x="f841" y="f999"/>
                  <a:pt x="f840" y="f1000"/>
                  <a:pt x="f839" y="f1000"/>
                </a:cubicBezTo>
                <a:cubicBezTo>
                  <a:pt x="f838" y="f1298"/>
                  <a:pt x="f836" y="f1298"/>
                  <a:pt x="f836" y="f1001"/>
                </a:cubicBezTo>
                <a:cubicBezTo>
                  <a:pt x="f835" y="f1027"/>
                  <a:pt x="f833" y="f1003"/>
                  <a:pt x="f828" y="f1297"/>
                </a:cubicBezTo>
                <a:cubicBezTo>
                  <a:pt x="f829" y="f1297"/>
                  <a:pt x="f830" y="f1297"/>
                  <a:pt x="f831" y="f1004"/>
                </a:cubicBezTo>
                <a:cubicBezTo>
                  <a:pt x="f832" y="f1026"/>
                  <a:pt x="f831" y="f1007"/>
                  <a:pt x="f1343" y="f1025"/>
                </a:cubicBezTo>
                <a:cubicBezTo>
                  <a:pt x="f1344" y="f1025"/>
                  <a:pt x="f1345" y="f1007"/>
                  <a:pt x="f2338" y="f1025"/>
                </a:cubicBezTo>
                <a:cubicBezTo>
                  <a:pt x="f1346" y="f1006"/>
                  <a:pt x="f2337" y="f1269"/>
                  <a:pt x="f2336" y="f1269"/>
                </a:cubicBezTo>
                <a:cubicBezTo>
                  <a:pt x="f1348" y="f1269"/>
                  <a:pt x="f1348" y="f1024"/>
                  <a:pt x="f2335" y="f1269"/>
                </a:cubicBezTo>
                <a:cubicBezTo>
                  <a:pt x="f1349" y="f1269"/>
                  <a:pt x="f1349" y="f1008"/>
                  <a:pt x="f1349" y="f1009"/>
                </a:cubicBezTo>
                <a:cubicBezTo>
                  <a:pt x="f2334" y="f1023"/>
                  <a:pt x="f1350" y="f1023"/>
                  <a:pt x="f1350" y="f1011"/>
                </a:cubicBezTo>
                <a:cubicBezTo>
                  <a:pt x="f1350" y="f1010"/>
                  <a:pt x="f758" y="f1274"/>
                  <a:pt x="f2334" y="f1014"/>
                </a:cubicBezTo>
                <a:cubicBezTo>
                  <a:pt x="f1349" y="f1014"/>
                  <a:pt x="f2335" y="f1014"/>
                  <a:pt x="f1348" y="f1270"/>
                </a:cubicBezTo>
                <a:cubicBezTo>
                  <a:pt x="f1348" y="f1270"/>
                  <a:pt x="f1348" y="f1015"/>
                  <a:pt x="f1348" y="f1016"/>
                </a:cubicBezTo>
                <a:cubicBezTo>
                  <a:pt x="f2336" y="f1018"/>
                  <a:pt x="f1347" y="f1019"/>
                  <a:pt x="f2336" y="f1021"/>
                </a:cubicBezTo>
                <a:cubicBezTo>
                  <a:pt x="f1348" y="f1021"/>
                  <a:pt x="f2335" y="f1021"/>
                  <a:pt x="f1349" y="f1022"/>
                </a:cubicBezTo>
                <a:cubicBezTo>
                  <a:pt x="f1349" y="f1265"/>
                  <a:pt x="f1349" y="f1265"/>
                  <a:pt x="f1349" y="f1067"/>
                </a:cubicBezTo>
                <a:cubicBezTo>
                  <a:pt x="f1349" y="f1065"/>
                  <a:pt x="f2335" y="f1064"/>
                  <a:pt x="f2335" y="f1062"/>
                </a:cubicBezTo>
                <a:cubicBezTo>
                  <a:pt x="f1348" y="f1060"/>
                  <a:pt x="f2335" y="f1266"/>
                  <a:pt x="f2336" y="f1070"/>
                </a:cubicBezTo>
                <a:cubicBezTo>
                  <a:pt x="f2336" y="f1057"/>
                  <a:pt x="f1347" y="f1057"/>
                  <a:pt x="f1347" y="f1071"/>
                </a:cubicBezTo>
                <a:cubicBezTo>
                  <a:pt x="f1347" y="f1056"/>
                  <a:pt x="f1347" y="f1268"/>
                  <a:pt x="f1347" y="f1072"/>
                </a:cubicBezTo>
                <a:cubicBezTo>
                  <a:pt x="f2337" y="f1055"/>
                  <a:pt x="f1346" y="f1055"/>
                  <a:pt x="f1346" y="f1073"/>
                </a:cubicBezTo>
                <a:cubicBezTo>
                  <a:pt x="f1346" y="f1028"/>
                  <a:pt x="f2337" y="f1273"/>
                  <a:pt x="f2337" y="f1028"/>
                </a:cubicBezTo>
                <a:cubicBezTo>
                  <a:pt x="f1347" y="f1030"/>
                  <a:pt x="f2337" y="f1031"/>
                  <a:pt x="f1347" y="f1267"/>
                </a:cubicBezTo>
                <a:cubicBezTo>
                  <a:pt x="f1347" y="f1032"/>
                  <a:pt x="f2336" y="f1032"/>
                  <a:pt x="f2336" y="f1033"/>
                </a:cubicBezTo>
                <a:cubicBezTo>
                  <a:pt x="f2336" y="f1054"/>
                  <a:pt x="f2336" y="f1034"/>
                  <a:pt x="f1347" y="f1034"/>
                </a:cubicBezTo>
                <a:cubicBezTo>
                  <a:pt x="f2337" y="f1034"/>
                  <a:pt x="f1347" y="f1054"/>
                  <a:pt x="f2337" y="f1033"/>
                </a:cubicBezTo>
                <a:cubicBezTo>
                  <a:pt x="f1346" y="f1032"/>
                  <a:pt x="f1346" y="f1034"/>
                  <a:pt x="f2337" y="f1035"/>
                </a:cubicBezTo>
                <a:cubicBezTo>
                  <a:pt x="f2337" y="f1035"/>
                  <a:pt x="f1347" y="f1277"/>
                  <a:pt x="f2336" y="f1277"/>
                </a:cubicBezTo>
                <a:cubicBezTo>
                  <a:pt x="f2336" y="f1053"/>
                  <a:pt x="f2335" y="f1053"/>
                  <a:pt x="f2335" y="f1037"/>
                </a:cubicBezTo>
                <a:cubicBezTo>
                  <a:pt x="f1349" y="f1037"/>
                  <a:pt x="f2334" y="f1276"/>
                  <a:pt x="f1350" y="f1038"/>
                </a:cubicBezTo>
                <a:cubicBezTo>
                  <a:pt x="f758" y="f1038"/>
                  <a:pt x="f757" y="f1275"/>
                  <a:pt x="f756" y="f1052"/>
                </a:cubicBezTo>
                <a:cubicBezTo>
                  <a:pt x="f756" y="f1052"/>
                  <a:pt x="f755" y="f1052"/>
                  <a:pt x="f760" y="f991"/>
                </a:cubicBezTo>
                <a:cubicBezTo>
                  <a:pt x="f754" y="f991"/>
                  <a:pt x="f754" y="f990"/>
                  <a:pt x="f753" y="f989"/>
                </a:cubicBezTo>
                <a:cubicBezTo>
                  <a:pt x="f752" y="f988"/>
                  <a:pt x="f761" y="f988"/>
                  <a:pt x="f761" y="f963"/>
                </a:cubicBezTo>
                <a:cubicBezTo>
                  <a:pt x="f761" y="f965"/>
                  <a:pt x="f752" y="f965"/>
                  <a:pt x="f761" y="f966"/>
                </a:cubicBezTo>
                <a:cubicBezTo>
                  <a:pt x="f751" y="f987"/>
                  <a:pt x="f751" y="f987"/>
                  <a:pt x="f751" y="f967"/>
                </a:cubicBezTo>
                <a:cubicBezTo>
                  <a:pt x="f750" y="f986"/>
                  <a:pt x="f750" y="f968"/>
                  <a:pt x="f762" y="f969"/>
                </a:cubicBezTo>
                <a:cubicBezTo>
                  <a:pt x="f762" y="f970"/>
                  <a:pt x="f762" y="f970"/>
                  <a:pt x="f749" y="f985"/>
                </a:cubicBezTo>
                <a:cubicBezTo>
                  <a:pt x="f749" y="f971"/>
                  <a:pt x="f763" y="f971"/>
                  <a:pt x="f763" y="f972"/>
                </a:cubicBezTo>
                <a:cubicBezTo>
                  <a:pt x="f763" y="f984"/>
                  <a:pt x="f763" y="f973"/>
                  <a:pt x="f748" y="f975"/>
                </a:cubicBezTo>
                <a:cubicBezTo>
                  <a:pt x="f764" y="f974"/>
                  <a:pt x="f764" y="f974"/>
                  <a:pt x="f747" y="f976"/>
                </a:cubicBezTo>
                <a:cubicBezTo>
                  <a:pt x="f747" y="f1039"/>
                  <a:pt x="f746" y="f977"/>
                  <a:pt x="f745" y="f978"/>
                </a:cubicBezTo>
                <a:cubicBezTo>
                  <a:pt x="f765" y="f979"/>
                  <a:pt x="f766" y="f978"/>
                  <a:pt x="f766" y="f980"/>
                </a:cubicBezTo>
                <a:cubicBezTo>
                  <a:pt x="f766" y="f982"/>
                  <a:pt x="f1094" y="f981"/>
                  <a:pt x="f1092" y="f982"/>
                </a:cubicBezTo>
                <a:cubicBezTo>
                  <a:pt x="f1091" y="f982"/>
                  <a:pt x="f1091" y="f1040"/>
                  <a:pt x="f1090" y="f1051"/>
                </a:cubicBezTo>
                <a:cubicBezTo>
                  <a:pt x="f1089" y="f1051"/>
                  <a:pt x="f1096" y="f1051"/>
                  <a:pt x="f1096" y="f1049"/>
                </a:cubicBezTo>
                <a:cubicBezTo>
                  <a:pt x="f1097" y="f1041"/>
                  <a:pt x="f1244" y="f1048"/>
                  <a:pt x="f1244" y="f1042"/>
                </a:cubicBezTo>
                <a:cubicBezTo>
                  <a:pt x="f1245" y="f1042"/>
                  <a:pt x="f1245" y="f1047"/>
                  <a:pt x="f1246" y="f1043"/>
                </a:cubicBezTo>
                <a:cubicBezTo>
                  <a:pt x="f1246" y="f1121"/>
                  <a:pt x="f1251" y="f1121"/>
                  <a:pt x="f1247" y="f1043"/>
                </a:cubicBezTo>
                <a:cubicBezTo>
                  <a:pt x="f1247" y="f1047"/>
                  <a:pt x="f1247" y="f1047"/>
                  <a:pt x="f1247" y="f1042"/>
                </a:cubicBezTo>
                <a:cubicBezTo>
                  <a:pt x="f1088" y="f1048"/>
                  <a:pt x="f1088" y="f1041"/>
                  <a:pt x="f1087" y="f1041"/>
                </a:cubicBezTo>
                <a:cubicBezTo>
                  <a:pt x="f1085" y="f1049"/>
                  <a:pt x="f1084" y="f1048"/>
                  <a:pt x="f1085" y="f1048"/>
                </a:cubicBezTo>
                <a:cubicBezTo>
                  <a:pt x="f1248" y="f1047"/>
                  <a:pt x="f1250" y="f1041"/>
                  <a:pt x="f1260" y="f1047"/>
                </a:cubicBezTo>
                <a:cubicBezTo>
                  <a:pt x="f1260" y="f1047"/>
                  <a:pt x="f1261" y="f1121"/>
                  <a:pt x="f1261" y="f1121"/>
                </a:cubicBezTo>
                <a:cubicBezTo>
                  <a:pt x="f1261" y="f1044"/>
                  <a:pt x="f1261" y="f1076"/>
                  <a:pt x="f1260" y="f1076"/>
                </a:cubicBezTo>
                <a:cubicBezTo>
                  <a:pt x="f1250" y="f1074"/>
                  <a:pt x="f1250" y="f1045"/>
                  <a:pt x="f1250" y="f1045"/>
                </a:cubicBezTo>
                <a:cubicBezTo>
                  <a:pt x="f1249" y="f1044"/>
                  <a:pt x="f1248" y="f1044"/>
                  <a:pt x="f1086" y="f1044"/>
                </a:cubicBezTo>
                <a:cubicBezTo>
                  <a:pt x="f1085" y="f1044"/>
                  <a:pt x="f1084" y="f1121"/>
                  <a:pt x="f1087" y="f1044"/>
                </a:cubicBezTo>
                <a:cubicBezTo>
                  <a:pt x="f1088" y="f1044"/>
                  <a:pt x="f1247" y="f1045"/>
                  <a:pt x="f1251" y="f1045"/>
                </a:cubicBezTo>
                <a:cubicBezTo>
                  <a:pt x="f1246" y="f1076"/>
                  <a:pt x="f1247" y="f1074"/>
                  <a:pt x="f1251" y="f1145"/>
                </a:cubicBezTo>
                <a:cubicBezTo>
                  <a:pt x="f1246" y="f1145"/>
                  <a:pt x="f1245" y="f1145"/>
                  <a:pt x="f1244" y="f1145"/>
                </a:cubicBezTo>
                <a:cubicBezTo>
                  <a:pt x="f1244" y="f1046"/>
                  <a:pt x="f1097" y="f1075"/>
                  <a:pt x="f1097" y="f1126"/>
                </a:cubicBezTo>
                <a:cubicBezTo>
                  <a:pt x="f1096" y="f1126"/>
                  <a:pt x="f1096" y="f1127"/>
                  <a:pt x="f1096" y="f1128"/>
                </a:cubicBezTo>
                <a:cubicBezTo>
                  <a:pt x="f1096" y="f1134"/>
                  <a:pt x="f1096" y="f1134"/>
                  <a:pt x="f1096" y="f1136"/>
                </a:cubicBezTo>
                <a:cubicBezTo>
                  <a:pt x="f1096" y="f1136"/>
                  <a:pt x="f1089" y="f1136"/>
                  <a:pt x="f1089" y="f1140"/>
                </a:cubicBezTo>
                <a:cubicBezTo>
                  <a:pt x="f1089" y="f1141"/>
                  <a:pt x="f1096" y="f1141"/>
                  <a:pt x="f1097" y="f1141"/>
                </a:cubicBezTo>
                <a:cubicBezTo>
                  <a:pt x="f1244" y="f1141"/>
                  <a:pt x="f1244" y="f1140"/>
                  <a:pt x="f1245" y="f1136"/>
                </a:cubicBezTo>
                <a:cubicBezTo>
                  <a:pt x="f1246" y="f1136"/>
                  <a:pt x="f1251" y="f1136"/>
                  <a:pt x="f1251" y="f1128"/>
                </a:cubicBezTo>
                <a:cubicBezTo>
                  <a:pt x="f1251" y="f1127"/>
                  <a:pt x="f1246" y="f1127"/>
                  <a:pt x="f1246" y="f1126"/>
                </a:cubicBezTo>
                <a:cubicBezTo>
                  <a:pt x="f1245" y="f1075"/>
                  <a:pt x="f1246" y="f1046"/>
                  <a:pt x="f1251" y="f1075"/>
                </a:cubicBezTo>
                <a:cubicBezTo>
                  <a:pt x="f1247" y="f1075"/>
                  <a:pt x="f1247" y="f1126"/>
                  <a:pt x="f1088" y="f1127"/>
                </a:cubicBezTo>
                <a:cubicBezTo>
                  <a:pt x="f1087" y="f1127"/>
                  <a:pt x="f1084" y="f1127"/>
                  <a:pt x="f1084" y="f1128"/>
                </a:cubicBezTo>
                <a:cubicBezTo>
                  <a:pt x="f1085" y="f1134"/>
                  <a:pt x="f1085" y="f1136"/>
                  <a:pt x="f1086" y="f1140"/>
                </a:cubicBezTo>
                <a:cubicBezTo>
                  <a:pt x="f1086" y="f1141"/>
                  <a:pt x="f1248" y="f1141"/>
                  <a:pt x="f1249" y="f1288"/>
                </a:cubicBezTo>
                <a:cubicBezTo>
                  <a:pt x="f1250" y="f1288"/>
                  <a:pt x="f1250" y="f1287"/>
                  <a:pt x="f1250" y="f1286"/>
                </a:cubicBezTo>
                <a:cubicBezTo>
                  <a:pt x="f1250" y="f1290"/>
                  <a:pt x="f1260" y="f1291"/>
                  <a:pt x="f1261" y="f1284"/>
                </a:cubicBezTo>
                <a:cubicBezTo>
                  <a:pt x="f1259" y="f1284"/>
                  <a:pt x="f1258" y="f1284"/>
                  <a:pt x="f1258" y="f1291"/>
                </a:cubicBezTo>
                <a:cubicBezTo>
                  <a:pt x="f1257" y="f1285"/>
                  <a:pt x="f1257" y="f1285"/>
                  <a:pt x="f1252" y="f1285"/>
                </a:cubicBezTo>
                <a:cubicBezTo>
                  <a:pt x="f1254" y="f1285"/>
                  <a:pt x="f1254" y="f1285"/>
                  <a:pt x="f1256" y="f1290"/>
                </a:cubicBezTo>
                <a:cubicBezTo>
                  <a:pt x="f1256" y="f1286"/>
                  <a:pt x="f1256" y="f1287"/>
                  <a:pt x="f1081" y="f1286"/>
                </a:cubicBezTo>
                <a:cubicBezTo>
                  <a:pt x="f1082" y="f1290"/>
                  <a:pt x="f1081" y="f1285"/>
                  <a:pt x="f1081" y="f1291"/>
                </a:cubicBezTo>
                <a:cubicBezTo>
                  <a:pt x="f1082" y="f1284"/>
                  <a:pt x="f1083" y="f1284"/>
                  <a:pt x="f1080" y="f1292"/>
                </a:cubicBezTo>
                <a:cubicBezTo>
                  <a:pt x="f810" y="f1283"/>
                  <a:pt x="f1080" y="f1283"/>
                  <a:pt x="f809" y="f1292"/>
                </a:cubicBezTo>
                <a:cubicBezTo>
                  <a:pt x="f1079" y="f1291"/>
                  <a:pt x="f882" y="f1292"/>
                  <a:pt x="f767" y="f1284"/>
                </a:cubicBezTo>
                <a:cubicBezTo>
                  <a:pt x="f770" y="f1285"/>
                  <a:pt x="f772" y="f1291"/>
                  <a:pt x="f769" y="f1284"/>
                </a:cubicBezTo>
                <a:cubicBezTo>
                  <a:pt x="f775" y="f1284"/>
                  <a:pt x="f776" y="f1291"/>
                  <a:pt x="f777" y="f1291"/>
                </a:cubicBezTo>
                <a:cubicBezTo>
                  <a:pt x="f780" y="f1291"/>
                  <a:pt x="f781" y="f1291"/>
                  <a:pt x="f880" y="f1291"/>
                </a:cubicBezTo>
                <a:cubicBezTo>
                  <a:pt x="f813" y="f1291"/>
                  <a:pt x="f783" y="f1285"/>
                  <a:pt x="f807" y="f1291"/>
                </a:cubicBezTo>
                <a:cubicBezTo>
                  <a:pt x="f807" y="f1291"/>
                  <a:pt x="f807" y="f1284"/>
                  <a:pt x="f784" y="f1284"/>
                </a:cubicBezTo>
                <a:cubicBezTo>
                  <a:pt x="f784" y="f1284"/>
                  <a:pt x="f817" y="f1292"/>
                  <a:pt x="f785" y="f1284"/>
                </a:cubicBezTo>
                <a:cubicBezTo>
                  <a:pt x="f806" y="f1284"/>
                  <a:pt x="f806" y="f1284"/>
                  <a:pt x="f786" y="f1284"/>
                </a:cubicBezTo>
                <a:cubicBezTo>
                  <a:pt x="f805" y="f1284"/>
                  <a:pt x="f805" y="f1292"/>
                  <a:pt x="f816" y="f1292"/>
                </a:cubicBezTo>
                <a:cubicBezTo>
                  <a:pt x="f816" y="f1283"/>
                  <a:pt x="f787" y="f1283"/>
                  <a:pt x="f788" y="f1283"/>
                </a:cubicBezTo>
                <a:cubicBezTo>
                  <a:pt x="f788" y="f1283"/>
                  <a:pt x="f804" y="f905"/>
                  <a:pt x="f804" y="f902"/>
                </a:cubicBezTo>
                <a:cubicBezTo>
                  <a:pt x="f789" y="f902"/>
                  <a:pt x="f791" y="f902"/>
                  <a:pt x="f791" y="f902"/>
                </a:cubicBezTo>
                <a:cubicBezTo>
                  <a:pt x="f803" y="f902"/>
                  <a:pt x="f792" y="f899"/>
                  <a:pt x="f802" y="f899"/>
                </a:cubicBezTo>
                <a:cubicBezTo>
                  <a:pt x="f793" y="f897"/>
                  <a:pt x="f794" y="f897"/>
                  <a:pt x="f794" y="f896"/>
                </a:cubicBezTo>
                <a:cubicBezTo>
                  <a:pt x="f799" y="f908"/>
                  <a:pt x="f793" y="f908"/>
                  <a:pt x="f802" y="f894"/>
                </a:cubicBezTo>
                <a:cubicBezTo>
                  <a:pt x="f792" y="f894"/>
                  <a:pt x="f792" y="f893"/>
                  <a:pt x="f803" y="f893"/>
                </a:cubicBezTo>
                <a:cubicBezTo>
                  <a:pt x="f790" y="f891"/>
                  <a:pt x="f790" y="f889"/>
                  <a:pt x="f804" y="f889"/>
                </a:cubicBezTo>
                <a:cubicBezTo>
                  <a:pt x="f787" y="f889"/>
                  <a:pt x="f805" y="f891"/>
                  <a:pt x="f786" y="f893"/>
                </a:cubicBezTo>
                <a:cubicBezTo>
                  <a:pt x="f806" y="f893"/>
                  <a:pt x="f806" y="f913"/>
                  <a:pt x="f817" y="f913"/>
                </a:cubicBezTo>
                <a:cubicBezTo>
                  <a:pt x="f784" y="f913"/>
                  <a:pt x="f784" y="f894"/>
                  <a:pt x="f807" y="f908"/>
                </a:cubicBezTo>
                <a:cubicBezTo>
                  <a:pt x="f815" y="f896"/>
                  <a:pt x="f813" y="f908"/>
                  <a:pt x="f782" y="f896"/>
                </a:cubicBezTo>
                <a:cubicBezTo>
                  <a:pt x="f880" y="f897"/>
                  <a:pt x="f880" y="f899"/>
                  <a:pt x="f812" y="f899"/>
                </a:cubicBezTo>
                <a:cubicBezTo>
                  <a:pt x="f781" y="f899"/>
                  <a:pt x="f780" y="f899"/>
                  <a:pt x="f811" y="f899"/>
                </a:cubicBezTo>
                <a:cubicBezTo>
                  <a:pt x="f779" y="f902"/>
                  <a:pt x="f777" y="f905"/>
                  <a:pt x="f776" y="f1283"/>
                </a:cubicBezTo>
                <a:cubicBezTo>
                  <a:pt x="f776" y="f1283"/>
                  <a:pt x="f775" y="f1283"/>
                  <a:pt x="f774" y="f1283"/>
                </a:cubicBezTo>
                <a:cubicBezTo>
                  <a:pt x="f769" y="f1292"/>
                  <a:pt x="f772" y="f1284"/>
                  <a:pt x="f767" y="f1292"/>
                </a:cubicBezTo>
                <a:cubicBezTo>
                  <a:pt x="f881" y="f1292"/>
                  <a:pt x="f882" y="f1283"/>
                  <a:pt x="f1077" y="f1283"/>
                </a:cubicBezTo>
                <a:cubicBezTo>
                  <a:pt x="f1078" y="f1283"/>
                  <a:pt x="f1079" y="f1283"/>
                  <a:pt x="f808" y="f1283"/>
                </a:cubicBezTo>
                <a:cubicBezTo>
                  <a:pt x="f810" y="f1283"/>
                  <a:pt x="f810" y="f899"/>
                  <a:pt x="f1083" y="f897"/>
                </a:cubicBezTo>
                <a:cubicBezTo>
                  <a:pt x="f1082" y="f897"/>
                  <a:pt x="f1081" y="f897"/>
                  <a:pt x="f1255" y="f897"/>
                </a:cubicBezTo>
                <a:cubicBezTo>
                  <a:pt x="f1256" y="f896"/>
                  <a:pt x="f1256" y="f908"/>
                  <a:pt x="f1254" y="f894"/>
                </a:cubicBezTo>
                <a:cubicBezTo>
                  <a:pt x="f1253" y="f893"/>
                  <a:pt x="f1252" y="f891"/>
                  <a:pt x="f1257" y="f889"/>
                </a:cubicBezTo>
                <a:cubicBezTo>
                  <a:pt x="f1259" y="f919"/>
                  <a:pt x="f1250" y="f888"/>
                  <a:pt x="f1261" y="f886"/>
                </a:cubicBezTo>
                <a:cubicBezTo>
                  <a:pt x="f1259" y="f885"/>
                  <a:pt x="f1258" y="f885"/>
                  <a:pt x="f1258" y="f885"/>
                </a:cubicBezTo>
                <a:cubicBezTo>
                  <a:pt x="f1257" y="f884"/>
                  <a:pt x="f1257" y="f883"/>
                  <a:pt x="f1252" y="f920"/>
                </a:cubicBezTo>
                <a:cubicBezTo>
                  <a:pt x="f1254" y="f922"/>
                  <a:pt x="f1255" y="f922"/>
                  <a:pt x="f1081" y="f924"/>
                </a:cubicBezTo>
                <a:cubicBezTo>
                  <a:pt x="f1082" y="f925"/>
                  <a:pt x="f1082" y="f926"/>
                  <a:pt x="f1083" y="f927"/>
                </a:cubicBezTo>
                <a:cubicBezTo>
                  <a:pt x="f1083" y="f927"/>
                  <a:pt x="f810" y="f928"/>
                  <a:pt x="f810" y="f928"/>
                </a:cubicBezTo>
                <a:cubicBezTo>
                  <a:pt x="f808" y="f930"/>
                  <a:pt x="f1079" y="f931"/>
                  <a:pt x="f1079" y="f933"/>
                </a:cubicBezTo>
                <a:cubicBezTo>
                  <a:pt x="f1078" y="f936"/>
                  <a:pt x="f1083" y="f940"/>
                  <a:pt x="f809" y="f961"/>
                </a:cubicBezTo>
                <a:cubicBezTo>
                  <a:pt x="f808" y="f960"/>
                  <a:pt x="f1079" y="f944"/>
                  <a:pt x="f1078" y="f946"/>
                </a:cubicBezTo>
                <a:cubicBezTo>
                  <a:pt x="f1077" y="f959"/>
                  <a:pt x="f1079" y="f951"/>
                  <a:pt x="f1077" y="f951"/>
                </a:cubicBezTo>
                <a:cubicBezTo>
                  <a:pt x="f882" y="f951"/>
                  <a:pt x="f881" y="f950"/>
                  <a:pt x="f881" y="f950"/>
                </a:cubicBezTo>
                <a:cubicBezTo>
                  <a:pt x="f771" y="f947"/>
                  <a:pt x="f772" y="f948"/>
                  <a:pt x="f768" y="f959"/>
                </a:cubicBezTo>
                <a:cubicBezTo>
                  <a:pt x="f769" y="f944"/>
                  <a:pt x="f769" y="f961"/>
                  <a:pt x="f775" y="f961"/>
                </a:cubicBezTo>
                <a:cubicBezTo>
                  <a:pt x="f778" y="f960"/>
                  <a:pt x="f778" y="f946"/>
                  <a:pt x="f779" y="f959"/>
                </a:cubicBezTo>
                <a:cubicBezTo>
                  <a:pt x="f811" y="f948"/>
                  <a:pt x="f781" y="f950"/>
                  <a:pt x="f781" y="f952"/>
                </a:cubicBezTo>
                <a:cubicBezTo>
                  <a:pt x="f812" y="f954"/>
                  <a:pt x="f812" y="f957"/>
                  <a:pt x="f880" y="f1148"/>
                </a:cubicBezTo>
                <a:cubicBezTo>
                  <a:pt x="f782" y="f1146"/>
                  <a:pt x="f813" y="f2333"/>
                  <a:pt x="f813" y="f1144"/>
                </a:cubicBezTo>
                <a:cubicBezTo>
                  <a:pt x="f813" y="f1144"/>
                  <a:pt x="f783" y="f1142"/>
                  <a:pt x="f783" y="f1142"/>
                </a:cubicBezTo>
                <a:cubicBezTo>
                  <a:pt x="f815" y="f1142"/>
                  <a:pt x="f815" y="f1144"/>
                  <a:pt x="f815" y="f2331"/>
                </a:cubicBezTo>
                <a:cubicBezTo>
                  <a:pt x="f815" y="f2333"/>
                  <a:pt x="f782" y="f1147"/>
                  <a:pt x="f783" y="f958"/>
                </a:cubicBezTo>
                <a:cubicBezTo>
                  <a:pt x="f783" y="f957"/>
                  <a:pt x="f815" y="f957"/>
                  <a:pt x="f807" y="f956"/>
                </a:cubicBezTo>
                <a:cubicBezTo>
                  <a:pt x="f807" y="f956"/>
                  <a:pt x="f807" y="f953"/>
                  <a:pt x="f807" y="f952"/>
                </a:cubicBezTo>
                <a:cubicBezTo>
                  <a:pt x="f784" y="f948"/>
                  <a:pt x="f785" y="f952"/>
                  <a:pt x="f786" y="f953"/>
                </a:cubicBezTo>
                <a:cubicBezTo>
                  <a:pt x="f805" y="f954"/>
                  <a:pt x="f787" y="f953"/>
                  <a:pt x="f804" y="f956"/>
                </a:cubicBezTo>
                <a:cubicBezTo>
                  <a:pt x="f789" y="f956"/>
                  <a:pt x="f789" y="f957"/>
                  <a:pt x="f790" y="f958"/>
                </a:cubicBezTo>
                <a:cubicBezTo>
                  <a:pt x="f790" y="f958"/>
                  <a:pt x="f791" y="f958"/>
                  <a:pt x="f803" y="f1148"/>
                </a:cubicBezTo>
                <a:cubicBezTo>
                  <a:pt x="f792" y="f1147"/>
                  <a:pt x="f802" y="f2333"/>
                  <a:pt x="f793" y="f2331"/>
                </a:cubicBezTo>
                <a:cubicBezTo>
                  <a:pt x="f794" y="f1144"/>
                  <a:pt x="f799" y="f1143"/>
                  <a:pt x="f799" y="f1144"/>
                </a:cubicBezTo>
                <a:cubicBezTo>
                  <a:pt x="f795" y="f2331"/>
                  <a:pt x="f799" y="f2333"/>
                  <a:pt x="f794" y="f1146"/>
                </a:cubicBezTo>
                <a:cubicBezTo>
                  <a:pt x="f793" y="f1148"/>
                  <a:pt x="f802" y="f958"/>
                  <a:pt x="f792" y="f956"/>
                </a:cubicBezTo>
                <a:cubicBezTo>
                  <a:pt x="f792" y="f953"/>
                  <a:pt x="f792" y="f951"/>
                  <a:pt x="f803" y="f948"/>
                </a:cubicBezTo>
                <a:cubicBezTo>
                  <a:pt x="f803" y="f959"/>
                  <a:pt x="f790" y="f946"/>
                  <a:pt x="f790" y="f961"/>
                </a:cubicBezTo>
                <a:cubicBezTo>
                  <a:pt x="f790" y="f941"/>
                  <a:pt x="f790" y="f939"/>
                  <a:pt x="f804" y="f938"/>
                </a:cubicBezTo>
                <a:cubicBezTo>
                  <a:pt x="f804" y="f937"/>
                  <a:pt x="f788" y="f936"/>
                  <a:pt x="f788" y="f935"/>
                </a:cubicBezTo>
                <a:cubicBezTo>
                  <a:pt x="f787" y="f962"/>
                  <a:pt x="f788" y="f934"/>
                  <a:pt x="f788" y="f933"/>
                </a:cubicBezTo>
                <a:cubicBezTo>
                  <a:pt x="f787" y="f932"/>
                  <a:pt x="f805" y="f929"/>
                  <a:pt x="f787" y="f928"/>
                </a:cubicBezTo>
                <a:cubicBezTo>
                  <a:pt x="f788" y="f928"/>
                  <a:pt x="f804" y="f929"/>
                  <a:pt x="f804" y="f930"/>
                </a:cubicBezTo>
                <a:cubicBezTo>
                  <a:pt x="f789" y="f931"/>
                  <a:pt x="f789" y="f932"/>
                  <a:pt x="f790" y="f932"/>
                </a:cubicBezTo>
                <a:cubicBezTo>
                  <a:pt x="f803" y="f933"/>
                  <a:pt x="f802" y="f933"/>
                  <a:pt x="f794" y="f962"/>
                </a:cubicBezTo>
                <a:cubicBezTo>
                  <a:pt x="f794" y="f962"/>
                  <a:pt x="f799" y="f936"/>
                  <a:pt x="f795" y="f935"/>
                </a:cubicBezTo>
                <a:cubicBezTo>
                  <a:pt x="f798" y="f962"/>
                  <a:pt x="f798" y="f934"/>
                  <a:pt x="f798" y="f933"/>
                </a:cubicBezTo>
                <a:cubicBezTo>
                  <a:pt x="f796" y="f931"/>
                  <a:pt x="f1293" y="f931"/>
                  <a:pt x="f992" y="f927"/>
                </a:cubicBezTo>
                <a:cubicBezTo>
                  <a:pt x="f1294" y="f927"/>
                  <a:pt x="f1294" y="f926"/>
                  <a:pt x="f1294" y="f926"/>
                </a:cubicBezTo>
                <a:cubicBezTo>
                  <a:pt x="f800" y="f925"/>
                  <a:pt x="f800" y="f924"/>
                  <a:pt x="f800" y="f923"/>
                </a:cubicBezTo>
                <a:cubicBezTo>
                  <a:pt x="f796" y="f921"/>
                  <a:pt x="f797" y="f924"/>
                  <a:pt x="f795" y="f924"/>
                </a:cubicBezTo>
                <a:cubicBezTo>
                  <a:pt x="f799" y="f924"/>
                  <a:pt x="f799" y="f923"/>
                  <a:pt x="f799" y="f922"/>
                </a:cubicBezTo>
                <a:cubicBezTo>
                  <a:pt x="f794" y="f921"/>
                  <a:pt x="f794" y="f920"/>
                  <a:pt x="f793" y="f920"/>
                </a:cubicBezTo>
                <a:cubicBezTo>
                  <a:pt x="f802" y="f883"/>
                  <a:pt x="f802" y="f884"/>
                  <a:pt x="f802" y="f885"/>
                </a:cubicBezTo>
                <a:cubicBezTo>
                  <a:pt x="f792" y="f886"/>
                  <a:pt x="f790" y="f888"/>
                  <a:pt x="f792" y="f919"/>
                </a:cubicBezTo>
                <a:cubicBezTo>
                  <a:pt x="f802" y="f919"/>
                  <a:pt x="f793" y="f919"/>
                  <a:pt x="f794" y="f889"/>
                </a:cubicBezTo>
                <a:cubicBezTo>
                  <a:pt x="f799" y="f889"/>
                  <a:pt x="f795" y="f889"/>
                  <a:pt x="f798" y="f889"/>
                </a:cubicBezTo>
                <a:cubicBezTo>
                  <a:pt x="f797" y="f889"/>
                  <a:pt x="f796" y="f889"/>
                  <a:pt x="f801" y="f889"/>
                </a:cubicBezTo>
                <a:cubicBezTo>
                  <a:pt x="f801" y="f889"/>
                  <a:pt x="f800" y="f889"/>
                  <a:pt x="f800" y="f889"/>
                </a:cubicBezTo>
                <a:cubicBezTo>
                  <a:pt x="f1294" y="f889"/>
                  <a:pt x="f1294" y="f919"/>
                  <a:pt x="f1294" y="f919"/>
                </a:cubicBezTo>
                <a:cubicBezTo>
                  <a:pt x="f1293" y="f888"/>
                  <a:pt x="f992" y="f893"/>
                  <a:pt x="f993" y="f913"/>
                </a:cubicBezTo>
                <a:cubicBezTo>
                  <a:pt x="f995" y="f894"/>
                  <a:pt x="f994" y="f919"/>
                  <a:pt x="f995" y="f888"/>
                </a:cubicBezTo>
                <a:cubicBezTo>
                  <a:pt x="f996" y="f888"/>
                  <a:pt x="f997" y="f919"/>
                  <a:pt x="f1149" y="f888"/>
                </a:cubicBezTo>
                <a:cubicBezTo>
                  <a:pt x="f998" y="f888"/>
                  <a:pt x="f998" y="f1271"/>
                  <a:pt x="f998" y="f886"/>
                </a:cubicBezTo>
                <a:cubicBezTo>
                  <a:pt x="f1299" y="f884"/>
                  <a:pt x="f1295" y="f885"/>
                  <a:pt x="f1000" y="f883"/>
                </a:cubicBezTo>
                <a:cubicBezTo>
                  <a:pt x="f1298" y="f920"/>
                  <a:pt x="f1298" y="f921"/>
                  <a:pt x="f1298" y="f922"/>
                </a:cubicBezTo>
                <a:cubicBezTo>
                  <a:pt x="f1001" y="f923"/>
                  <a:pt x="f1027" y="f921"/>
                  <a:pt x="f1002" y="f921"/>
                </a:cubicBezTo>
                <a:cubicBezTo>
                  <a:pt x="f1296" y="f921"/>
                  <a:pt x="f1296" y="f922"/>
                  <a:pt x="f1297" y="f921"/>
                </a:cubicBezTo>
                <a:cubicBezTo>
                  <a:pt x="f1297" y="f920"/>
                  <a:pt x="f1004" y="f883"/>
                  <a:pt x="f1297" y="f884"/>
                </a:cubicBezTo>
                <a:cubicBezTo>
                  <a:pt x="f1297" y="f885"/>
                  <a:pt x="f1003" y="f886"/>
                  <a:pt x="f1003" y="f886"/>
                </a:cubicBezTo>
                <a:cubicBezTo>
                  <a:pt x="f1296" y="f1271"/>
                  <a:pt x="f1296" y="f888"/>
                  <a:pt x="f1296" y="f919"/>
                </a:cubicBezTo>
                <a:cubicBezTo>
                  <a:pt x="f1296" y="f891"/>
                  <a:pt x="f1027" y="f913"/>
                  <a:pt x="f1002" y="f908"/>
                </a:cubicBezTo>
                <a:cubicBezTo>
                  <a:pt x="f1296" y="f896"/>
                  <a:pt x="f1003" y="f896"/>
                  <a:pt x="f1003" y="f897"/>
                </a:cubicBezTo>
                <a:cubicBezTo>
                  <a:pt x="f1296" y="f899"/>
                  <a:pt x="f1002" y="f899"/>
                  <a:pt x="f1027" y="f902"/>
                </a:cubicBezTo>
                <a:cubicBezTo>
                  <a:pt x="f1001" y="f905"/>
                  <a:pt x="f1298" y="f1292"/>
                  <a:pt x="f1295" y="f1292"/>
                </a:cubicBezTo>
                <a:cubicBezTo>
                  <a:pt x="f999" y="f1284"/>
                  <a:pt x="f997" y="f1291"/>
                  <a:pt x="f1149" y="f1290"/>
                </a:cubicBezTo>
                <a:cubicBezTo>
                  <a:pt x="f1149" y="f1286"/>
                  <a:pt x="f1295" y="f1285"/>
                  <a:pt x="f1000" y="f1285"/>
                </a:cubicBezTo>
                <a:cubicBezTo>
                  <a:pt x="f1298" y="f1285"/>
                  <a:pt x="f1001" y="f1285"/>
                  <a:pt x="f1027" y="f1285"/>
                </a:cubicBezTo>
                <a:cubicBezTo>
                  <a:pt x="f1002" y="f1291"/>
                  <a:pt x="f1002" y="f1284"/>
                  <a:pt x="f1296" y="f1292"/>
                </a:cubicBezTo>
                <a:cubicBezTo>
                  <a:pt x="f1003" y="f1283"/>
                  <a:pt x="f1297" y="f1283"/>
                  <a:pt x="f1004" y="f902"/>
                </a:cubicBezTo>
                <a:cubicBezTo>
                  <a:pt x="f1004" y="f899"/>
                  <a:pt x="f1004" y="f897"/>
                  <a:pt x="f1004" y="f896"/>
                </a:cubicBezTo>
                <a:cubicBezTo>
                  <a:pt x="f1026" y="f908"/>
                  <a:pt x="f1005" y="f908"/>
                  <a:pt x="f1007" y="f908"/>
                </a:cubicBezTo>
                <a:cubicBezTo>
                  <a:pt x="f1007" y="f894"/>
                  <a:pt x="f1025" y="f894"/>
                  <a:pt x="f1006" y="f913"/>
                </a:cubicBezTo>
                <a:cubicBezTo>
                  <a:pt x="f1006" y="f913"/>
                  <a:pt x="f1006" y="f893"/>
                  <a:pt x="f1024" y="f893"/>
                </a:cubicBezTo>
                <a:cubicBezTo>
                  <a:pt x="f1008" y="f891"/>
                  <a:pt x="f1011" y="f919"/>
                  <a:pt x="f1012" y="f891"/>
                </a:cubicBezTo>
                <a:cubicBezTo>
                  <a:pt x="f1012" y="f893"/>
                  <a:pt x="f1012" y="f896"/>
                  <a:pt x="f1010" y="f897"/>
                </a:cubicBezTo>
                <a:cubicBezTo>
                  <a:pt x="f1011" y="f897"/>
                  <a:pt x="f1023" y="f897"/>
                  <a:pt x="f1009" y="f897"/>
                </a:cubicBezTo>
                <a:cubicBezTo>
                  <a:pt x="f1008" y="f897"/>
                  <a:pt x="f1269" y="f897"/>
                  <a:pt x="f1024" y="f899"/>
                </a:cubicBezTo>
                <a:cubicBezTo>
                  <a:pt x="f1025" y="f902"/>
                  <a:pt x="f1025" y="f1283"/>
                  <a:pt x="f1007" y="f1284"/>
                </a:cubicBezTo>
                <a:cubicBezTo>
                  <a:pt x="f1005" y="f1291"/>
                  <a:pt x="f1005" y="f1290"/>
                  <a:pt x="f1005" y="f1287"/>
                </a:cubicBezTo>
                <a:cubicBezTo>
                  <a:pt x="f1005" y="f1287"/>
                  <a:pt x="f1005" y="f1289"/>
                  <a:pt x="f1026" y="f1288"/>
                </a:cubicBezTo>
                <a:cubicBezTo>
                  <a:pt x="f1026" y="f1288"/>
                  <a:pt x="f1004" y="f1288"/>
                  <a:pt x="f1297" y="f1141"/>
                </a:cubicBezTo>
                <a:cubicBezTo>
                  <a:pt x="f1003" y="f1140"/>
                  <a:pt x="f1297" y="f1136"/>
                  <a:pt x="f1003" y="f1134"/>
                </a:cubicBezTo>
                <a:cubicBezTo>
                  <a:pt x="f1002" y="f1126"/>
                  <a:pt x="f1001" y="f1134"/>
                  <a:pt x="f1000" y="f1128"/>
                </a:cubicBezTo>
                <a:cubicBezTo>
                  <a:pt x="f1295" y="f1128"/>
                  <a:pt x="f999" y="f1127"/>
                  <a:pt x="f999" y="f1127"/>
                </a:cubicBezTo>
                <a:cubicBezTo>
                  <a:pt x="f1299" y="f1126"/>
                  <a:pt x="f998" y="f1075"/>
                  <a:pt x="f1149" y="f1075"/>
                </a:cubicBezTo>
                <a:cubicBezTo>
                  <a:pt x="f996" y="f1046"/>
                  <a:pt x="f994" y="f1046"/>
                  <a:pt x="f993" y="f1046"/>
                </a:cubicBezTo>
                <a:cubicBezTo>
                  <a:pt x="f992" y="f1145"/>
                  <a:pt x="f992" y="f1074"/>
                  <a:pt x="f1294" y="f1076"/>
                </a:cubicBezTo>
                <a:cubicBezTo>
                  <a:pt x="f800" y="f1045"/>
                  <a:pt x="f800" y="f1044"/>
                  <a:pt x="f800" y="f1121"/>
                </a:cubicBezTo>
                <a:cubicBezTo>
                  <a:pt x="f801" y="f1043"/>
                  <a:pt x="f796" y="f1047"/>
                  <a:pt x="f796" y="f1047"/>
                </a:cubicBezTo>
                <a:cubicBezTo>
                  <a:pt x="f798" y="f1042"/>
                  <a:pt x="f794" y="f1042"/>
                  <a:pt x="f793" y="f1043"/>
                </a:cubicBezTo>
                <a:cubicBezTo>
                  <a:pt x="f802" y="f1043"/>
                  <a:pt x="f802" y="f1121"/>
                  <a:pt x="f792" y="f1044"/>
                </a:cubicBezTo>
                <a:cubicBezTo>
                  <a:pt x="f803" y="f1044"/>
                  <a:pt x="f791" y="f1045"/>
                  <a:pt x="f790" y="f1045"/>
                </a:cubicBezTo>
                <a:cubicBezTo>
                  <a:pt x="f789" y="f1045"/>
                  <a:pt x="f788" y="f1076"/>
                  <a:pt x="f788" y="f1074"/>
                </a:cubicBezTo>
                <a:cubicBezTo>
                  <a:pt x="f804" y="f1074"/>
                  <a:pt x="f789" y="f1074"/>
                  <a:pt x="f790" y="f1074"/>
                </a:cubicBezTo>
                <a:cubicBezTo>
                  <a:pt x="f791" y="f1076"/>
                  <a:pt x="f803" y="f1074"/>
                  <a:pt x="f792" y="f1074"/>
                </a:cubicBezTo>
                <a:cubicBezTo>
                  <a:pt x="f802" y="f1074"/>
                  <a:pt x="f793" y="f1074"/>
                  <a:pt x="f793" y="f1145"/>
                </a:cubicBezTo>
                <a:cubicBezTo>
                  <a:pt x="f794" y="f1046"/>
                  <a:pt x="f794" y="f1046"/>
                  <a:pt x="f799" y="f1075"/>
                </a:cubicBezTo>
                <a:cubicBezTo>
                  <a:pt x="f795" y="f1075"/>
                  <a:pt x="f797" y="f1075"/>
                  <a:pt x="f797" y="f1126"/>
                </a:cubicBezTo>
                <a:cubicBezTo>
                  <a:pt x="f796" y="f1127"/>
                  <a:pt x="f797" y="f1128"/>
                  <a:pt x="f796" y="f1134"/>
                </a:cubicBezTo>
                <a:cubicBezTo>
                  <a:pt x="f801" y="f1136"/>
                  <a:pt x="f1294" y="f1136"/>
                  <a:pt x="f992" y="f1136"/>
                </a:cubicBezTo>
                <a:cubicBezTo>
                  <a:pt x="f992" y="f1140"/>
                  <a:pt x="f1293" y="f1141"/>
                  <a:pt x="f1293" y="f1288"/>
                </a:cubicBezTo>
                <a:cubicBezTo>
                  <a:pt x="f993" y="f1287"/>
                  <a:pt x="f997" y="f1287"/>
                  <a:pt x="f997" y="f1285"/>
                </a:cubicBezTo>
                <a:cubicBezTo>
                  <a:pt x="f996" y="f1285"/>
                  <a:pt x="f995" y="f1290"/>
                  <a:pt x="f994" y="f1290"/>
                </a:cubicBezTo>
                <a:cubicBezTo>
                  <a:pt x="f993" y="f1286"/>
                  <a:pt x="f1293" y="f1290"/>
                  <a:pt x="f992" y="f1286"/>
                </a:cubicBezTo>
                <a:cubicBezTo>
                  <a:pt x="f1294" y="f1287"/>
                  <a:pt x="f1294" y="f1287"/>
                  <a:pt x="f800" y="f1289"/>
                </a:cubicBezTo>
                <a:cubicBezTo>
                  <a:pt x="f801" y="f1289"/>
                  <a:pt x="f796" y="f1289"/>
                  <a:pt x="f797" y="f1288"/>
                </a:cubicBezTo>
                <a:cubicBezTo>
                  <a:pt x="f798" y="f1288"/>
                  <a:pt x="f799" y="f1141"/>
                  <a:pt x="f799" y="f1140"/>
                </a:cubicBezTo>
                <a:cubicBezTo>
                  <a:pt x="f794" y="f1134"/>
                  <a:pt x="f793" y="f1136"/>
                  <a:pt x="f802" y="f1134"/>
                </a:cubicBezTo>
                <a:cubicBezTo>
                  <a:pt x="f792" y="f1128"/>
                  <a:pt x="f792" y="f1126"/>
                  <a:pt x="f791" y="f1075"/>
                </a:cubicBezTo>
                <a:cubicBezTo>
                  <a:pt x="f789" y="f1046"/>
                  <a:pt x="f788" y="f1075"/>
                  <a:pt x="f816" y="f1046"/>
                </a:cubicBezTo>
                <a:cubicBezTo>
                  <a:pt x="f805" y="f1046"/>
                  <a:pt x="f786" y="f1145"/>
                  <a:pt x="f786" y="f1145"/>
                </a:cubicBezTo>
                <a:cubicBezTo>
                  <a:pt x="f806" y="f1145"/>
                  <a:pt x="f817" y="f1145"/>
                  <a:pt x="f784" y="f1145"/>
                </a:cubicBezTo>
                <a:cubicBezTo>
                  <a:pt x="f784" y="f1145"/>
                  <a:pt x="f784" y="f1074"/>
                  <a:pt x="f784" y="f1074"/>
                </a:cubicBezTo>
                <a:cubicBezTo>
                  <a:pt x="f817" y="f1074"/>
                  <a:pt x="f785" y="f1074"/>
                  <a:pt x="f806" y="f1074"/>
                </a:cubicBezTo>
                <a:cubicBezTo>
                  <a:pt x="f786" y="f1076"/>
                  <a:pt x="f805" y="f1045"/>
                  <a:pt x="f816" y="f1045"/>
                </a:cubicBezTo>
                <a:cubicBezTo>
                  <a:pt x="f787" y="f1044"/>
                  <a:pt x="f788" y="f1045"/>
                  <a:pt x="f804" y="f1044"/>
                </a:cubicBezTo>
                <a:cubicBezTo>
                  <a:pt x="f804" y="f1044"/>
                  <a:pt x="f790" y="f1044"/>
                  <a:pt x="f790" y="f1121"/>
                </a:cubicBezTo>
                <a:cubicBezTo>
                  <a:pt x="f792" y="f1043"/>
                  <a:pt x="f791" y="f1047"/>
                  <a:pt x="f790" y="f1048"/>
                </a:cubicBezTo>
                <a:cubicBezTo>
                  <a:pt x="f789" y="f1048"/>
                  <a:pt x="f790" y="f1049"/>
                  <a:pt x="f789" y="f1049"/>
                </a:cubicBezTo>
                <a:cubicBezTo>
                  <a:pt x="f789" y="f1051"/>
                  <a:pt x="f788" y="f1051"/>
                  <a:pt x="f787" y="f1040"/>
                </a:cubicBezTo>
                <a:cubicBezTo>
                  <a:pt x="f787" y="f982"/>
                  <a:pt x="f787" y="f1050"/>
                  <a:pt x="f788" y="f1050"/>
                </a:cubicBezTo>
                <a:cubicBezTo>
                  <a:pt x="f788" y="f981"/>
                  <a:pt x="f804" y="f1050"/>
                  <a:pt x="f789" y="f981"/>
                </a:cubicBezTo>
                <a:cubicBezTo>
                  <a:pt x="f791" y="f980"/>
                  <a:pt x="f803" y="f979"/>
                  <a:pt x="f802" y="f980"/>
                </a:cubicBezTo>
                <a:cubicBezTo>
                  <a:pt x="f802" y="f981"/>
                  <a:pt x="f802" y="f1050"/>
                  <a:pt x="f793" y="f1050"/>
                </a:cubicBezTo>
                <a:cubicBezTo>
                  <a:pt x="f793" y="f982"/>
                  <a:pt x="f794" y="f982"/>
                  <a:pt x="f799" y="f1040"/>
                </a:cubicBezTo>
                <a:cubicBezTo>
                  <a:pt x="f795" y="f1049"/>
                  <a:pt x="f802" y="f1049"/>
                  <a:pt x="f793" y="f1048"/>
                </a:cubicBezTo>
                <a:cubicBezTo>
                  <a:pt x="f794" y="f1042"/>
                  <a:pt x="f794" y="f1048"/>
                  <a:pt x="f799" y="f1041"/>
                </a:cubicBezTo>
                <a:cubicBezTo>
                  <a:pt x="f795" y="f1049"/>
                  <a:pt x="f798" y="f1049"/>
                  <a:pt x="f797" y="f1049"/>
                </a:cubicBezTo>
                <a:cubicBezTo>
                  <a:pt x="f800" y="f1040"/>
                  <a:pt x="f798" y="f1050"/>
                  <a:pt x="f795" y="f981"/>
                </a:cubicBezTo>
                <a:cubicBezTo>
                  <a:pt x="f794" y="f980"/>
                  <a:pt x="f799" y="f978"/>
                  <a:pt x="f793" y="f983"/>
                </a:cubicBezTo>
                <a:cubicBezTo>
                  <a:pt x="f792" y="f1039"/>
                  <a:pt x="f791" y="f983"/>
                  <a:pt x="f791" y="f974"/>
                </a:cubicBezTo>
                <a:cubicBezTo>
                  <a:pt x="f790" y="f975"/>
                  <a:pt x="f791" y="f973"/>
                  <a:pt x="f790" y="f972"/>
                </a:cubicBezTo>
                <a:cubicBezTo>
                  <a:pt x="f790" y="f971"/>
                  <a:pt x="f789" y="f971"/>
                  <a:pt x="f789" y="f985"/>
                </a:cubicBezTo>
                <a:cubicBezTo>
                  <a:pt x="f804" y="f970"/>
                  <a:pt x="f788" y="f969"/>
                  <a:pt x="f787" y="f968"/>
                </a:cubicBezTo>
                <a:cubicBezTo>
                  <a:pt x="f816" y="f986"/>
                  <a:pt x="f816" y="f967"/>
                  <a:pt x="f805" y="f987"/>
                </a:cubicBezTo>
                <a:cubicBezTo>
                  <a:pt x="f786" y="f966"/>
                  <a:pt x="f806" y="f965"/>
                  <a:pt x="f806" y="f964"/>
                </a:cubicBezTo>
                <a:cubicBezTo>
                  <a:pt x="f785" y="f963"/>
                  <a:pt x="f785" y="f988"/>
                  <a:pt x="f785" y="f989"/>
                </a:cubicBezTo>
                <a:cubicBezTo>
                  <a:pt x="f817" y="f989"/>
                  <a:pt x="f784" y="f990"/>
                  <a:pt x="f784" y="f991"/>
                </a:cubicBezTo>
                <a:cubicBezTo>
                  <a:pt x="f807" y="f1052"/>
                  <a:pt x="f807" y="f1275"/>
                  <a:pt x="f807" y="f1038"/>
                </a:cubicBezTo>
                <a:cubicBezTo>
                  <a:pt x="f784" y="f1037"/>
                  <a:pt x="f784" y="f1277"/>
                  <a:pt x="f784" y="f1035"/>
                </a:cubicBezTo>
                <a:cubicBezTo>
                  <a:pt x="f784" y="f1034"/>
                  <a:pt x="f784" y="f1054"/>
                  <a:pt x="f817" y="f1033"/>
                </a:cubicBezTo>
                <a:cubicBezTo>
                  <a:pt x="f785" y="f1032"/>
                  <a:pt x="f785" y="f1032"/>
                  <a:pt x="f806" y="f1267"/>
                </a:cubicBezTo>
                <a:cubicBezTo>
                  <a:pt x="f806" y="f1031"/>
                  <a:pt x="f786" y="f1031"/>
                  <a:pt x="f805" y="f1029"/>
                </a:cubicBezTo>
                <a:cubicBezTo>
                  <a:pt x="f816" y="f1029"/>
                  <a:pt x="f787" y="f1030"/>
                  <a:pt x="f788" y="f1028"/>
                </a:cubicBezTo>
                <a:cubicBezTo>
                  <a:pt x="f804" y="f1028"/>
                  <a:pt x="f804" y="f1030"/>
                  <a:pt x="f804" y="f1029"/>
                </a:cubicBezTo>
                <a:cubicBezTo>
                  <a:pt x="f788" y="f1031"/>
                  <a:pt x="f787" y="f1031"/>
                  <a:pt x="f816" y="f1267"/>
                </a:cubicBezTo>
                <a:cubicBezTo>
                  <a:pt x="f805" y="f1033"/>
                  <a:pt x="f788" y="f1033"/>
                  <a:pt x="f804" y="f1054"/>
                </a:cubicBezTo>
                <a:cubicBezTo>
                  <a:pt x="f789" y="f1034"/>
                  <a:pt x="f789" y="f1035"/>
                  <a:pt x="f790" y="f1035"/>
                </a:cubicBezTo>
                <a:cubicBezTo>
                  <a:pt x="f791" y="f1036"/>
                  <a:pt x="f803" y="f1035"/>
                  <a:pt x="f792" y="f1036"/>
                </a:cubicBezTo>
                <a:cubicBezTo>
                  <a:pt x="f802" y="f1036"/>
                  <a:pt x="f793" y="f1277"/>
                  <a:pt x="f793" y="f1277"/>
                </a:cubicBezTo>
                <a:cubicBezTo>
                  <a:pt x="f794" y="f1053"/>
                  <a:pt x="f799" y="f1053"/>
                  <a:pt x="f795" y="f1053"/>
                </a:cubicBezTo>
                <a:cubicBezTo>
                  <a:pt x="f797" y="f1037"/>
                  <a:pt x="f796" y="f1038"/>
                  <a:pt x="f796" y="f1052"/>
                </a:cubicBezTo>
                <a:cubicBezTo>
                  <a:pt x="f796" y="f989"/>
                  <a:pt x="f796" y="f988"/>
                  <a:pt x="f1294" y="f963"/>
                </a:cubicBezTo>
                <a:cubicBezTo>
                  <a:pt x="f992" y="f964"/>
                  <a:pt x="f1293" y="f964"/>
                  <a:pt x="f993" y="f965"/>
                </a:cubicBezTo>
                <a:cubicBezTo>
                  <a:pt x="f994" y="f965"/>
                  <a:pt x="f995" y="f964"/>
                  <a:pt x="f996" y="f965"/>
                </a:cubicBezTo>
                <a:cubicBezTo>
                  <a:pt x="f997" y="f965"/>
                  <a:pt x="f997" y="f966"/>
                  <a:pt x="f1149" y="f966"/>
                </a:cubicBezTo>
                <a:cubicBezTo>
                  <a:pt x="f1299" y="f966"/>
                  <a:pt x="f998" y="f965"/>
                  <a:pt x="f1149" y="f964"/>
                </a:cubicBezTo>
                <a:cubicBezTo>
                  <a:pt x="f997" y="f964"/>
                  <a:pt x="f997" y="f964"/>
                  <a:pt x="f996" y="f963"/>
                </a:cubicBezTo>
                <a:cubicBezTo>
                  <a:pt x="f995" y="f988"/>
                  <a:pt x="f995" y="f989"/>
                  <a:pt x="f994" y="f990"/>
                </a:cubicBezTo>
                <a:cubicBezTo>
                  <a:pt x="f1293" y="f991"/>
                  <a:pt x="f1294" y="f990"/>
                  <a:pt x="f800" y="f1052"/>
                </a:cubicBezTo>
                <a:cubicBezTo>
                  <a:pt x="f801" y="f1275"/>
                  <a:pt x="f801" y="f1038"/>
                  <a:pt x="f801" y="f1276"/>
                </a:cubicBezTo>
                <a:cubicBezTo>
                  <a:pt x="f800" y="f1053"/>
                  <a:pt x="f1294" y="f1037"/>
                  <a:pt x="f992" y="f1037"/>
                </a:cubicBezTo>
                <a:cubicBezTo>
                  <a:pt x="f1293" y="f1276"/>
                  <a:pt x="f993" y="f1037"/>
                  <a:pt x="f994" y="f1037"/>
                </a:cubicBezTo>
                <a:cubicBezTo>
                  <a:pt x="f995" y="f1037"/>
                  <a:pt x="f996" y="f1276"/>
                  <a:pt x="f996" y="f1038"/>
                </a:cubicBezTo>
                <a:cubicBezTo>
                  <a:pt x="f997" y="f1275"/>
                  <a:pt x="f997" y="f1275"/>
                  <a:pt x="f1149" y="f1052"/>
                </a:cubicBezTo>
                <a:cubicBezTo>
                  <a:pt x="f998" y="f1052"/>
                  <a:pt x="f1299" y="f991"/>
                  <a:pt x="f999" y="f991"/>
                </a:cubicBezTo>
                <a:cubicBezTo>
                  <a:pt x="f999" y="f990"/>
                  <a:pt x="f999" y="f989"/>
                  <a:pt x="f1295" y="f988"/>
                </a:cubicBezTo>
                <a:cubicBezTo>
                  <a:pt x="f1000" y="f963"/>
                  <a:pt x="f1298" y="f963"/>
                  <a:pt x="f1001" y="f963"/>
                </a:cubicBezTo>
                <a:cubicBezTo>
                  <a:pt x="f1001" y="f963"/>
                  <a:pt x="f1027" y="f965"/>
                  <a:pt x="f1002" y="f963"/>
                </a:cubicBezTo>
                <a:cubicBezTo>
                  <a:pt x="f1002" y="f988"/>
                  <a:pt x="f1001" y="f988"/>
                  <a:pt x="f1001" y="f988"/>
                </a:cubicBezTo>
                <a:cubicBezTo>
                  <a:pt x="f1298" y="f989"/>
                  <a:pt x="f1298" y="f990"/>
                  <a:pt x="f1000" y="f991"/>
                </a:cubicBezTo>
                <a:cubicBezTo>
                  <a:pt x="f1000" y="f1275"/>
                  <a:pt x="f1299" y="f1275"/>
                  <a:pt x="f1299" y="f1276"/>
                </a:cubicBezTo>
                <a:cubicBezTo>
                  <a:pt x="f998" y="f1037"/>
                  <a:pt x="f1149" y="f1035"/>
                  <a:pt x="f999" y="f1035"/>
                </a:cubicBezTo>
                <a:cubicBezTo>
                  <a:pt x="f1295" y="f1035"/>
                  <a:pt x="f1000" y="f1035"/>
                  <a:pt x="f1298" y="f1035"/>
                </a:cubicBezTo>
                <a:cubicBezTo>
                  <a:pt x="f1001" y="f1035"/>
                  <a:pt x="f1001" y="f1034"/>
                  <a:pt x="f1027" y="f1035"/>
                </a:cubicBezTo>
                <a:cubicBezTo>
                  <a:pt x="f1002" y="f1036"/>
                  <a:pt x="f1002" y="f1277"/>
                  <a:pt x="f1296" y="f1277"/>
                </a:cubicBezTo>
                <a:cubicBezTo>
                  <a:pt x="f1297" y="f1053"/>
                  <a:pt x="f1003" y="f1036"/>
                  <a:pt x="f1003" y="f1036"/>
                </a:cubicBezTo>
                <a:cubicBezTo>
                  <a:pt x="f1002" y="f1035"/>
                  <a:pt x="f1027" y="f1054"/>
                  <a:pt x="f1298" y="f1033"/>
                </a:cubicBezTo>
                <a:cubicBezTo>
                  <a:pt x="f1295" y="f1032"/>
                  <a:pt x="f1000" y="f1031"/>
                  <a:pt x="f1295" y="f1030"/>
                </a:cubicBezTo>
                <a:cubicBezTo>
                  <a:pt x="f999" y="f1273"/>
                  <a:pt x="f1149" y="f1073"/>
                  <a:pt x="f1299" y="f1268"/>
                </a:cubicBezTo>
                <a:cubicBezTo>
                  <a:pt x="f999" y="f1071"/>
                  <a:pt x="f1298" y="f1268"/>
                  <a:pt x="f1027" y="f1056"/>
                </a:cubicBezTo>
                <a:cubicBezTo>
                  <a:pt x="f1002" y="f1056"/>
                  <a:pt x="f1002" y="f1057"/>
                  <a:pt x="f1296" y="f1057"/>
                </a:cubicBezTo>
                <a:cubicBezTo>
                  <a:pt x="f1297" y="f1070"/>
                  <a:pt x="f1004" y="f1070"/>
                  <a:pt x="f1026" y="f1058"/>
                </a:cubicBezTo>
                <a:cubicBezTo>
                  <a:pt x="f1007" y="f1266"/>
                  <a:pt x="f1006" y="f1059"/>
                  <a:pt x="f1024" y="f1059"/>
                </a:cubicBezTo>
                <a:cubicBezTo>
                  <a:pt x="f1008" y="f1059"/>
                  <a:pt x="f1009" y="f1266"/>
                  <a:pt x="f1023" y="f1266"/>
                </a:cubicBezTo>
                <a:cubicBezTo>
                  <a:pt x="f1011" y="f1266"/>
                  <a:pt x="f1011" y="f1059"/>
                  <a:pt x="f1012" y="f1059"/>
                </a:cubicBezTo>
                <a:cubicBezTo>
                  <a:pt x="f1013" y="f1059"/>
                  <a:pt x="f1274" y="f1266"/>
                  <a:pt x="f1270" y="f1058"/>
                </a:cubicBezTo>
                <a:cubicBezTo>
                  <a:pt x="f1016" y="f1070"/>
                  <a:pt x="f1018" y="f1070"/>
                  <a:pt x="f1020" y="f1058"/>
                </a:cubicBezTo>
                <a:cubicBezTo>
                  <a:pt x="f1022" y="f1266"/>
                  <a:pt x="f1265" y="f1069"/>
                  <a:pt x="f1066" y="f1069"/>
                </a:cubicBezTo>
                <a:cubicBezTo>
                  <a:pt x="f1065" y="f1060"/>
                  <a:pt x="f1264" y="f1069"/>
                  <a:pt x="f1068" y="f1059"/>
                </a:cubicBezTo>
                <a:cubicBezTo>
                  <a:pt x="f1060" y="f1059"/>
                  <a:pt x="f1069" y="f1266"/>
                  <a:pt x="f1266" y="f1266"/>
                </a:cubicBezTo>
                <a:cubicBezTo>
                  <a:pt x="f1070" y="f1058"/>
                  <a:pt x="f1071" y="f1058"/>
                  <a:pt x="f1268" y="f1070"/>
                </a:cubicBezTo>
                <a:cubicBezTo>
                  <a:pt x="f1072" y="f1070"/>
                  <a:pt x="f1055" y="f1071"/>
                  <a:pt x="f1073" y="f1071"/>
                </a:cubicBezTo>
                <a:cubicBezTo>
                  <a:pt x="f1273" y="f1056"/>
                  <a:pt x="f1028" y="f1056"/>
                  <a:pt x="f1030" y="f1056"/>
                </a:cubicBezTo>
                <a:cubicBezTo>
                  <a:pt x="f1267" y="f1268"/>
                  <a:pt x="f1267" y="f1072"/>
                  <a:pt x="f1032" y="f1073"/>
                </a:cubicBezTo>
                <a:cubicBezTo>
                  <a:pt x="f1033" y="f1028"/>
                  <a:pt x="f1054" y="f1028"/>
                  <a:pt x="f1035" y="f1028"/>
                </a:cubicBezTo>
                <a:cubicBezTo>
                  <a:pt x="f1277" y="f1030"/>
                  <a:pt x="f1037" y="f1030"/>
                  <a:pt x="f1038" y="f1028"/>
                </a:cubicBezTo>
                <a:cubicBezTo>
                  <a:pt x="f1052" y="f1028"/>
                  <a:pt x="f990" y="f1273"/>
                  <a:pt x="f988" y="f1273"/>
                </a:cubicBezTo>
                <a:cubicBezTo>
                  <a:pt x="f963" y="f1028"/>
                  <a:pt x="f964" y="f1273"/>
                  <a:pt x="f965" y="f1273"/>
                </a:cubicBezTo>
                <a:cubicBezTo>
                  <a:pt x="f966" y="f1073"/>
                  <a:pt x="f966" y="f1273"/>
                  <a:pt x="f966" y="f1028"/>
                </a:cubicBezTo>
                <a:cubicBezTo>
                  <a:pt x="f987" y="f1030"/>
                  <a:pt x="f967" y="f1030"/>
                  <a:pt x="f966" y="f1029"/>
                </a:cubicBezTo>
                <a:cubicBezTo>
                  <a:pt x="f965" y="f1031"/>
                  <a:pt x="f964" y="f1031"/>
                  <a:pt x="f963" y="f1031"/>
                </a:cubicBezTo>
                <a:cubicBezTo>
                  <a:pt x="f989" y="f1267"/>
                  <a:pt x="f990" y="f1033"/>
                  <a:pt x="f1052" y="f1033"/>
                </a:cubicBezTo>
                <a:cubicBezTo>
                  <a:pt x="f1038" y="f1054"/>
                  <a:pt x="f1037" y="f1054"/>
                  <a:pt x="f1053" y="f1034"/>
                </a:cubicBezTo>
                <a:cubicBezTo>
                  <a:pt x="f1036" y="f1036"/>
                  <a:pt x="f1035" y="f1053"/>
                  <a:pt x="f1035" y="f1038"/>
                </a:cubicBezTo>
                <a:cubicBezTo>
                  <a:pt x="f1035" y="f1052"/>
                  <a:pt x="f1035" y="f1052"/>
                  <a:pt x="f1277" y="f1275"/>
                </a:cubicBezTo>
                <a:cubicBezTo>
                  <a:pt x="f1276" y="f1275"/>
                  <a:pt x="f1275" y="f1276"/>
                  <a:pt x="f990" y="f1053"/>
                </a:cubicBezTo>
                <a:cubicBezTo>
                  <a:pt x="f989" y="f1277"/>
                  <a:pt x="f963" y="f1277"/>
                  <a:pt x="f964" y="f1036"/>
                </a:cubicBezTo>
                <a:cubicBezTo>
                  <a:pt x="f965" y="f1035"/>
                  <a:pt x="f966" y="f1034"/>
                  <a:pt x="f967" y="f1054"/>
                </a:cubicBezTo>
                <a:cubicBezTo>
                  <a:pt x="f986" y="f1054"/>
                  <a:pt x="f968" y="f1033"/>
                  <a:pt x="f968" y="f1032"/>
                </a:cubicBezTo>
                <a:cubicBezTo>
                  <a:pt x="f969" y="f1267"/>
                  <a:pt x="f969" y="f1031"/>
                  <a:pt x="f970" y="f1031"/>
                </a:cubicBezTo>
                <a:cubicBezTo>
                  <a:pt x="f971" y="f1030"/>
                  <a:pt x="f984" y="f1028"/>
                  <a:pt x="f975" y="f1273"/>
                </a:cubicBezTo>
                <a:cubicBezTo>
                  <a:pt x="f976" y="f1073"/>
                  <a:pt x="f1039" y="f1055"/>
                  <a:pt x="f983" y="f1268"/>
                </a:cubicBezTo>
                <a:cubicBezTo>
                  <a:pt x="f978" y="f1056"/>
                  <a:pt x="f980" y="f1056"/>
                  <a:pt x="f981" y="f1057"/>
                </a:cubicBezTo>
                <a:cubicBezTo>
                  <a:pt x="f982" y="f1070"/>
                  <a:pt x="f982" y="f1266"/>
                  <a:pt x="f1051" y="f1059"/>
                </a:cubicBezTo>
                <a:cubicBezTo>
                  <a:pt x="f1041" y="f1060"/>
                  <a:pt x="f1042" y="f1060"/>
                  <a:pt x="f1043" y="f1060"/>
                </a:cubicBezTo>
                <a:cubicBezTo>
                  <a:pt x="f1044" y="f1060"/>
                  <a:pt x="f1076" y="f1061"/>
                  <a:pt x="f1145" y="f1061"/>
                </a:cubicBezTo>
                <a:cubicBezTo>
                  <a:pt x="f1075" y="f1061"/>
                  <a:pt x="f1128" y="f1060"/>
                  <a:pt x="f1134" y="f1061"/>
                </a:cubicBezTo>
                <a:cubicBezTo>
                  <a:pt x="f1136" y="f1061"/>
                  <a:pt x="f1140" y="f1062"/>
                  <a:pt x="f1141" y="f1068"/>
                </a:cubicBezTo>
                <a:cubicBezTo>
                  <a:pt x="f1288" y="f1068"/>
                  <a:pt x="f1288" y="f1062"/>
                  <a:pt x="f1289" y="f1062"/>
                </a:cubicBezTo>
                <a:cubicBezTo>
                  <a:pt x="f1286" y="f1060"/>
                  <a:pt x="f1285" y="f1061"/>
                  <a:pt x="f1284" y="f1061"/>
                </a:cubicBezTo>
                <a:cubicBezTo>
                  <a:pt x="f1292" y="f1061"/>
                  <a:pt x="f1292" y="f1069"/>
                  <a:pt x="f905" y="f1069"/>
                </a:cubicBezTo>
                <a:cubicBezTo>
                  <a:pt x="f902" y="f1069"/>
                  <a:pt x="f897" y="f1069"/>
                  <a:pt x="f896" y="f1069"/>
                </a:cubicBezTo>
                <a:cubicBezTo>
                  <a:pt x="f913" y="f1059"/>
                  <a:pt x="f893" y="f1059"/>
                  <a:pt x="f889" y="f1060"/>
                </a:cubicBezTo>
                <a:cubicBezTo>
                  <a:pt x="f888" y="f1062"/>
                  <a:pt x="f888" y="f1060"/>
                  <a:pt x="f886" y="f1059"/>
                </a:cubicBezTo>
                <a:cubicBezTo>
                  <a:pt x="f885" y="f1266"/>
                  <a:pt x="f885" y="f1266"/>
                  <a:pt x="f884" y="f1266"/>
                </a:cubicBezTo>
                <a:cubicBezTo>
                  <a:pt x="f883" y="f1058"/>
                  <a:pt x="f920" y="f1058"/>
                  <a:pt x="f921" y="f1070"/>
                </a:cubicBezTo>
                <a:cubicBezTo>
                  <a:pt x="f922" y="f1057"/>
                  <a:pt x="f923" y="f1057"/>
                  <a:pt x="f924" y="f1071"/>
                </a:cubicBezTo>
                <a:cubicBezTo>
                  <a:pt x="f925" y="f1071"/>
                  <a:pt x="f926" y="f1071"/>
                  <a:pt x="f928" y="f1056"/>
                </a:cubicBezTo>
                <a:cubicBezTo>
                  <a:pt x="f929" y="f1268"/>
                  <a:pt x="f930" y="f1268"/>
                  <a:pt x="f932" y="f1268"/>
                </a:cubicBezTo>
                <a:cubicBezTo>
                  <a:pt x="f933" y="f1268"/>
                  <a:pt x="f962" y="f1056"/>
                  <a:pt x="f962" y="f1072"/>
                </a:cubicBezTo>
                <a:cubicBezTo>
                  <a:pt x="f962" y="f1055"/>
                  <a:pt x="f934" y="f1072"/>
                  <a:pt x="f933" y="f1072"/>
                </a:cubicBezTo>
                <a:cubicBezTo>
                  <a:pt x="f931" y="f1072"/>
                  <a:pt x="f931" y="f1072"/>
                  <a:pt x="f930" y="f1072"/>
                </a:cubicBezTo>
                <a:cubicBezTo>
                  <a:pt x="f928" y="f1072"/>
                  <a:pt x="f925" y="f1072"/>
                  <a:pt x="f923" y="f1055"/>
                </a:cubicBezTo>
                <a:cubicBezTo>
                  <a:pt x="f921" y="f1073"/>
                  <a:pt x="f920" y="f1073"/>
                  <a:pt x="f885" y="f1073"/>
                </a:cubicBezTo>
                <a:cubicBezTo>
                  <a:pt x="f886" y="f1073"/>
                  <a:pt x="f1271" y="f1073"/>
                  <a:pt x="f888" y="f1073"/>
                </a:cubicBezTo>
                <a:cubicBezTo>
                  <a:pt x="f919" y="f1073"/>
                  <a:pt x="f889" y="f1273"/>
                  <a:pt x="f891" y="f1273"/>
                </a:cubicBezTo>
                <a:cubicBezTo>
                  <a:pt x="f893" y="f1028"/>
                  <a:pt x="f894" y="f1028"/>
                  <a:pt x="f908" y="f1030"/>
                </a:cubicBezTo>
                <a:cubicBezTo>
                  <a:pt x="f908" y="f1031"/>
                  <a:pt x="f913" y="f1031"/>
                  <a:pt x="f893" y="f1267"/>
                </a:cubicBezTo>
                <a:cubicBezTo>
                  <a:pt x="f891" y="f1267"/>
                  <a:pt x="f891" y="f1267"/>
                  <a:pt x="f889" y="f1032"/>
                </a:cubicBezTo>
                <a:cubicBezTo>
                  <a:pt x="f919" y="f1032"/>
                  <a:pt x="f888" y="f1267"/>
                  <a:pt x="f1271" y="f1032"/>
                </a:cubicBezTo>
                <a:cubicBezTo>
                  <a:pt x="f883" y="f1033"/>
                  <a:pt x="f888" y="f1034"/>
                  <a:pt x="f889" y="f1035"/>
                </a:cubicBezTo>
                <a:cubicBezTo>
                  <a:pt x="f893" y="f1035"/>
                  <a:pt x="f913" y="f1034"/>
                  <a:pt x="f908" y="f1034"/>
                </a:cubicBezTo>
                <a:cubicBezTo>
                  <a:pt x="f897" y="f1035"/>
                  <a:pt x="f899" y="f1035"/>
                  <a:pt x="f905" y="f1034"/>
                </a:cubicBezTo>
                <a:cubicBezTo>
                  <a:pt x="f1283" y="f1034"/>
                  <a:pt x="f1283" y="f1054"/>
                  <a:pt x="f1292" y="f1054"/>
                </a:cubicBezTo>
                <a:cubicBezTo>
                  <a:pt x="f1284" y="f1054"/>
                  <a:pt x="f1291" y="f1054"/>
                  <a:pt x="f1285" y="f1054"/>
                </a:cubicBezTo>
                <a:cubicBezTo>
                  <a:pt x="f1286" y="f1054"/>
                  <a:pt x="f1289" y="f1034"/>
                  <a:pt x="f1141" y="f1054"/>
                </a:cubicBezTo>
                <a:cubicBezTo>
                  <a:pt x="f1136" y="f1054"/>
                  <a:pt x="f1128" y="f1033"/>
                  <a:pt x="f1126" y="f1054"/>
                </a:cubicBezTo>
                <a:cubicBezTo>
                  <a:pt x="f1075" y="f1054"/>
                  <a:pt x="f1046" y="f1034"/>
                  <a:pt x="f1145" y="f1034"/>
                </a:cubicBezTo>
                <a:cubicBezTo>
                  <a:pt x="f1074" y="f1054"/>
                  <a:pt x="f1145" y="f1033"/>
                  <a:pt x="f1074" y="f1032"/>
                </a:cubicBezTo>
                <a:cubicBezTo>
                  <a:pt x="f1074" y="f1267"/>
                  <a:pt x="f1074" y="f1031"/>
                  <a:pt x="f1076" y="f1031"/>
                </a:cubicBezTo>
                <a:cubicBezTo>
                  <a:pt x="f1045" y="f1031"/>
                  <a:pt x="f1045" y="f1267"/>
                  <a:pt x="f1044" y="f1031"/>
                </a:cubicBezTo>
                <a:cubicBezTo>
                  <a:pt x="f1044" y="f1031"/>
                  <a:pt x="f1121" y="f1031"/>
                  <a:pt x="f1121" y="f1031"/>
                </a:cubicBezTo>
                <a:cubicBezTo>
                  <a:pt x="f1048" y="f1029"/>
                  <a:pt x="f1121" y="f1033"/>
                  <a:pt x="f1044" y="f1054"/>
                </a:cubicBezTo>
                <a:cubicBezTo>
                  <a:pt x="f1044" y="f1036"/>
                  <a:pt x="f1047" y="f1035"/>
                  <a:pt x="f1042" y="f1035"/>
                </a:cubicBezTo>
                <a:cubicBezTo>
                  <a:pt x="f1041" y="f1036"/>
                  <a:pt x="f1051" y="f1277"/>
                  <a:pt x="f1040" y="f1035"/>
                </a:cubicBezTo>
                <a:cubicBezTo>
                  <a:pt x="f982" y="f1035"/>
                  <a:pt x="f982" y="f1034"/>
                  <a:pt x="f981" y="f1054"/>
                </a:cubicBezTo>
                <a:cubicBezTo>
                  <a:pt x="f980" y="f1054"/>
                  <a:pt x="f980" y="f1054"/>
                  <a:pt x="f979" y="f1033"/>
                </a:cubicBezTo>
                <a:cubicBezTo>
                  <a:pt x="f977" y="f1267"/>
                  <a:pt x="f983" y="f1032"/>
                  <a:pt x="f976" y="f1032"/>
                </a:cubicBezTo>
                <a:cubicBezTo>
                  <a:pt x="f974" y="f1033"/>
                  <a:pt x="f975" y="f1032"/>
                  <a:pt x="f973" y="f1033"/>
                </a:cubicBezTo>
                <a:cubicBezTo>
                  <a:pt x="f984" y="f1054"/>
                  <a:pt x="f984" y="f1054"/>
                  <a:pt x="f972" y="f1034"/>
                </a:cubicBezTo>
                <a:cubicBezTo>
                  <a:pt x="f971" y="f1034"/>
                  <a:pt x="f970" y="f1034"/>
                  <a:pt x="f970" y="f1034"/>
                </a:cubicBezTo>
                <a:cubicBezTo>
                  <a:pt x="f969" y="f1035"/>
                  <a:pt x="f968" y="f1035"/>
                  <a:pt x="f986" y="f1036"/>
                </a:cubicBezTo>
                <a:cubicBezTo>
                  <a:pt x="f967" y="f1036"/>
                  <a:pt x="f987" y="f1036"/>
                  <a:pt x="f966" y="f1277"/>
                </a:cubicBezTo>
                <a:cubicBezTo>
                  <a:pt x="f965" y="f1053"/>
                  <a:pt x="f963" y="f1053"/>
                  <a:pt x="f989" y="f1037"/>
                </a:cubicBezTo>
                <a:cubicBezTo>
                  <a:pt x="f990" y="f1276"/>
                  <a:pt x="f991" y="f1038"/>
                  <a:pt x="f1052" y="f1038"/>
                </a:cubicBezTo>
                <a:cubicBezTo>
                  <a:pt x="f1038" y="f1275"/>
                  <a:pt x="f1053" y="f1275"/>
                  <a:pt x="f1036" y="f1052"/>
                </a:cubicBezTo>
                <a:cubicBezTo>
                  <a:pt x="f1054" y="f990"/>
                  <a:pt x="f1036" y="f989"/>
                  <a:pt x="f1035" y="f964"/>
                </a:cubicBezTo>
                <a:cubicBezTo>
                  <a:pt x="f1035" y="f964"/>
                  <a:pt x="f1034" y="f965"/>
                  <a:pt x="f1034" y="f966"/>
                </a:cubicBezTo>
                <a:cubicBezTo>
                  <a:pt x="f1034" y="f987"/>
                  <a:pt x="f1054" y="f967"/>
                  <a:pt x="f1034" y="f986"/>
                </a:cubicBezTo>
                <a:cubicBezTo>
                  <a:pt x="f1034" y="f968"/>
                  <a:pt x="f1035" y="f969"/>
                  <a:pt x="f1035" y="f970"/>
                </a:cubicBezTo>
                <a:cubicBezTo>
                  <a:pt x="f1035" y="f971"/>
                  <a:pt x="f1035" y="f984"/>
                  <a:pt x="f1054" y="f973"/>
                </a:cubicBezTo>
                <a:cubicBezTo>
                  <a:pt x="f1033" y="f974"/>
                  <a:pt x="f1033" y="f976"/>
                  <a:pt x="f1034" y="f1039"/>
                </a:cubicBezTo>
                <a:cubicBezTo>
                  <a:pt x="f1035" y="f983"/>
                  <a:pt x="f1277" y="f976"/>
                  <a:pt x="f1053" y="f976"/>
                </a:cubicBezTo>
                <a:cubicBezTo>
                  <a:pt x="f1038" y="f976"/>
                  <a:pt x="f1052" y="f976"/>
                  <a:pt x="f989" y="f974"/>
                </a:cubicBezTo>
                <a:cubicBezTo>
                  <a:pt x="f963" y="f975"/>
                  <a:pt x="f965" y="f974"/>
                  <a:pt x="f987" y="f974"/>
                </a:cubicBezTo>
                <a:cubicBezTo>
                  <a:pt x="f986" y="f974"/>
                  <a:pt x="f985" y="f975"/>
                  <a:pt x="f970" y="f1039"/>
                </a:cubicBezTo>
                <a:cubicBezTo>
                  <a:pt x="f970" y="f1039"/>
                  <a:pt x="f968" y="f983"/>
                  <a:pt x="f986" y="f983"/>
                </a:cubicBezTo>
                <a:cubicBezTo>
                  <a:pt x="f967" y="f977"/>
                  <a:pt x="f967" y="f977"/>
                  <a:pt x="f987" y="f978"/>
                </a:cubicBezTo>
                <a:cubicBezTo>
                  <a:pt x="f966" y="f979"/>
                  <a:pt x="f963" y="f981"/>
                  <a:pt x="f965" y="f982"/>
                </a:cubicBezTo>
                <a:cubicBezTo>
                  <a:pt x="f966" y="f982"/>
                  <a:pt x="f987" y="f982"/>
                  <a:pt x="f987" y="f1040"/>
                </a:cubicBezTo>
                <a:cubicBezTo>
                  <a:pt x="f987" y="f1051"/>
                  <a:pt x="f987" y="f1051"/>
                  <a:pt x="f987" y="f1049"/>
                </a:cubicBezTo>
                <a:cubicBezTo>
                  <a:pt x="f987" y="f1049"/>
                  <a:pt x="f987" y="f1041"/>
                  <a:pt x="f967" y="f1041"/>
                </a:cubicBezTo>
                <a:cubicBezTo>
                  <a:pt x="f986" y="f1042"/>
                  <a:pt x="f967" y="f1121"/>
                  <a:pt x="f986" y="f1044"/>
                </a:cubicBezTo>
                <a:cubicBezTo>
                  <a:pt x="f969" y="f1045"/>
                  <a:pt x="f972" y="f1121"/>
                  <a:pt x="f972" y="f1076"/>
                </a:cubicBezTo>
                <a:cubicBezTo>
                  <a:pt x="f984" y="f1145"/>
                  <a:pt x="f970" y="f1046"/>
                  <a:pt x="f969" y="f1075"/>
                </a:cubicBezTo>
                <a:cubicBezTo>
                  <a:pt x="f968" y="f1126"/>
                  <a:pt x="f968" y="f1126"/>
                  <a:pt x="f986" y="f1126"/>
                </a:cubicBezTo>
                <a:cubicBezTo>
                  <a:pt x="f967" y="f1127"/>
                  <a:pt x="f987" y="f1127"/>
                  <a:pt x="f987" y="f1128"/>
                </a:cubicBezTo>
                <a:cubicBezTo>
                  <a:pt x="f966" y="f1134"/>
                  <a:pt x="f987" y="f1136"/>
                  <a:pt x="f967" y="f1136"/>
                </a:cubicBezTo>
                <a:cubicBezTo>
                  <a:pt x="f986" y="f1140"/>
                  <a:pt x="f986" y="f1141"/>
                  <a:pt x="f968" y="f1288"/>
                </a:cubicBezTo>
                <a:cubicBezTo>
                  <a:pt x="f969" y="f1287"/>
                  <a:pt x="f985" y="f1287"/>
                  <a:pt x="f971" y="f1286"/>
                </a:cubicBezTo>
                <a:cubicBezTo>
                  <a:pt x="f972" y="f1290"/>
                  <a:pt x="f984" y="f1290"/>
                  <a:pt x="f984" y="f1285"/>
                </a:cubicBezTo>
                <a:cubicBezTo>
                  <a:pt x="f973" y="f1291"/>
                  <a:pt x="f972" y="f1285"/>
                  <a:pt x="f971" y="f1285"/>
                </a:cubicBezTo>
                <a:cubicBezTo>
                  <a:pt x="f970" y="f1285"/>
                  <a:pt x="f986" y="f1291"/>
                  <a:pt x="f987" y="f1291"/>
                </a:cubicBezTo>
                <a:cubicBezTo>
                  <a:pt x="f987" y="f1285"/>
                  <a:pt x="f966" y="f1290"/>
                  <a:pt x="f965" y="f1290"/>
                </a:cubicBezTo>
                <a:cubicBezTo>
                  <a:pt x="f964" y="f1290"/>
                  <a:pt x="f963" y="f1290"/>
                  <a:pt x="f963" y="f1286"/>
                </a:cubicBezTo>
                <a:cubicBezTo>
                  <a:pt x="f988" y="f1287"/>
                  <a:pt x="f963" y="f1289"/>
                  <a:pt x="f988" y="f1288"/>
                </a:cubicBezTo>
                <a:cubicBezTo>
                  <a:pt x="f988" y="f1140"/>
                  <a:pt x="f988" y="f1140"/>
                  <a:pt x="f989" y="f1140"/>
                </a:cubicBezTo>
                <a:cubicBezTo>
                  <a:pt x="f990" y="f1136"/>
                  <a:pt x="f991" y="f1134"/>
                  <a:pt x="f991" y="f1134"/>
                </a:cubicBezTo>
                <a:cubicBezTo>
                  <a:pt x="f1275" y="f1128"/>
                  <a:pt x="f1275" y="f1136"/>
                  <a:pt x="f1275" y="f1140"/>
                </a:cubicBezTo>
                <a:cubicBezTo>
                  <a:pt x="f1275" y="f1141"/>
                  <a:pt x="f1052" y="f1141"/>
                  <a:pt x="f1052" y="f1288"/>
                </a:cubicBezTo>
                <a:cubicBezTo>
                  <a:pt x="f991" y="f1289"/>
                  <a:pt x="f991" y="f1289"/>
                  <a:pt x="f991" y="f1287"/>
                </a:cubicBezTo>
                <a:cubicBezTo>
                  <a:pt x="f991" y="f1290"/>
                  <a:pt x="f990" y="f1285"/>
                  <a:pt x="f1052" y="f1291"/>
                </a:cubicBezTo>
                <a:cubicBezTo>
                  <a:pt x="f1275" y="f1284"/>
                  <a:pt x="f1038" y="f1291"/>
                  <a:pt x="f1276" y="f1291"/>
                </a:cubicBezTo>
                <a:cubicBezTo>
                  <a:pt x="f1037" y="f1291"/>
                  <a:pt x="f1037" y="f1284"/>
                  <a:pt x="f1053" y="f1292"/>
                </a:cubicBezTo>
                <a:cubicBezTo>
                  <a:pt x="f1053" y="f1283"/>
                  <a:pt x="f1277" y="f1283"/>
                  <a:pt x="f1277" y="f1283"/>
                </a:cubicBezTo>
                <a:cubicBezTo>
                  <a:pt x="f1036" y="f902"/>
                  <a:pt x="f1277" y="f902"/>
                  <a:pt x="f1037" y="f902"/>
                </a:cubicBezTo>
                <a:cubicBezTo>
                  <a:pt x="f1276" y="f902"/>
                  <a:pt x="f1276" y="f902"/>
                  <a:pt x="f1275" y="f899"/>
                </a:cubicBezTo>
                <a:cubicBezTo>
                  <a:pt x="f1052" y="f899"/>
                  <a:pt x="f991" y="f899"/>
                  <a:pt x="f990" y="f899"/>
                </a:cubicBezTo>
                <a:cubicBezTo>
                  <a:pt x="f988" y="f899"/>
                  <a:pt x="f964" y="f899"/>
                  <a:pt x="f966" y="f899"/>
                </a:cubicBezTo>
                <a:cubicBezTo>
                  <a:pt x="f967" y="f897"/>
                  <a:pt x="f968" y="f896"/>
                  <a:pt x="f970" y="f908"/>
                </a:cubicBezTo>
                <a:cubicBezTo>
                  <a:pt x="f985" y="f908"/>
                  <a:pt x="f971" y="f894"/>
                  <a:pt x="f972" y="f913"/>
                </a:cubicBezTo>
                <a:cubicBezTo>
                  <a:pt x="f984" y="f893"/>
                  <a:pt x="f973" y="f893"/>
                  <a:pt x="f975" y="f893"/>
                </a:cubicBezTo>
                <a:cubicBezTo>
                  <a:pt x="f974" y="f893"/>
                  <a:pt x="f974" y="f891"/>
                  <a:pt x="f976" y="f889"/>
                </a:cubicBezTo>
                <a:cubicBezTo>
                  <a:pt x="f976" y="f889"/>
                  <a:pt x="f976" y="f919"/>
                  <a:pt x="f976" y="f919"/>
                </a:cubicBezTo>
                <a:cubicBezTo>
                  <a:pt x="f1039" y="f919"/>
                  <a:pt x="f1039" y="f919"/>
                  <a:pt x="f983" y="f888"/>
                </a:cubicBezTo>
                <a:cubicBezTo>
                  <a:pt x="f977" y="f1271"/>
                  <a:pt x="f983" y="f1271"/>
                  <a:pt x="f983" y="f886"/>
                </a:cubicBezTo>
                <a:cubicBezTo>
                  <a:pt x="f977" y="f885"/>
                  <a:pt x="f978" y="f885"/>
                  <a:pt x="f977" y="f883"/>
                </a:cubicBezTo>
                <a:cubicBezTo>
                  <a:pt x="f983" y="f920"/>
                  <a:pt x="f1039" y="f920"/>
                  <a:pt x="f976" y="f920"/>
                </a:cubicBezTo>
                <a:cubicBezTo>
                  <a:pt x="f976" y="f921"/>
                  <a:pt x="f974" y="f921"/>
                  <a:pt x="f975" y="f921"/>
                </a:cubicBezTo>
                <a:cubicBezTo>
                  <a:pt x="f973" y="f922"/>
                  <a:pt x="f984" y="f921"/>
                  <a:pt x="f972" y="f922"/>
                </a:cubicBezTo>
                <a:cubicBezTo>
                  <a:pt x="f972" y="f924"/>
                  <a:pt x="f973" y="f924"/>
                  <a:pt x="f973" y="f924"/>
                </a:cubicBezTo>
                <a:cubicBezTo>
                  <a:pt x="f975" y="f925"/>
                  <a:pt x="f975" y="f926"/>
                  <a:pt x="f974" y="f926"/>
                </a:cubicBezTo>
                <a:cubicBezTo>
                  <a:pt x="f976" y="f927"/>
                  <a:pt x="f1039" y="f927"/>
                  <a:pt x="f983" y="f928"/>
                </a:cubicBezTo>
                <a:cubicBezTo>
                  <a:pt x="f983" y="f929"/>
                  <a:pt x="f1039" y="f930"/>
                  <a:pt x="f1039" y="f931"/>
                </a:cubicBezTo>
                <a:cubicBezTo>
                  <a:pt x="f976" y="f962"/>
                  <a:pt x="f978" y="f933"/>
                  <a:pt x="f980" y="f933"/>
                </a:cubicBezTo>
                <a:cubicBezTo>
                  <a:pt x="f1050" y="f933"/>
                  <a:pt x="f982" y="f934"/>
                  <a:pt x="f1051" y="f962"/>
                </a:cubicBezTo>
                <a:cubicBezTo>
                  <a:pt x="f1048" y="f936"/>
                  <a:pt x="f1041" y="f938"/>
                  <a:pt x="f1051" y="f939"/>
                </a:cubicBezTo>
                <a:cubicBezTo>
                  <a:pt x="f1040" y="f940"/>
                  <a:pt x="f1040" y="f941"/>
                  <a:pt x="f982" y="f941"/>
                </a:cubicBezTo>
                <a:cubicBezTo>
                  <a:pt x="f981" y="f942"/>
                  <a:pt x="f981" y="f941"/>
                  <a:pt x="f981" y="f941"/>
                </a:cubicBezTo>
                <a:cubicBezTo>
                  <a:pt x="f980" y="f940"/>
                  <a:pt x="f1039" y="f940"/>
                  <a:pt x="f1039" y="f942"/>
                </a:cubicBezTo>
                <a:cubicBezTo>
                  <a:pt x="f983" y="f961"/>
                  <a:pt x="f983" y="f942"/>
                  <a:pt x="f977" y="f961"/>
                </a:cubicBezTo>
                <a:cubicBezTo>
                  <a:pt x="f977" y="f961"/>
                  <a:pt x="f977" y="f961"/>
                  <a:pt x="f978" y="f960"/>
                </a:cubicBezTo>
                <a:cubicBezTo>
                  <a:pt x="f978" y="f944"/>
                  <a:pt x="f978" y="f944"/>
                  <a:pt x="f980" y="f944"/>
                </a:cubicBezTo>
                <a:cubicBezTo>
                  <a:pt x="f981" y="f944"/>
                  <a:pt x="f1050" y="f944"/>
                  <a:pt x="f982" y="f944"/>
                </a:cubicBezTo>
                <a:cubicBezTo>
                  <a:pt x="f1040" y="f960"/>
                  <a:pt x="f1051" y="f944"/>
                  <a:pt x="f1049" y="f944"/>
                </a:cubicBezTo>
                <a:cubicBezTo>
                  <a:pt x="f1041" y="f944"/>
                  <a:pt x="f1048" y="f944"/>
                  <a:pt x="f1042" y="f960"/>
                </a:cubicBezTo>
                <a:cubicBezTo>
                  <a:pt x="f1047" y="f960"/>
                  <a:pt x="f1043" y="f960"/>
                  <a:pt x="f1121" y="f960"/>
                </a:cubicBezTo>
                <a:cubicBezTo>
                  <a:pt x="f1045" y="f944"/>
                  <a:pt x="f1076" y="f960"/>
                  <a:pt x="f1074" y="f961"/>
                </a:cubicBezTo>
                <a:cubicBezTo>
                  <a:pt x="f1046" y="f961"/>
                  <a:pt x="f1075" y="f961"/>
                  <a:pt x="f1127" y="f961"/>
                </a:cubicBezTo>
                <a:cubicBezTo>
                  <a:pt x="f1128" y="f961"/>
                  <a:pt x="f1288" y="f961"/>
                  <a:pt x="f1140" y="f944"/>
                </a:cubicBezTo>
                <a:cubicBezTo>
                  <a:pt x="f1136" y="f946"/>
                  <a:pt x="f1134" y="f946"/>
                  <a:pt x="f1128" y="f959"/>
                </a:cubicBezTo>
                <a:cubicBezTo>
                  <a:pt x="f1127" y="f959"/>
                  <a:pt x="f1126" y="f947"/>
                  <a:pt x="f1075" y="f948"/>
                </a:cubicBezTo>
                <a:cubicBezTo>
                  <a:pt x="f1046" y="f950"/>
                  <a:pt x="f1076" y="f950"/>
                  <a:pt x="f1044" y="f950"/>
                </a:cubicBezTo>
                <a:cubicBezTo>
                  <a:pt x="f1043" y="f951"/>
                  <a:pt x="f1047" y="f952"/>
                  <a:pt x="f1041" y="f952"/>
                </a:cubicBezTo>
                <a:cubicBezTo>
                  <a:pt x="f1049" y="f952"/>
                  <a:pt x="f982" y="f952"/>
                  <a:pt x="f1050" y="f954"/>
                </a:cubicBezTo>
                <a:cubicBezTo>
                  <a:pt x="f980" y="f957"/>
                  <a:pt x="f1051" y="f954"/>
                  <a:pt x="f1049" y="f954"/>
                </a:cubicBezTo>
                <a:cubicBezTo>
                  <a:pt x="f1041" y="f954"/>
                  <a:pt x="f1048" y="f956"/>
                  <a:pt x="f1042" y="f954"/>
                </a:cubicBezTo>
                <a:cubicBezTo>
                  <a:pt x="f1047" y="f954"/>
                  <a:pt x="f1121" y="f954"/>
                  <a:pt x="f1044" y="f953"/>
                </a:cubicBezTo>
                <a:cubicBezTo>
                  <a:pt x="f1044" y="f953"/>
                  <a:pt x="f1045" y="f953"/>
                  <a:pt x="f1045" y="f952"/>
                </a:cubicBezTo>
                <a:cubicBezTo>
                  <a:pt x="f1076" y="f952"/>
                  <a:pt x="f1145" y="f952"/>
                  <a:pt x="f1046" y="f952"/>
                </a:cubicBezTo>
                <a:cubicBezTo>
                  <a:pt x="f1075" y="f953"/>
                  <a:pt x="f1046" y="f953"/>
                  <a:pt x="f1046" y="f954"/>
                </a:cubicBezTo>
                <a:cubicBezTo>
                  <a:pt x="f1046" y="f956"/>
                  <a:pt x="f1145" y="f956"/>
                  <a:pt x="f1145" y="f956"/>
                </a:cubicBezTo>
                <a:cubicBezTo>
                  <a:pt x="f1046" y="f957"/>
                  <a:pt x="f1046" y="f957"/>
                  <a:pt x="f1046" y="f957"/>
                </a:cubicBezTo>
                <a:cubicBezTo>
                  <a:pt x="f1075" y="f957"/>
                  <a:pt x="f1126" y="f957"/>
                  <a:pt x="f1075" y="f958"/>
                </a:cubicBezTo>
                <a:cubicBezTo>
                  <a:pt x="f1075" y="f1148"/>
                  <a:pt x="f1046" y="f958"/>
                  <a:pt x="f1046" y="f1147"/>
                </a:cubicBezTo>
                <a:cubicBezTo>
                  <a:pt x="f1127" y="f1147"/>
                  <a:pt x="f1128" y="f958"/>
                  <a:pt x="f1134" y="f956"/>
                </a:cubicBezTo>
                <a:cubicBezTo>
                  <a:pt x="f1140" y="f954"/>
                  <a:pt x="f1288" y="f953"/>
                  <a:pt x="f1289" y="f951"/>
                </a:cubicBezTo>
                <a:cubicBezTo>
                  <a:pt x="f1286" y="f950"/>
                  <a:pt x="f1285" y="f950"/>
                  <a:pt x="f1284" y="f950"/>
                </a:cubicBezTo>
                <a:cubicBezTo>
                  <a:pt x="f1292" y="f951"/>
                  <a:pt x="f1283" y="f951"/>
                  <a:pt x="f905" y="f952"/>
                </a:cubicBezTo>
                <a:cubicBezTo>
                  <a:pt x="f905" y="f953"/>
                  <a:pt x="f905" y="f954"/>
                  <a:pt x="f902" y="f956"/>
                </a:cubicBezTo>
                <a:cubicBezTo>
                  <a:pt x="f899" y="f956"/>
                  <a:pt x="f896" y="f954"/>
                  <a:pt x="f908" y="f957"/>
                </a:cubicBezTo>
                <a:cubicBezTo>
                  <a:pt x="f894" y="f958"/>
                  <a:pt x="f913" y="f1148"/>
                  <a:pt x="f893" y="f957"/>
                </a:cubicBezTo>
                <a:cubicBezTo>
                  <a:pt x="f891" y="f954"/>
                  <a:pt x="f889" y="f954"/>
                  <a:pt x="f919" y="f957"/>
                </a:cubicBezTo>
                <a:cubicBezTo>
                  <a:pt x="f919" y="f958"/>
                  <a:pt x="f919" y="f1148"/>
                  <a:pt x="f919" y="f1147"/>
                </a:cubicBezTo>
                <a:cubicBezTo>
                  <a:pt x="f888" y="f2333"/>
                  <a:pt x="f1271" y="f2333"/>
                  <a:pt x="f886" y="f2331"/>
                </a:cubicBezTo>
                <a:cubicBezTo>
                  <a:pt x="f885" y="f1144"/>
                  <a:pt x="f884" y="f1142"/>
                  <a:pt x="f884" y="f1139"/>
                </a:cubicBezTo>
                <a:cubicBezTo>
                  <a:pt x="f883" y="f1138"/>
                  <a:pt x="f883" y="f1138"/>
                  <a:pt x="f920" y="f1138"/>
                </a:cubicBezTo>
                <a:cubicBezTo>
                  <a:pt x="f920" y="f1137"/>
                  <a:pt x="f920" y="f1135"/>
                  <a:pt x="f921" y="f1133"/>
                </a:cubicBezTo>
                <a:cubicBezTo>
                  <a:pt x="f922" y="f1133"/>
                  <a:pt x="f923" y="f1133"/>
                  <a:pt x="f924" y="f1135"/>
                </a:cubicBezTo>
                <a:cubicBezTo>
                  <a:pt x="f926" y="f1135"/>
                  <a:pt x="f927" y="f1132"/>
                  <a:pt x="f929" y="f1132"/>
                </a:cubicBezTo>
                <a:cubicBezTo>
                  <a:pt x="f930" y="f1132"/>
                  <a:pt x="f931" y="f1132"/>
                  <a:pt x="f932" y="f1131"/>
                </a:cubicBezTo>
                <a:cubicBezTo>
                  <a:pt x="f933" y="f1131"/>
                  <a:pt x="f933" y="f1131"/>
                  <a:pt x="f934" y="f1130"/>
                </a:cubicBezTo>
                <a:cubicBezTo>
                  <a:pt x="f962" y="f1129"/>
                  <a:pt x="f935" y="f1129"/>
                  <a:pt x="f936" y="f1129"/>
                </a:cubicBezTo>
                <a:cubicBezTo>
                  <a:pt x="f938" y="f1130"/>
                  <a:pt x="f937" y="f1130"/>
                  <a:pt x="f938" y="f1131"/>
                </a:cubicBezTo>
                <a:cubicBezTo>
                  <a:pt x="f940" y="f1132"/>
                  <a:pt x="f942" y="f1131"/>
                  <a:pt x="f960" y="f1132"/>
                </a:cubicBezTo>
                <a:cubicBezTo>
                  <a:pt x="f946" y="f1133"/>
                  <a:pt x="f959" y="f1138"/>
                  <a:pt x="f948" y="f1135"/>
                </a:cubicBezTo>
                <a:cubicBezTo>
                  <a:pt x="f950" y="f1135"/>
                  <a:pt x="f950" y="f1133"/>
                  <a:pt x="f951" y="f1132"/>
                </a:cubicBezTo>
                <a:cubicBezTo>
                  <a:pt x="f952" y="f1132"/>
                  <a:pt x="f954" y="f1132"/>
                  <a:pt x="f954" y="f1132"/>
                </a:cubicBezTo>
                <a:cubicBezTo>
                  <a:pt x="f957" y="f1133"/>
                  <a:pt x="f957" y="f1133"/>
                  <a:pt x="f957" y="f1135"/>
                </a:cubicBezTo>
                <a:cubicBezTo>
                  <a:pt x="f957" y="f1138"/>
                  <a:pt x="f958" y="f1138"/>
                  <a:pt x="f958" y="f1139"/>
                </a:cubicBezTo>
                <a:cubicBezTo>
                  <a:pt x="f1148" y="f1143"/>
                  <a:pt x="f1148" y="f2333"/>
                  <a:pt x="f1148" y="f1147"/>
                </a:cubicBezTo>
                <a:cubicBezTo>
                  <a:pt x="f1148" y="f958"/>
                  <a:pt x="f1148" y="f957"/>
                  <a:pt x="f1147" y="f954"/>
                </a:cubicBezTo>
                <a:cubicBezTo>
                  <a:pt x="f1146" y="f952"/>
                  <a:pt x="f1146" y="f950"/>
                  <a:pt x="f2333" y="f947"/>
                </a:cubicBezTo>
                <a:cubicBezTo>
                  <a:pt x="f1144" y="f959"/>
                  <a:pt x="f1143" y="f950"/>
                  <a:pt x="f1139" y="f950"/>
                </a:cubicBezTo>
                <a:cubicBezTo>
                  <a:pt x="f1135" y="f951"/>
                  <a:pt x="f1131" y="f948"/>
                  <a:pt x="f1118" y="f950"/>
                </a:cubicBezTo>
                <a:cubicBezTo>
                  <a:pt x="f1120" y="f950"/>
                  <a:pt x="f1122" y="f952"/>
                  <a:pt x="f2353" y="f952"/>
                </a:cubicBezTo>
                <a:cubicBezTo>
                  <a:pt x="f1282" y="f952"/>
                  <a:pt x="f1278" y="f953"/>
                  <a:pt x="f1281" y="f956"/>
                </a:cubicBezTo>
                <a:cubicBezTo>
                  <a:pt x="f1227" y="f957"/>
                  <a:pt x="f1230" y="f957"/>
                  <a:pt x="f1221" y="f958"/>
                </a:cubicBezTo>
                <a:cubicBezTo>
                  <a:pt x="f1219" y="f1148"/>
                  <a:pt x="f1217" y="f1148"/>
                  <a:pt x="f1217" y="f1147"/>
                </a:cubicBezTo>
                <a:cubicBezTo>
                  <a:pt x="f1216" y="f1146"/>
                  <a:pt x="f1214" y="f1146"/>
                  <a:pt x="f1210" y="f2333"/>
                </a:cubicBezTo>
                <a:cubicBezTo>
                  <a:pt x="f1208" y="f2333"/>
                  <a:pt x="f1205" y="f2331"/>
                  <a:pt x="f1203" y="f1143"/>
                </a:cubicBezTo>
                <a:cubicBezTo>
                  <a:pt x="f1151" y="f1139"/>
                  <a:pt x="f1154" y="f1138"/>
                  <a:pt x="f1162" y="f1137"/>
                </a:cubicBezTo>
                <a:cubicBezTo>
                  <a:pt x="f1165" y="f1135"/>
                  <a:pt x="f1164" y="f1133"/>
                  <a:pt x="f1167" y="f1131"/>
                </a:cubicBezTo>
                <a:cubicBezTo>
                  <a:pt x="f1159" y="f1118"/>
                  <a:pt x="f1155" y="f1118"/>
                  <a:pt x="f1169" y="f1118"/>
                </a:cubicBezTo>
                <a:cubicBezTo>
                  <a:pt x="f2283" y="f1118"/>
                  <a:pt x="f1235" y="f1129"/>
                  <a:pt x="f1234" y="f1129"/>
                </a:cubicBezTo>
                <a:cubicBezTo>
                  <a:pt x="f1233" y="f1129"/>
                  <a:pt x="f1178" y="f1129"/>
                  <a:pt x="f1181" y="f1129"/>
                </a:cubicBezTo>
                <a:cubicBezTo>
                  <a:pt x="f1185" y="f1129"/>
                  <a:pt x="f1190" y="f1129"/>
                  <a:pt x="f1195" y="f1130"/>
                </a:cubicBezTo>
                <a:cubicBezTo>
                  <a:pt x="f1196" y="f1131"/>
                  <a:pt x="f1198" y="f1132"/>
                  <a:pt x="f1199" y="f1135"/>
                </a:cubicBezTo>
                <a:cubicBezTo>
                  <a:pt x="f1201" y="f1139"/>
                  <a:pt x="f1206" y="f1142"/>
                  <a:pt x="f2281" y="f1144"/>
                </a:cubicBezTo>
                <a:cubicBezTo>
                  <a:pt x="f2280" y="f2331"/>
                  <a:pt x="f2279" y="f1146"/>
                  <a:pt x="f1215" y="f1148"/>
                </a:cubicBezTo>
                <a:cubicBezTo>
                  <a:pt x="f1220" y="f958"/>
                  <a:pt x="f1223" y="f957"/>
                  <a:pt x="f1228" y="f956"/>
                </a:cubicBezTo>
                <a:cubicBezTo>
                  <a:pt x="f2278" y="f953"/>
                  <a:pt x="f2276" y="f952"/>
                  <a:pt x="f2270" y="f952"/>
                </a:cubicBezTo>
                <a:cubicBezTo>
                  <a:pt x="f2269" y="f952"/>
                  <a:pt x="f2273" y="f954"/>
                  <a:pt x="f2267" y="f954"/>
                </a:cubicBezTo>
                <a:cubicBezTo>
                  <a:pt x="f2274" y="f956"/>
                  <a:pt x="f2266" y="f956"/>
                  <a:pt x="f2329" y="f956"/>
                </a:cubicBezTo>
                <a:cubicBezTo>
                  <a:pt x="f2354" y="f957"/>
                  <a:pt x="f2354" y="f957"/>
                  <a:pt x="f2265" y="f958"/>
                </a:cubicBezTo>
                <a:cubicBezTo>
                  <a:pt x="f2264" y="f958"/>
                  <a:pt x="f2285" y="f958"/>
                  <a:pt x="f2263" y="f1148"/>
                </a:cubicBezTo>
                <a:cubicBezTo>
                  <a:pt x="f2355" y="f1148"/>
                  <a:pt x="f2262" y="f1147"/>
                  <a:pt x="f2356" y="f1146"/>
                </a:cubicBezTo>
                <a:cubicBezTo>
                  <a:pt x="f2286" y="f2333"/>
                  <a:pt x="f2287" y="f1147"/>
                  <a:pt x="f2259" y="f1148"/>
                </a:cubicBezTo>
                <a:cubicBezTo>
                  <a:pt x="f2357" y="f958"/>
                  <a:pt x="f2357" y="f957"/>
                  <a:pt x="f2258" y="f956"/>
                </a:cubicBezTo>
                <a:cubicBezTo>
                  <a:pt x="f2358" y="f956"/>
                  <a:pt x="f2328" y="f956"/>
                  <a:pt x="f2257" y="f954"/>
                </a:cubicBezTo>
                <a:cubicBezTo>
                  <a:pt x="f2359" y="f953"/>
                  <a:pt x="f2256" y="f951"/>
                  <a:pt x="f2288" y="f950"/>
                </a:cubicBezTo>
                <a:cubicBezTo>
                  <a:pt x="f2326" y="f947"/>
                  <a:pt x="f2289" y="f959"/>
                  <a:pt x="f2254" y="f959"/>
                </a:cubicBezTo>
                <a:cubicBezTo>
                  <a:pt x="f2324" y="f947"/>
                  <a:pt x="f2324" y="f948"/>
                  <a:pt x="f2253" y="f948"/>
                </a:cubicBezTo>
                <a:cubicBezTo>
                  <a:pt x="f2252" y="f950"/>
                  <a:pt x="f2360" y="f950"/>
                  <a:pt x="f2360" y="f950"/>
                </a:cubicBezTo>
                <a:cubicBezTo>
                  <a:pt x="f2251" y="f952"/>
                  <a:pt x="f2251" y="f954"/>
                  <a:pt x="f2360" y="f956"/>
                </a:cubicBezTo>
                <a:cubicBezTo>
                  <a:pt x="f2360" y="f956"/>
                  <a:pt x="f2252" y="f957"/>
                  <a:pt x="f2253" y="f957"/>
                </a:cubicBezTo>
                <a:cubicBezTo>
                  <a:pt x="f2253" y="f958"/>
                  <a:pt x="f2253" y="f1147"/>
                  <a:pt x="f2324" y="f1146"/>
                </a:cubicBezTo>
                <a:cubicBezTo>
                  <a:pt x="f2324" y="f2333"/>
                  <a:pt x="f2325" y="f2331"/>
                  <a:pt x="f2289" y="f1144"/>
                </a:cubicBezTo>
                <a:cubicBezTo>
                  <a:pt x="f2289" y="f1143"/>
                  <a:pt x="f2289" y="f1143"/>
                  <a:pt x="f2255" y="f1142"/>
                </a:cubicBezTo>
                <a:cubicBezTo>
                  <a:pt x="f2326" y="f1139"/>
                  <a:pt x="f2288" y="f1138"/>
                  <a:pt x="f2288" y="f1137"/>
                </a:cubicBezTo>
                <a:cubicBezTo>
                  <a:pt x="f2256" y="f1135"/>
                  <a:pt x="f2359" y="f1131"/>
                  <a:pt x="f2288" y="f1130"/>
                </a:cubicBezTo>
                <a:cubicBezTo>
                  <a:pt x="f2255" y="f1129"/>
                  <a:pt x="f2289" y="f1118"/>
                  <a:pt x="f2325" y="f1122"/>
                </a:cubicBezTo>
                <a:cubicBezTo>
                  <a:pt x="f2325" y="f1124"/>
                  <a:pt x="f2289" y="f2353"/>
                  <a:pt x="f2288" y="f1125"/>
                </a:cubicBezTo>
                <a:cubicBezTo>
                  <a:pt x="f2256" y="f1282"/>
                  <a:pt x="f2256" y="f1279"/>
                  <a:pt x="f2256" y="f1280"/>
                </a:cubicBezTo>
                <a:cubicBezTo>
                  <a:pt x="f2256" y="f1229"/>
                  <a:pt x="f2256" y="f1230"/>
                  <a:pt x="f2359" y="f1225"/>
                </a:cubicBezTo>
                <a:cubicBezTo>
                  <a:pt x="f2359" y="f1225"/>
                  <a:pt x="f2327" y="f1221"/>
                  <a:pt x="f2327" y="f1219"/>
                </a:cubicBezTo>
                <a:cubicBezTo>
                  <a:pt x="f2359" y="f1216"/>
                  <a:pt x="f2288" y="f1216"/>
                  <a:pt x="f2326" y="f1210"/>
                </a:cubicBezTo>
                <a:cubicBezTo>
                  <a:pt x="f2289" y="f1208"/>
                  <a:pt x="f2255" y="f1151"/>
                  <a:pt x="f2326" y="f1160"/>
                </a:cubicBezTo>
                <a:cubicBezTo>
                  <a:pt x="f2326" y="f1165"/>
                  <a:pt x="f2255" y="f1167"/>
                  <a:pt x="f2255" y="f1161"/>
                </a:cubicBezTo>
                <a:cubicBezTo>
                  <a:pt x="f2255" y="f1158"/>
                  <a:pt x="f2326" y="f1157"/>
                  <a:pt x="f2255" y="f1155"/>
                </a:cubicBezTo>
                <a:cubicBezTo>
                  <a:pt x="f2325" y="f1150"/>
                  <a:pt x="f2325" y="f1169"/>
                  <a:pt x="f2289" y="f1171"/>
                </a:cubicBezTo>
                <a:cubicBezTo>
                  <a:pt x="f2289" y="f1172"/>
                  <a:pt x="f2326" y="f1235"/>
                  <a:pt x="f2288" y="f1234"/>
                </a:cubicBezTo>
                <a:cubicBezTo>
                  <a:pt x="f2359" y="f1175"/>
                  <a:pt x="f2327" y="f1233"/>
                  <a:pt x="f2257" y="f1177"/>
                </a:cubicBezTo>
                <a:cubicBezTo>
                  <a:pt x="f2328" y="f1179"/>
                  <a:pt x="f2328" y="f1180"/>
                  <a:pt x="f2358" y="f1182"/>
                </a:cubicBezTo>
                <a:cubicBezTo>
                  <a:pt x="f2358" y="f1184"/>
                  <a:pt x="f2258" y="f1186"/>
                  <a:pt x="f2357" y="f1187"/>
                </a:cubicBezTo>
                <a:cubicBezTo>
                  <a:pt x="f2357" y="f1188"/>
                  <a:pt x="f2259" y="f1189"/>
                  <a:pt x="f2287" y="f1190"/>
                </a:cubicBezTo>
                <a:cubicBezTo>
                  <a:pt x="f2287" y="f1191"/>
                  <a:pt x="f2287" y="f1232"/>
                  <a:pt x="f2260" y="f1192"/>
                </a:cubicBezTo>
                <a:cubicBezTo>
                  <a:pt x="f2361" y="f1193"/>
                  <a:pt x="f2361" y="f1194"/>
                  <a:pt x="f2286" y="f1194"/>
                </a:cubicBezTo>
                <a:cubicBezTo>
                  <a:pt x="f2286" y="f1231"/>
                  <a:pt x="f2286" y="f1196"/>
                  <a:pt x="f2286" y="f1197"/>
                </a:cubicBezTo>
                <a:cubicBezTo>
                  <a:pt x="f2261" y="f1202"/>
                  <a:pt x="f2261" y="f1202"/>
                  <a:pt x="f2356" y="f1198"/>
                </a:cubicBezTo>
                <a:cubicBezTo>
                  <a:pt x="f2356" y="f1199"/>
                  <a:pt x="f2262" y="f1206"/>
                  <a:pt x="f2262" y="f1200"/>
                </a:cubicBezTo>
                <a:cubicBezTo>
                  <a:pt x="f2262" y="f2281"/>
                  <a:pt x="f2355" y="f2281"/>
                  <a:pt x="f2263" y="f1209"/>
                </a:cubicBezTo>
                <a:cubicBezTo>
                  <a:pt x="f2263" y="f2280"/>
                  <a:pt x="f2263" y="f1211"/>
                  <a:pt x="f2285" y="f2279"/>
                </a:cubicBezTo>
                <a:cubicBezTo>
                  <a:pt x="f2285" y="f1215"/>
                  <a:pt x="f2264" y="f1218"/>
                  <a:pt x="f2265" y="f1222"/>
                </a:cubicBezTo>
                <a:cubicBezTo>
                  <a:pt x="f2329" y="f1223"/>
                  <a:pt x="f2354" y="f1228"/>
                  <a:pt x="f2354" y="f2278"/>
                </a:cubicBezTo>
                <a:cubicBezTo>
                  <a:pt x="f2354" y="f2276"/>
                  <a:pt x="f2329" y="f2271"/>
                  <a:pt x="f2266" y="f2272"/>
                </a:cubicBezTo>
                <a:cubicBezTo>
                  <a:pt x="f2266" y="f2269"/>
                  <a:pt x="f2274" y="f2269"/>
                  <a:pt x="f2274" y="f2273"/>
                </a:cubicBezTo>
                <a:cubicBezTo>
                  <a:pt x="f2267" y="f2267"/>
                  <a:pt x="f2267" y="f2274"/>
                  <a:pt x="f2267" y="f2329"/>
                </a:cubicBezTo>
                <a:cubicBezTo>
                  <a:pt x="f2268" y="f2354"/>
                  <a:pt x="f2273" y="f2265"/>
                  <a:pt x="f2273" y="f2264"/>
                </a:cubicBezTo>
                <a:cubicBezTo>
                  <a:pt x="f2269" y="f2263"/>
                  <a:pt x="f2269" y="f2262"/>
                  <a:pt x="f2272" y="f2261"/>
                </a:cubicBezTo>
                <a:cubicBezTo>
                  <a:pt x="f2272" y="f2361"/>
                  <a:pt x="f2270" y="f2260"/>
                  <a:pt x="f2271" y="f2259"/>
                </a:cubicBezTo>
                <a:cubicBezTo>
                  <a:pt x="f2271" y="f2258"/>
                  <a:pt x="f2271" y="f2328"/>
                  <a:pt x="f2276" y="f2327"/>
                </a:cubicBezTo>
                <a:cubicBezTo>
                  <a:pt x="f2278" y="f2288"/>
                  <a:pt x="f2277" y="f2325"/>
                  <a:pt x="f1228" y="f2253"/>
                </a:cubicBezTo>
                <a:cubicBezTo>
                  <a:pt x="f1224" y="f2360"/>
                  <a:pt x="f1223" y="f2251"/>
                  <a:pt x="f1220" y="f2290"/>
                </a:cubicBezTo>
                <a:cubicBezTo>
                  <a:pt x="f1218" y="f2249"/>
                  <a:pt x="f1215" y="f2291"/>
                  <a:pt x="f1213" y="f2323"/>
                </a:cubicBezTo>
                <a:cubicBezTo>
                  <a:pt x="f1211" y="f2226"/>
                  <a:pt x="f2281" y="f2225"/>
                  <a:pt x="f1199" y="f2224"/>
                </a:cubicBezTo>
                <a:cubicBezTo>
                  <a:pt x="f1198" y="f2229"/>
                  <a:pt x="f1202" y="f2223"/>
                  <a:pt x="f1196" y="f2223"/>
                </a:cubicBezTo>
                <a:cubicBezTo>
                  <a:pt x="f1231" y="f2223"/>
                  <a:pt x="f1195" y="f2223"/>
                  <a:pt x="f1194" y="f2222"/>
                </a:cubicBezTo>
                <a:cubicBezTo>
                  <a:pt x="f1194" y="f2222"/>
                  <a:pt x="f1193" y="f2222"/>
                  <a:pt x="f1193" y="f2222"/>
                </a:cubicBezTo>
                <a:cubicBezTo>
                  <a:pt x="f1191" y="f2230"/>
                  <a:pt x="f1188" y="f2292"/>
                  <a:pt x="f1185" y="f2221"/>
                </a:cubicBezTo>
                <a:cubicBezTo>
                  <a:pt x="f1183" y="f2222"/>
                  <a:pt x="f1181" y="f2229"/>
                  <a:pt x="f1177" y="f2229"/>
                </a:cubicBezTo>
                <a:cubicBezTo>
                  <a:pt x="f1175" y="f2229"/>
                  <a:pt x="f1171" y="f2223"/>
                  <a:pt x="f1171" y="f2292"/>
                </a:cubicBezTo>
                <a:cubicBezTo>
                  <a:pt x="f1235" y="f2221"/>
                  <a:pt x="f1234" y="f2222"/>
                  <a:pt x="f1176" y="f2223"/>
                </a:cubicBezTo>
                <a:cubicBezTo>
                  <a:pt x="f1178" y="f2223"/>
                  <a:pt x="f1181" y="f2222"/>
                  <a:pt x="f1183" y="f2221"/>
                </a:cubicBezTo>
                <a:cubicBezTo>
                  <a:pt x="f1183" y="f2220"/>
                  <a:pt x="f1180" y="f2292"/>
                  <a:pt x="f1178" y="f2292"/>
                </a:cubicBezTo>
                <a:cubicBezTo>
                  <a:pt x="f1233" y="f2292"/>
                  <a:pt x="f1175" y="f2220"/>
                  <a:pt x="f1174" y="f2220"/>
                </a:cubicBezTo>
                <a:cubicBezTo>
                  <a:pt x="f2283" y="f2219"/>
                  <a:pt x="f1153" y="f2219"/>
                  <a:pt x="f1157" y="f2292"/>
                </a:cubicBezTo>
                <a:cubicBezTo>
                  <a:pt x="f1159" y="f2221"/>
                  <a:pt x="f1163" y="f2222"/>
                  <a:pt x="f1167" y="f2229"/>
                </a:cubicBezTo>
                <a:cubicBezTo>
                  <a:pt x="f1165" y="f2228"/>
                  <a:pt x="f1160" y="f2225"/>
                  <a:pt x="f1151" y="f2227"/>
                </a:cubicBezTo>
                <a:cubicBezTo>
                  <a:pt x="f1205" y="f2248"/>
                  <a:pt x="f1207" y="f2290"/>
                  <a:pt x="f1214" y="f2250"/>
                </a:cubicBezTo>
                <a:cubicBezTo>
                  <a:pt x="f1221" y="f2291"/>
                  <a:pt x="f1230" y="f2323"/>
                  <a:pt x="f1281" y="f2291"/>
                </a:cubicBezTo>
                <a:cubicBezTo>
                  <a:pt x="f1278" y="f2249"/>
                  <a:pt x="f1125" y="f2249"/>
                  <a:pt x="f2353" y="f2250"/>
                </a:cubicBezTo>
                <a:cubicBezTo>
                  <a:pt x="f1122" y="f2250"/>
                  <a:pt x="f1119" y="f2290"/>
                  <a:pt x="f1130" y="f2290"/>
                </a:cubicBezTo>
                <a:cubicBezTo>
                  <a:pt x="f1133" y="f2290"/>
                  <a:pt x="f1138" y="f2251"/>
                  <a:pt x="f1143" y="f2290"/>
                </a:cubicBezTo>
                <a:cubicBezTo>
                  <a:pt x="f2333" y="f2249"/>
                  <a:pt x="f1148" y="f2291"/>
                  <a:pt x="f956" y="f2248"/>
                </a:cubicBezTo>
                <a:cubicBezTo>
                  <a:pt x="f952" y="f2227"/>
                  <a:pt x="f950" y="f2225"/>
                  <a:pt x="f946" y="f2224"/>
                </a:cubicBezTo>
                <a:cubicBezTo>
                  <a:pt x="f961" y="f2229"/>
                  <a:pt x="f939" y="f2223"/>
                  <a:pt x="f936" y="f2230"/>
                </a:cubicBezTo>
                <a:cubicBezTo>
                  <a:pt x="f933" y="f2220"/>
                  <a:pt x="f930" y="f2219"/>
                  <a:pt x="f926" y="f2218"/>
                </a:cubicBezTo>
                <a:cubicBezTo>
                  <a:pt x="f922" y="f2217"/>
                  <a:pt x="f920" y="f2216"/>
                  <a:pt x="f886" y="f2216"/>
                </a:cubicBezTo>
                <a:cubicBezTo>
                  <a:pt x="f889" y="f2216"/>
                  <a:pt x="f913" y="f2217"/>
                  <a:pt x="f896" y="f2231"/>
                </a:cubicBezTo>
                <a:cubicBezTo>
                  <a:pt x="f905" y="f2220"/>
                  <a:pt x="f1291" y="f2220"/>
                  <a:pt x="f1287" y="f2220"/>
                </a:cubicBezTo>
                <a:cubicBezTo>
                  <a:pt x="f1140" y="f2220"/>
                  <a:pt x="f1127" y="f2219"/>
                  <a:pt x="f1145" y="f2292"/>
                </a:cubicBezTo>
                <a:cubicBezTo>
                  <a:pt x="f1076" y="f2292"/>
                  <a:pt x="f1045" y="f2221"/>
                  <a:pt x="f1121" y="f2230"/>
                </a:cubicBezTo>
                <a:cubicBezTo>
                  <a:pt x="f1043" y="f2222"/>
                  <a:pt x="f1042" y="f2222"/>
                  <a:pt x="f1041" y="f2223"/>
                </a:cubicBezTo>
                <a:cubicBezTo>
                  <a:pt x="f981" y="f2224"/>
                  <a:pt x="f974" y="f2227"/>
                  <a:pt x="f970" y="f2323"/>
                </a:cubicBezTo>
                <a:cubicBezTo>
                  <a:pt x="f967" y="f2248"/>
                  <a:pt x="f964" y="f2248"/>
                  <a:pt x="f990" y="f2291"/>
                </a:cubicBezTo>
                <a:cubicBezTo>
                  <a:pt x="f1038" y="f2250"/>
                  <a:pt x="f1053" y="f2251"/>
                  <a:pt x="f1034" y="f2251"/>
                </a:cubicBezTo>
                <a:cubicBezTo>
                  <a:pt x="f1267" y="f2360"/>
                  <a:pt x="f1028" y="f2360"/>
                  <a:pt x="f1072" y="f2251"/>
                </a:cubicBezTo>
                <a:cubicBezTo>
                  <a:pt x="f1057" y="f2250"/>
                  <a:pt x="f1059" y="f2291"/>
                  <a:pt x="f1062" y="f2249"/>
                </a:cubicBezTo>
                <a:cubicBezTo>
                  <a:pt x="f1264" y="f2249"/>
                  <a:pt x="f1065" y="f2290"/>
                  <a:pt x="f1063" y="f2360"/>
                </a:cubicBezTo>
                <a:cubicBezTo>
                  <a:pt x="f1066" y="f2252"/>
                  <a:pt x="f1067" y="f2253"/>
                  <a:pt x="f1067" y="f2324"/>
                </a:cubicBezTo>
                <a:cubicBezTo>
                  <a:pt x="f1265" y="f2325"/>
                  <a:pt x="f1067" y="f2289"/>
                  <a:pt x="f1265" y="f2326"/>
                </a:cubicBezTo>
                <a:cubicBezTo>
                  <a:pt x="f1021" y="f2327"/>
                  <a:pt x="f1270" y="f2328"/>
                  <a:pt x="f1012" y="f2257"/>
                </a:cubicBezTo>
                <a:cubicBezTo>
                  <a:pt x="f1011" y="f2257"/>
                  <a:pt x="f1009" y="f2327"/>
                  <a:pt x="f1269" y="f2327"/>
                </a:cubicBezTo>
                <a:cubicBezTo>
                  <a:pt x="f1006" y="f2327"/>
                  <a:pt x="f1007" y="f2257"/>
                  <a:pt x="f1005" y="f2328"/>
                </a:cubicBezTo>
                <a:cubicBezTo>
                  <a:pt x="f1003" y="f2328"/>
                  <a:pt x="f1027" y="f2357"/>
                  <a:pt x="f1295" y="f2357"/>
                </a:cubicBezTo>
                <a:cubicBezTo>
                  <a:pt x="f1299" y="f2357"/>
                  <a:pt x="f1149" y="f2357"/>
                  <a:pt x="f996" y="f2259"/>
                </a:cubicBezTo>
                <a:cubicBezTo>
                  <a:pt x="f994" y="f2287"/>
                  <a:pt x="f993" y="f2287"/>
                  <a:pt x="f1294" y="f2260"/>
                </a:cubicBezTo>
                <a:cubicBezTo>
                  <a:pt x="f797" y="f2260"/>
                  <a:pt x="f793" y="f2260"/>
                  <a:pt x="f802" y="f2262"/>
                </a:cubicBezTo>
                <a:cubicBezTo>
                  <a:pt x="f792" y="f2285"/>
                  <a:pt x="f794" y="f2329"/>
                  <a:pt x="f792" y="f2274"/>
                </a:cubicBezTo>
                <a:cubicBezTo>
                  <a:pt x="f803" y="f2267"/>
                  <a:pt x="f789" y="f2267"/>
                  <a:pt x="f804" y="f2268"/>
                </a:cubicBezTo>
                <a:cubicBezTo>
                  <a:pt x="f787" y="f2273"/>
                  <a:pt x="f805" y="f2273"/>
                  <a:pt x="f806" y="f2269"/>
                </a:cubicBezTo>
                <a:cubicBezTo>
                  <a:pt x="f817" y="f2269"/>
                  <a:pt x="f807" y="f2269"/>
                  <a:pt x="f783" y="f2272"/>
                </a:cubicBezTo>
                <a:cubicBezTo>
                  <a:pt x="f782" y="f2272"/>
                  <a:pt x="f812" y="f2270"/>
                  <a:pt x="f780" y="f2271"/>
                </a:cubicBezTo>
                <a:cubicBezTo>
                  <a:pt x="f773" y="f2276"/>
                  <a:pt x="f882" y="f2275"/>
                  <a:pt x="f1080" y="f2270"/>
                </a:cubicBezTo>
                <a:cubicBezTo>
                  <a:pt x="f1252" y="f2273"/>
                  <a:pt x="f1248" y="f2267"/>
                  <a:pt x="f1251" y="f2274"/>
                </a:cubicBezTo>
                <a:cubicBezTo>
                  <a:pt x="f1091" y="f2329"/>
                  <a:pt x="f1095" y="f2356"/>
                  <a:pt x="f747" y="f2259"/>
                </a:cubicBezTo>
                <a:cubicBezTo>
                  <a:pt x="f762" y="f2327"/>
                  <a:pt x="f753" y="f2289"/>
                  <a:pt x="f751" y="f2290"/>
                </a:cubicBezTo>
                <a:cubicBezTo>
                  <a:pt x="f749" y="f2225"/>
                  <a:pt x="f746" y="f2222"/>
                  <a:pt x="f748" y="f2217"/>
                </a:cubicBezTo>
                <a:cubicBezTo>
                  <a:pt x="f749" y="f2233"/>
                  <a:pt x="f750" y="f2234"/>
                  <a:pt x="f752" y="f2213"/>
                </a:cubicBezTo>
                <a:cubicBezTo>
                  <a:pt x="f759" y="f2212"/>
                  <a:pt x="f755" y="f2211"/>
                  <a:pt x="f758" y="f2237"/>
                </a:cubicBezTo>
                <a:cubicBezTo>
                  <a:pt x="f1348" y="f2208"/>
                  <a:pt x="f831" y="f2241"/>
                  <a:pt x="f835" y="f2239"/>
                </a:cubicBezTo>
                <a:cubicBezTo>
                  <a:pt x="f839" y="f2209"/>
                  <a:pt x="f841" y="f2210"/>
                  <a:pt x="f845" y="f2211"/>
                </a:cubicBezTo>
                <a:cubicBezTo>
                  <a:pt x="f858" y="f2321"/>
                  <a:pt x="f848" y="f2293"/>
                  <a:pt x="f850" y="f2214"/>
                </a:cubicBezTo>
                <a:cubicBezTo>
                  <a:pt x="f852" y="f2215"/>
                  <a:pt x="f1363" y="f2233"/>
                  <a:pt x="f2341" y="f2322"/>
                </a:cubicBezTo>
                <a:cubicBezTo>
                  <a:pt x="f2349" y="f2217"/>
                  <a:pt x="f2343" y="f2231"/>
                  <a:pt x="f2345" y="f2219"/>
                </a:cubicBezTo>
                <a:cubicBezTo>
                  <a:pt x="f2346" y="f2220"/>
                  <a:pt x="f1105" y="f2220"/>
                  <a:pt x="f2348" y="f2220"/>
                </a:cubicBezTo>
                <a:cubicBezTo>
                  <a:pt x="f1108" y="f2292"/>
                  <a:pt x="f1102" y="f2221"/>
                  <a:pt x="f1098" y="f2230"/>
                </a:cubicBezTo>
                <a:cubicBezTo>
                  <a:pt x="f1100" y="f2222"/>
                  <a:pt x="f1113" y="f2230"/>
                  <a:pt x="f873" y="f2230"/>
                </a:cubicBezTo>
                <a:cubicBezTo>
                  <a:pt x="f871" y="f2222"/>
                  <a:pt x="f869" y="f2223"/>
                  <a:pt x="f866" y="f2229"/>
                </a:cubicBezTo>
                <a:cubicBezTo>
                  <a:pt x="f863" y="f2224"/>
                  <a:pt x="f1111" y="f2224"/>
                  <a:pt x="f879" y="f2224"/>
                </a:cubicBezTo>
                <a:cubicBezTo>
                  <a:pt x="f1243" y="f2228"/>
                  <a:pt x="f1391" y="f2226"/>
                  <a:pt x="f904" y="f2291"/>
                </a:cubicBezTo>
                <a:cubicBezTo>
                  <a:pt x="f898" y="f2290"/>
                  <a:pt x="f906" y="f2253"/>
                  <a:pt x="f907" y="f2325"/>
                </a:cubicBezTo>
                <a:cubicBezTo>
                  <a:pt x="f612" y="f2288"/>
                  <a:pt x="f612" y="f2327"/>
                  <a:pt x="f612" y="f2258"/>
                </a:cubicBezTo>
                <a:cubicBezTo>
                  <a:pt x="f612" y="f2260"/>
                  <a:pt x="f611" y="f2261"/>
                  <a:pt x="f615" y="f2355"/>
                </a:cubicBezTo>
                <a:cubicBezTo>
                  <a:pt x="f824" y="f2285"/>
                  <a:pt x="f819" y="f2263"/>
                  <a:pt x="f826" y="f2285"/>
                </a:cubicBezTo>
                <a:cubicBezTo>
                  <a:pt x="f910" y="f2264"/>
                  <a:pt x="f915" y="f2264"/>
                  <a:pt x="f943" y="f2354"/>
                </a:cubicBezTo>
                <a:cubicBezTo>
                  <a:pt x="f393" y="f2266"/>
                  <a:pt x="f392" y="f2267"/>
                  <a:pt x="f388" y="f2273"/>
                </a:cubicBezTo>
                <a:cubicBezTo>
                  <a:pt x="f381" y="f2270"/>
                  <a:pt x="f375" y="f2270"/>
                  <a:pt x="f368" y="f2270"/>
                </a:cubicBezTo>
                <a:cubicBezTo>
                  <a:pt x="f2351" y="f2270"/>
                  <a:pt x="f354" y="f2269"/>
                  <a:pt x="f344" y="f2271"/>
                </a:cubicBezTo>
                <a:cubicBezTo>
                  <a:pt x="f345" y="f2275"/>
                  <a:pt x="f336" y="f2278"/>
                  <a:pt x="f333" y="f1228"/>
                </a:cubicBezTo>
                <a:cubicBezTo>
                  <a:pt x="f330" y="f1223"/>
                  <a:pt x="f326" y="f1222"/>
                  <a:pt x="f324" y="f1220"/>
                </a:cubicBezTo>
                <a:cubicBezTo>
                  <a:pt x="f321" y="f1220"/>
                  <a:pt x="f317" y="f1220"/>
                  <a:pt x="f315" y="f1218"/>
                </a:cubicBezTo>
                <a:cubicBezTo>
                  <a:pt x="f314" y="f1215"/>
                  <a:pt x="f312" y="f1215"/>
                  <a:pt x="f312" y="f1213"/>
                </a:cubicBezTo>
                <a:cubicBezTo>
                  <a:pt x="f491" y="f2279"/>
                  <a:pt x="f491" y="f2280"/>
                  <a:pt x="f491" y="f2281"/>
                </a:cubicBezTo>
                <a:cubicBezTo>
                  <a:pt x="f491" y="f1201"/>
                  <a:pt x="f311" y="f1197"/>
                  <a:pt x="f309" y="f1197"/>
                </a:cubicBezTo>
                <a:cubicBezTo>
                  <a:pt x="f307" y="f1197"/>
                  <a:pt x="f493" y="f1200"/>
                  <a:pt x="f305" y="f1206"/>
                </a:cubicBezTo>
                <a:cubicBezTo>
                  <a:pt x="f495" y="f1198"/>
                  <a:pt x="f494" y="f1231"/>
                  <a:pt x="f495" y="f1195"/>
                </a:cubicBezTo>
                <a:cubicBezTo>
                  <a:pt x="f741" y="f1195"/>
                  <a:pt x="f299" y="f1196"/>
                  <a:pt x="f301" y="f1231"/>
                </a:cubicBezTo>
                <a:cubicBezTo>
                  <a:pt x="f296" y="f1195"/>
                  <a:pt x="f295" y="f1193"/>
                  <a:pt x="f302" y="f1232"/>
                </a:cubicBezTo>
                <a:cubicBezTo>
                  <a:pt x="f497" y="f1191"/>
                  <a:pt x="f293" y="f1191"/>
                  <a:pt x="f507" y="f1190"/>
                </a:cubicBezTo>
                <a:cubicBezTo>
                  <a:pt x="f601" y="f1187"/>
                  <a:pt x="f601" y="f1181"/>
                  <a:pt x="f507" y="f1179"/>
                </a:cubicBezTo>
                <a:cubicBezTo>
                  <a:pt x="f293" y="f1178"/>
                  <a:pt x="f302" y="f1178"/>
                  <a:pt x="f294" y="f1177"/>
                </a:cubicBezTo>
                <a:cubicBezTo>
                  <a:pt x="f295" y="f1233"/>
                  <a:pt x="f296" y="f1175"/>
                  <a:pt x="f297" y="f1234"/>
                </a:cubicBezTo>
                <a:cubicBezTo>
                  <a:pt x="f300" y="f1172"/>
                  <a:pt x="f742" y="f1172"/>
                  <a:pt x="f305" y="f1173"/>
                </a:cubicBezTo>
                <a:cubicBezTo>
                  <a:pt x="f494" y="f1150"/>
                  <a:pt x="f307" y="f1157"/>
                  <a:pt x="f493" y="f1161"/>
                </a:cubicBezTo>
                <a:cubicBezTo>
                  <a:pt x="f492" y="f1164"/>
                  <a:pt x="f717" y="f1165"/>
                  <a:pt x="f491" y="f1160"/>
                </a:cubicBezTo>
                <a:cubicBezTo>
                  <a:pt x="f313" y="f1203"/>
                  <a:pt x="f311" y="f1207"/>
                  <a:pt x="f717" y="f1214"/>
                </a:cubicBezTo>
                <a:cubicBezTo>
                  <a:pt x="f717" y="f1216"/>
                  <a:pt x="f311" y="f1219"/>
                  <a:pt x="f310" y="f1221"/>
                </a:cubicBezTo>
                <a:cubicBezTo>
                  <a:pt x="f492" y="f1230"/>
                  <a:pt x="f493" y="f1230"/>
                  <a:pt x="f494" y="f1227"/>
                </a:cubicBezTo>
                <a:cubicBezTo>
                  <a:pt x="f304" y="f1280"/>
                  <a:pt x="f495" y="f1278"/>
                  <a:pt x="f496" y="f1125"/>
                </a:cubicBezTo>
                <a:cubicBezTo>
                  <a:pt x="f299" y="f1123"/>
                  <a:pt x="f298" y="f1133"/>
                  <a:pt x="f303" y="f1139"/>
                </a:cubicBezTo>
                <a:cubicBezTo>
                  <a:pt x="f496" y="f2331"/>
                  <a:pt x="f306" y="f1144"/>
                  <a:pt x="f493" y="f1146"/>
                </a:cubicBezTo>
                <a:cubicBezTo>
                  <a:pt x="f309" y="f958"/>
                  <a:pt x="f309" y="f953"/>
                  <a:pt x="f717" y="f950"/>
                </a:cubicBezTo>
                <a:cubicBezTo>
                  <a:pt x="f491" y="f946"/>
                  <a:pt x="f312" y="f960"/>
                  <a:pt x="f717" y="f941"/>
                </a:cubicBezTo>
                <a:cubicBezTo>
                  <a:pt x="f492" y="f938"/>
                  <a:pt x="f493" y="f960"/>
                  <a:pt x="f306" y="f959"/>
                </a:cubicBezTo>
                <a:cubicBezTo>
                  <a:pt x="f304" y="f947"/>
                  <a:pt x="f495" y="f947"/>
                  <a:pt x="f496" y="f948"/>
                </a:cubicBezTo>
                <a:cubicBezTo>
                  <a:pt x="f303" y="f948"/>
                  <a:pt x="f303" y="f951"/>
                  <a:pt x="f299" y="f952"/>
                </a:cubicBezTo>
                <a:cubicBezTo>
                  <a:pt x="f298" y="f953"/>
                  <a:pt x="f297" y="f954"/>
                  <a:pt x="f296" y="f953"/>
                </a:cubicBezTo>
                <a:cubicBezTo>
                  <a:pt x="f294" y="f951"/>
                  <a:pt x="f295" y="f950"/>
                  <a:pt x="f295" y="f947"/>
                </a:cubicBezTo>
                <a:cubicBezTo>
                  <a:pt x="f296" y="f942"/>
                  <a:pt x="f290" y="f929"/>
                  <a:pt x="f284" y="f937"/>
                </a:cubicBezTo>
                <a:cubicBezTo>
                  <a:pt x="f280" y="f938"/>
                  <a:pt x="f281" y="f932"/>
                  <a:pt x="f508" y="f934"/>
                </a:cubicBezTo>
                <a:cubicBezTo>
                  <a:pt x="f739" y="f934"/>
                  <a:pt x="f277" y="f935"/>
                  <a:pt x="f513" y="f935"/>
                </a:cubicBezTo>
                <a:cubicBezTo>
                  <a:pt x="f276" y="f936"/>
                  <a:pt x="f275" y="f936"/>
                  <a:pt x="f517" y="f936"/>
                </a:cubicBezTo>
                <a:cubicBezTo>
                  <a:pt x="f521" y="f937"/>
                  <a:pt x="f271" y="f938"/>
                  <a:pt x="f269" y="f940"/>
                </a:cubicBezTo>
                <a:cubicBezTo>
                  <a:pt x="f268" y="f942"/>
                  <a:pt x="f266" y="f944"/>
                  <a:pt x="f78" y="f944"/>
                </a:cubicBezTo>
                <a:cubicBezTo>
                  <a:pt x="f84" y="f946"/>
                  <a:pt x="f69" y="f959"/>
                  <a:pt x="f58" y="f946"/>
                </a:cubicBezTo>
                <a:cubicBezTo>
                  <a:pt x="f263" y="f946"/>
                  <a:pt x="f59" y="f946"/>
                  <a:pt x="f526" y="f959"/>
                </a:cubicBezTo>
                <a:cubicBezTo>
                  <a:pt x="f527" y="f959"/>
                  <a:pt x="f232" y="f947"/>
                  <a:pt x="f234" y="f947"/>
                </a:cubicBezTo>
                <a:cubicBezTo>
                  <a:pt x="f233" y="f959"/>
                  <a:pt x="f227" y="f960"/>
                  <a:pt x="f224" y="f961"/>
                </a:cubicBezTo>
                <a:cubicBezTo>
                  <a:pt x="f221" y="f942"/>
                  <a:pt x="f257" y="f941"/>
                  <a:pt x="f533" y="f942"/>
                </a:cubicBezTo>
                <a:cubicBezTo>
                  <a:pt x="f720" y="f960"/>
                  <a:pt x="f215" y="f946"/>
                  <a:pt x="f213" y="f959"/>
                </a:cubicBezTo>
                <a:cubicBezTo>
                  <a:pt x="f191" y="f947"/>
                  <a:pt x="f195" y="f959"/>
                  <a:pt x="f196" y="f946"/>
                </a:cubicBezTo>
                <a:cubicBezTo>
                  <a:pt x="f197" y="f944"/>
                  <a:pt x="f198" y="f944"/>
                  <a:pt x="f199" y="f944"/>
                </a:cubicBezTo>
                <a:cubicBezTo>
                  <a:pt x="f201" y="f960"/>
                  <a:pt x="f182" y="f939"/>
                  <a:pt x="f180" y="f944"/>
                </a:cubicBezTo>
                <a:cubicBezTo>
                  <a:pt x="f179" y="f948"/>
                  <a:pt x="f176" y="f948"/>
                  <a:pt x="f172" y="f948"/>
                </a:cubicBezTo>
                <a:cubicBezTo>
                  <a:pt x="f169" y="f950"/>
                  <a:pt x="f538" y="f952"/>
                  <a:pt x="f166" y="f953"/>
                </a:cubicBezTo>
                <a:cubicBezTo>
                  <a:pt x="f163" y="f956"/>
                  <a:pt x="f161" y="f958"/>
                  <a:pt x="f141" y="f956"/>
                </a:cubicBezTo>
                <a:cubicBezTo>
                  <a:pt x="f138" y="f954"/>
                  <a:pt x="f153" y="f951"/>
                  <a:pt x="f126" y="f951"/>
                </a:cubicBezTo>
                <a:cubicBezTo>
                  <a:pt x="f117" y="f948"/>
                  <a:pt x="f107" y="f959"/>
                  <a:pt x="f100" y="f947"/>
                </a:cubicBezTo>
                <a:cubicBezTo>
                  <a:pt x="f90" y="f947"/>
                  <a:pt x="f557" y="f947"/>
                  <a:pt x="f555" y="f950"/>
                </a:cubicBezTo>
                <a:cubicBezTo>
                  <a:pt x="f561" y="f952"/>
                  <a:pt x="f565" y="f954"/>
                  <a:pt x="f569" y="f952"/>
                </a:cubicBezTo>
                <a:cubicBezTo>
                  <a:pt x="f572" y="f951"/>
                  <a:pt x="f600" y="f950"/>
                  <a:pt x="f576" y="f952"/>
                </a:cubicBezTo>
                <a:cubicBezTo>
                  <a:pt x="f599" y="f953"/>
                  <a:pt x="f581" y="f957"/>
                  <a:pt x="f583" y="f958"/>
                </a:cubicBezTo>
                <a:cubicBezTo>
                  <a:pt x="f586" y="f1147"/>
                  <a:pt x="f590" y="f1148"/>
                  <a:pt x="f595" y="f1148"/>
                </a:cubicBezTo>
                <a:cubicBezTo>
                  <a:pt x="f51" y="f1148"/>
                  <a:pt x="f54" y="f1147"/>
                  <a:pt x="f10" y="f1147"/>
                </a:cubicBezTo>
                <a:cubicBezTo>
                  <a:pt x="f37" y="f1146"/>
                  <a:pt x="f40" y="f1146"/>
                  <a:pt x="f44" y="f2333"/>
                </a:cubicBezTo>
                <a:cubicBezTo>
                  <a:pt x="f475" y="f2331"/>
                  <a:pt x="f473" y="f1143"/>
                  <a:pt x="f470" y="f1142"/>
                </a:cubicBezTo>
                <a:cubicBezTo>
                  <a:pt x="f468" y="f1139"/>
                  <a:pt x="f466" y="f1138"/>
                  <a:pt x="f464" y="f1137"/>
                </a:cubicBezTo>
                <a:cubicBezTo>
                  <a:pt x="f462" y="f1133"/>
                  <a:pt x="f503" y="f1132"/>
                  <a:pt x="f505" y="f1129"/>
                </a:cubicBezTo>
                <a:cubicBezTo>
                  <a:pt x="f506" y="f1119"/>
                  <a:pt x="f455" y="f1279"/>
                  <a:pt x="f512" y="f1279"/>
                </a:cubicBezTo>
                <a:cubicBezTo>
                  <a:pt x="f514" y="f1279"/>
                  <a:pt x="f515" y="f1282"/>
                  <a:pt x="f516" y="f1125"/>
                </a:cubicBezTo>
                <a:cubicBezTo>
                  <a:pt x="f450" y="f1123"/>
                  <a:pt x="f447" y="f1282"/>
                  <a:pt x="f525" y="f1279"/>
                </a:cubicBezTo>
                <a:cubicBezTo>
                  <a:pt x="f441" y="f1280"/>
                  <a:pt x="f437" y="f1280"/>
                  <a:pt x="f433" y="f1227"/>
                </a:cubicBezTo>
                <a:cubicBezTo>
                  <a:pt x="f530" y="f1225"/>
                  <a:pt x="f428" y="f1205"/>
                  <a:pt x="f422" y="f1203"/>
                </a:cubicBezTo>
                <a:cubicBezTo>
                  <a:pt x="f2352" y="f1152"/>
                  <a:pt x="f549" y="f1151"/>
                  <a:pt x="f411" y="f1152"/>
                </a:cubicBezTo>
                <a:cubicBezTo>
                  <a:pt x="f415" y="f1160"/>
                  <a:pt x="f407" y="f1165"/>
                  <a:pt x="f405" y="f1162"/>
                </a:cubicBezTo>
                <a:cubicBezTo>
                  <a:pt x="f348" y="f1160"/>
                  <a:pt x="f347" y="f1152"/>
                  <a:pt x="f28" y="f1151"/>
                </a:cubicBezTo>
                <a:cubicBezTo>
                  <a:pt x="f27" y="f1151"/>
                  <a:pt x="f22" y="f1151"/>
                  <a:pt x="f30" y="f1203"/>
                </a:cubicBezTo>
                <a:cubicBezTo>
                  <a:pt x="f33" y="f1204"/>
                  <a:pt x="f20" y="f1207"/>
                  <a:pt x="f19" y="f1212"/>
                </a:cubicBezTo>
                <a:cubicBezTo>
                  <a:pt x="f17" y="f1212"/>
                  <a:pt x="f14" y="f1212"/>
                  <a:pt x="f13" y="f1208"/>
                </a:cubicBezTo>
                <a:cubicBezTo>
                  <a:pt x="f9" y="f1207"/>
                  <a:pt x="f52" y="f1204"/>
                  <a:pt x="f255" y="f1203"/>
                </a:cubicBezTo>
                <a:cubicBezTo>
                  <a:pt x="f285" y="f1151"/>
                  <a:pt x="f250" y="f1152"/>
                  <a:pt x="f246" y="f1152"/>
                </a:cubicBezTo>
                <a:cubicBezTo>
                  <a:pt x="f243" y="f1154"/>
                  <a:pt x="f239" y="f1152"/>
                  <a:pt x="f85" y="f1152"/>
                </a:cubicBezTo>
                <a:cubicBezTo>
                  <a:pt x="f55" y="f1152"/>
                  <a:pt x="f60" y="f1152"/>
                  <a:pt x="f63" y="f1152"/>
                </a:cubicBezTo>
                <a:cubicBezTo>
                  <a:pt x="f65" y="f1152"/>
                  <a:pt x="f67" y="f1152"/>
                  <a:pt x="f72" y="f1152"/>
                </a:cubicBezTo>
                <a:cubicBezTo>
                  <a:pt x="f73" y="f1151"/>
                  <a:pt x="f75" y="f1203"/>
                  <a:pt x="f79" y="f1204"/>
                </a:cubicBezTo>
                <a:cubicBezTo>
                  <a:pt x="f77" y="f1207"/>
                  <a:pt x="f208" y="f1207"/>
                  <a:pt x="f206" y="f1208"/>
                </a:cubicBezTo>
                <a:cubicBezTo>
                  <a:pt x="f156" y="f1214"/>
                  <a:pt x="f156" y="f1230"/>
                  <a:pt x="f202" y="f1280"/>
                </a:cubicBezTo>
                <a:cubicBezTo>
                  <a:pt x="f149" y="f1281"/>
                  <a:pt x="f149" y="f1278"/>
                  <a:pt x="f150" y="f1282"/>
                </a:cubicBezTo>
                <a:cubicBezTo>
                  <a:pt x="f151" y="f2353"/>
                  <a:pt x="f150" y="f2353"/>
                  <a:pt x="f159" y="f1124"/>
                </a:cubicBezTo>
                <a:cubicBezTo>
                  <a:pt x="f147" y="f1124"/>
                  <a:pt x="f145" y="f1124"/>
                  <a:pt x="f102" y="f1282"/>
                </a:cubicBezTo>
                <a:cubicBezTo>
                  <a:pt x="f102" y="f1282"/>
                  <a:pt x="f94" y="f1278"/>
                  <a:pt x="f93" y="f1278"/>
                </a:cubicBezTo>
                <a:cubicBezTo>
                  <a:pt x="f87" y="f1278"/>
                  <a:pt x="f115" y="f1282"/>
                  <a:pt x="f123" y="f1281"/>
                </a:cubicBezTo>
                <a:cubicBezTo>
                  <a:pt x="f124" y="f1227"/>
                  <a:pt x="f124" y="f1230"/>
                  <a:pt x="f124" y="f1221"/>
                </a:cubicBezTo>
                <a:cubicBezTo>
                  <a:pt x="f129" y="f1216"/>
                  <a:pt x="f131" y="f1212"/>
                  <a:pt x="f132" y="f1205"/>
                </a:cubicBezTo>
                <a:cubicBezTo>
                  <a:pt x="f136" y="f1151"/>
                  <a:pt x="f602" y="f1162"/>
                  <a:pt x="f134" y="f1164"/>
                </a:cubicBezTo>
                <a:cubicBezTo>
                  <a:pt x="f603" y="f1163"/>
                  <a:pt x="f605" y="f1157"/>
                  <a:pt x="f607" y="f1153"/>
                </a:cubicBezTo>
                <a:cubicBezTo>
                  <a:pt x="f606" y="f1173"/>
                  <a:pt x="f635" y="f1172"/>
                  <a:pt x="f632" y="f1175"/>
                </a:cubicBezTo>
                <a:cubicBezTo>
                  <a:pt x="f628" y="f1180"/>
                  <a:pt x="f627" y="f2282"/>
                  <a:pt x="f622" y="f1188"/>
                </a:cubicBezTo>
                <a:cubicBezTo>
                  <a:pt x="f618" y="f1191"/>
                  <a:pt x="f638" y="f1192"/>
                  <a:pt x="f645" y="f1194"/>
                </a:cubicBezTo>
                <a:cubicBezTo>
                  <a:pt x="f642" y="f1195"/>
                  <a:pt x="f643" y="f1196"/>
                  <a:pt x="f650" y="f1197"/>
                </a:cubicBezTo>
                <a:cubicBezTo>
                  <a:pt x="f714" y="f1202"/>
                  <a:pt x="f710" y="f1198"/>
                  <a:pt x="f707" y="f1201"/>
                </a:cubicBezTo>
                <a:cubicBezTo>
                  <a:pt x="f706" y="f1201"/>
                  <a:pt x="f705" y="f1206"/>
                  <a:pt x="f704" y="f1206"/>
                </a:cubicBezTo>
                <a:cubicBezTo>
                  <a:pt x="f703" y="f1200"/>
                  <a:pt x="f701" y="f1200"/>
                  <a:pt x="f700" y="f1200"/>
                </a:cubicBezTo>
                <a:cubicBezTo>
                  <a:pt x="f698" y="f1209"/>
                  <a:pt x="f694" y="f2280"/>
                  <a:pt x="f724" y="f1211"/>
                </a:cubicBezTo>
                <a:cubicBezTo>
                  <a:pt x="f730" y="f1215"/>
                  <a:pt x="f728" y="f1224"/>
                  <a:pt x="f687" y="f2276"/>
                </a:cubicBezTo>
                <a:cubicBezTo>
                  <a:pt x="f732" y="f2271"/>
                  <a:pt x="f733" y="f2272"/>
                  <a:pt x="f734" y="f2273"/>
                </a:cubicBezTo>
                <a:cubicBezTo>
                  <a:pt x="f735" y="f2267"/>
                  <a:pt x="f683" y="f2274"/>
                  <a:pt x="f736" y="f2329"/>
                </a:cubicBezTo>
                <a:cubicBezTo>
                  <a:pt x="f740" y="f2354"/>
                  <a:pt x="f680" y="f2264"/>
                  <a:pt x="f680" y="f2355"/>
                </a:cubicBezTo>
                <a:cubicBezTo>
                  <a:pt x="f680" y="f2356"/>
                  <a:pt x="f737" y="f2286"/>
                  <a:pt x="f737" y="f2287"/>
                </a:cubicBezTo>
                <a:cubicBezTo>
                  <a:pt x="f679" y="f2258"/>
                  <a:pt x="f678" y="f2257"/>
                  <a:pt x="f677" y="f2288"/>
                </a:cubicBezTo>
                <a:cubicBezTo>
                  <a:pt x="f676" y="f2255"/>
                  <a:pt x="f671" y="f2289"/>
                  <a:pt x="f674" y="f2254"/>
                </a:cubicBezTo>
                <a:cubicBezTo>
                  <a:pt x="f670" y="f2253"/>
                  <a:pt x="f670" y="f2360"/>
                  <a:pt x="f669" y="f2290"/>
                </a:cubicBezTo>
                <a:cubicBezTo>
                  <a:pt x="f659" y="f2249"/>
                  <a:pt x="f657" y="f2291"/>
                  <a:pt x="f657" y="f2227"/>
                </a:cubicBezTo>
                <a:cubicBezTo>
                  <a:pt x="f656" y="f2224"/>
                  <a:pt x="f658" y="f2221"/>
                  <a:pt x="f658" y="f2218"/>
                </a:cubicBezTo>
                <a:cubicBezTo>
                  <a:pt x="f658" y="f2216"/>
                  <a:pt x="f655" y="f2214"/>
                  <a:pt x="f657" y="f2212"/>
                </a:cubicBezTo>
                <a:cubicBezTo>
                  <a:pt x="f659" y="f2211"/>
                  <a:pt x="f673" y="f2236"/>
                  <a:pt x="f670" y="f2237"/>
                </a:cubicBezTo>
                <a:cubicBezTo>
                  <a:pt x="f671" y="f2239"/>
                  <a:pt x="f672" y="f2242"/>
                  <a:pt x="f673" y="f2245"/>
                </a:cubicBezTo>
                <a:cubicBezTo>
                  <a:pt x="f669" y="f2201"/>
                  <a:pt x="f658" y="f2196"/>
                  <a:pt x="f656" y="f2194"/>
                </a:cubicBezTo>
                <a:cubicBezTo>
                  <a:pt x="f668" y="f2204"/>
                  <a:pt x="f651" y="f2362"/>
                  <a:pt x="f664" y="f2296"/>
                </a:cubicBezTo>
                <a:cubicBezTo>
                  <a:pt x="f744" y="f2297"/>
                  <a:pt x="f1669" y="f2363"/>
                  <a:pt x="f1661" y="f2364"/>
                </a:cubicBezTo>
                <a:cubicBezTo>
                  <a:pt x="f1655" y="f2316"/>
                  <a:pt x="f1657" y="f2186"/>
                  <a:pt x="f2009" y="f2365"/>
                </a:cubicBezTo>
                <a:cubicBezTo>
                  <a:pt x="f2003" y="f2185"/>
                  <a:pt x="f1999" y="f2184"/>
                  <a:pt x="f1998" y="f2366"/>
                </a:cubicBezTo>
                <a:cubicBezTo>
                  <a:pt x="f2108" y="f2183"/>
                  <a:pt x="f1996" y="f2182"/>
                  <a:pt x="f1995" y="f2315"/>
                </a:cubicBezTo>
                <a:cubicBezTo>
                  <a:pt x="f2107" y="f2315"/>
                  <a:pt x="f1994" y="f2181"/>
                  <a:pt x="f1993" y="f2181"/>
                </a:cubicBezTo>
                <a:cubicBezTo>
                  <a:pt x="f2042" y="f2180"/>
                  <a:pt x="f2046" y="f2299"/>
                  <a:pt x="f3" y="f2300"/>
                </a:cubicBezTo>
                <a:cubicBezTo>
                  <a:pt x="f1986" y="f2166"/>
                  <a:pt x="f1984" y="f2164"/>
                  <a:pt x="f2049" y="f2163"/>
                </a:cubicBezTo>
                <a:cubicBezTo>
                  <a:pt x="f1981" y="f2161"/>
                  <a:pt x="f1979" y="f2161"/>
                  <a:pt x="f1970" y="f2178"/>
                </a:cubicBezTo>
                <a:cubicBezTo>
                  <a:pt x="f1963" y="f2160"/>
                  <a:pt x="f1960" y="f2160"/>
                  <a:pt x="f1957" y="f2160"/>
                </a:cubicBezTo>
                <a:cubicBezTo>
                  <a:pt x="f1954" y="f2170"/>
                  <a:pt x="f1439" y="f2159"/>
                  <a:pt x="f1440" y="f2159"/>
                </a:cubicBezTo>
                <a:cubicBezTo>
                  <a:pt x="f1442" y="f2171"/>
                  <a:pt x="f1444" y="f2171"/>
                  <a:pt x="f1446" y="f2171"/>
                </a:cubicBezTo>
                <a:cubicBezTo>
                  <a:pt x="f1426" y="f2367"/>
                  <a:pt x="f1429" y="f2313"/>
                  <a:pt x="f1366" y="f2172"/>
                </a:cubicBezTo>
                <a:cubicBezTo>
                  <a:pt x="f1367" y="f2173"/>
                  <a:pt x="f1368" y="f2311"/>
                  <a:pt x="f1370" y="f2156"/>
                </a:cubicBezTo>
                <a:cubicBezTo>
                  <a:pt x="f1371" y="f2176"/>
                  <a:pt x="f1372" y="f2368"/>
                  <a:pt x="f1373" y="f2302"/>
                </a:cubicBezTo>
                <a:cubicBezTo>
                  <a:pt x="f1374" y="f2303"/>
                  <a:pt x="f1374" y="f2149"/>
                  <a:pt x="f1375" y="f2310"/>
                </a:cubicBezTo>
                <a:cubicBezTo>
                  <a:pt x="f1378" y="f2145"/>
                  <a:pt x="f1393" y="f2143"/>
                  <a:pt x="f1384" y="f2369"/>
                </a:cubicBezTo>
                <a:cubicBezTo>
                  <a:pt x="f1405" y="f2370"/>
                  <a:pt x="f1404" y="f2139"/>
                  <a:pt x="f1401" y="f2138"/>
                </a:cubicBezTo>
                <a:cubicBezTo>
                  <a:pt x="f1407" y="f2137"/>
                  <a:pt x="f1410" y="f2371"/>
                  <a:pt x="f1413" y="f2372"/>
                </a:cubicBezTo>
                <a:cubicBezTo>
                  <a:pt x="f1539" y="f2373"/>
                  <a:pt x="f1417" y="f2133"/>
                  <a:pt x="f1425" y="f2131"/>
                </a:cubicBezTo>
                <a:cubicBezTo>
                  <a:pt x="f1425" y="f2130"/>
                  <a:pt x="f1418" y="f2374"/>
                  <a:pt x="f1419" y="f2127"/>
                </a:cubicBezTo>
                <a:cubicBezTo>
                  <a:pt x="f1548" y="f2123"/>
                  <a:pt x="f1422" y="f2375"/>
                  <a:pt x="f1550" y="f2376"/>
                </a:cubicBezTo>
                <a:cubicBezTo>
                  <a:pt x="f1551" y="f2088"/>
                  <a:pt x="f1423" y="f2116"/>
                  <a:pt x="f1552" y="f2092"/>
                </a:cubicBezTo>
                <a:cubicBezTo>
                  <a:pt x="f1553" y="f2093"/>
                  <a:pt x="f1559" y="f2095"/>
                  <a:pt x="f1327" y="f2096"/>
                </a:cubicBezTo>
                <a:cubicBezTo>
                  <a:pt x="f1328" y="f2102"/>
                  <a:pt x="f1329" y="f2101"/>
                  <a:pt x="f1333" y="f2098"/>
                </a:cubicBezTo>
                <a:cubicBezTo>
                  <a:pt x="f1332" y="f2078"/>
                  <a:pt x="f1335" y="f2100"/>
                  <a:pt x="f1336" y="f2111"/>
                </a:cubicBezTo>
                <a:cubicBezTo>
                  <a:pt x="f1335" y="f2111"/>
                  <a:pt x="f1334" y="f2077"/>
                  <a:pt x="f1362" y="f2077"/>
                </a:cubicBezTo>
                <a:cubicBezTo>
                  <a:pt x="f1362" y="f2111"/>
                  <a:pt x="f1335" y="f2076"/>
                  <a:pt x="f1336" y="f2076"/>
                </a:cubicBezTo>
                <a:cubicBezTo>
                  <a:pt x="f1338" y="f2075"/>
                  <a:pt x="f1339" y="f2377"/>
                  <a:pt x="f1341" y="f2378"/>
                </a:cubicBezTo>
                <a:cubicBezTo>
                  <a:pt x="f1352" y="f2379"/>
                  <a:pt x="f1360" y="f2043"/>
                  <a:pt x="f1356" y="f2055"/>
                </a:cubicBezTo>
                <a:cubicBezTo>
                  <a:pt x="f1357" y="f2056"/>
                  <a:pt x="f1359" y="f2057"/>
                  <a:pt x="f1432" y="f2036"/>
                </a:cubicBezTo>
                <a:cubicBezTo>
                  <a:pt x="f1431" y="f2035"/>
                  <a:pt x="f1431" y="f2065"/>
                  <a:pt x="f1433" y="f2064"/>
                </a:cubicBezTo>
                <a:cubicBezTo>
                  <a:pt x="f1434" y="f2067"/>
                  <a:pt x="f1435" y="f2030"/>
                  <a:pt x="f1436" y="f2060"/>
                </a:cubicBezTo>
                <a:cubicBezTo>
                  <a:pt x="f1438" y="f2028"/>
                  <a:pt x="f1322" y="f2063"/>
                  <a:pt x="f1320" y="f2027"/>
                </a:cubicBezTo>
                <a:cubicBezTo>
                  <a:pt x="f1319" y="f2380"/>
                  <a:pt x="f1318" y="f2024"/>
                  <a:pt x="f1317" y="f2022"/>
                </a:cubicBezTo>
                <a:cubicBezTo>
                  <a:pt x="f1316" y="f2021"/>
                  <a:pt x="f1316" y="f2020"/>
                  <a:pt x="f1315" y="f2061"/>
                </a:cubicBezTo>
                <a:cubicBezTo>
                  <a:pt x="f1315" y="f2381"/>
                  <a:pt x="f1315" y="f2382"/>
                  <a:pt x="f1315" y="f2017"/>
                </a:cubicBezTo>
                <a:cubicBezTo>
                  <a:pt x="f1314" y="f2016"/>
                  <a:pt x="f1314" y="f2383"/>
                  <a:pt x="f1314" y="f2384"/>
                </a:cubicBezTo>
                <a:cubicBezTo>
                  <a:pt x="f1303" y="f2385"/>
                  <a:pt x="f1303" y="f2012"/>
                  <a:pt x="f1303" y="f2386"/>
                </a:cubicBezTo>
                <a:cubicBezTo>
                  <a:pt x="f1303" y="f2008"/>
                  <a:pt x="f1302" y="f2002"/>
                  <a:pt x="f1302" y="f1992"/>
                </a:cubicBezTo>
                <a:cubicBezTo>
                  <a:pt x="f1302" y="f1988"/>
                  <a:pt x="f1302" y="f2387"/>
                  <a:pt x="f1314" y="f1974"/>
                </a:cubicBezTo>
                <a:cubicBezTo>
                  <a:pt x="f1315" y="f1975"/>
                  <a:pt x="f1314" y="f2000"/>
                  <a:pt x="f1314" y="f2002"/>
                </a:cubicBezTo>
                <a:cubicBezTo>
                  <a:pt x="f1314" y="f2004"/>
                  <a:pt x="f1315" y="f2005"/>
                  <a:pt x="f1315" y="f2008"/>
                </a:cubicBezTo>
                <a:cubicBezTo>
                  <a:pt x="f1316" y="f2010"/>
                  <a:pt x="f1316" y="f2386"/>
                  <a:pt x="f1317" y="f2386"/>
                </a:cubicBezTo>
                <a:cubicBezTo>
                  <a:pt x="f1318" y="f2011"/>
                  <a:pt x="f1318" y="f2010"/>
                  <a:pt x="f1318" y="f2008"/>
                </a:cubicBezTo>
                <a:cubicBezTo>
                  <a:pt x="f1318" y="f2005"/>
                  <a:pt x="f1325" y="f2005"/>
                  <a:pt x="f1319" y="f2004"/>
                </a:cubicBezTo>
                <a:cubicBezTo>
                  <a:pt x="f1320" y="f2002"/>
                  <a:pt x="f1321" y="f1992"/>
                  <a:pt x="f1321" y="f1976"/>
                </a:cubicBezTo>
                <a:cubicBezTo>
                  <a:pt x="f1322" y="f1974"/>
                  <a:pt x="f1324" y="f1974"/>
                  <a:pt x="f1438" y="f1972"/>
                </a:cubicBezTo>
                <a:cubicBezTo>
                  <a:pt x="f1437" y="f2387"/>
                  <a:pt x="f1436" y="f1968"/>
                  <a:pt x="f1435" y="f1971"/>
                </a:cubicBezTo>
                <a:cubicBezTo>
                  <a:pt x="f1435" y="f2387"/>
                  <a:pt x="f1435" y="f1972"/>
                  <a:pt x="f1433" y="f2387"/>
                </a:cubicBezTo>
                <a:cubicBezTo>
                  <a:pt x="f1431" y="f2387"/>
                  <a:pt x="f1431" y="f1971"/>
                  <a:pt x="f1431" y="f1969"/>
                </a:cubicBezTo>
                <a:cubicBezTo>
                  <a:pt x="f1432" y="f2388"/>
                  <a:pt x="f1358" y="f2388"/>
                  <a:pt x="f1359" y="f1572"/>
                </a:cubicBezTo>
                <a:cubicBezTo>
                  <a:pt x="f1357" y="f1570"/>
                  <a:pt x="f1355" y="f1510"/>
                  <a:pt x="f1355" y="f1569"/>
                </a:cubicBezTo>
                <a:cubicBezTo>
                  <a:pt x="f1355" y="f1513"/>
                  <a:pt x="f1356" y="f1514"/>
                  <a:pt x="f1356" y="f1515"/>
                </a:cubicBezTo>
                <a:cubicBezTo>
                  <a:pt x="f1355" y="f1517"/>
                  <a:pt x="f1357" y="f1966"/>
                  <a:pt x="f1359" y="f1965"/>
                </a:cubicBezTo>
                <a:cubicBezTo>
                  <a:pt x="f1432" y="f1519"/>
                  <a:pt x="f1431" y="f1953"/>
                  <a:pt x="f1431" y="f1959"/>
                </a:cubicBezTo>
                <a:cubicBezTo>
                  <a:pt x="f1431" y="f1521"/>
                  <a:pt x="f1431" y="f1522"/>
                  <a:pt x="f1432" y="f2389"/>
                </a:cubicBezTo>
                <a:cubicBezTo>
                  <a:pt x="f1358" y="f2389"/>
                  <a:pt x="f1432" y="f1959"/>
                  <a:pt x="f1358" y="f1520"/>
                </a:cubicBezTo>
                <a:cubicBezTo>
                  <a:pt x="f1358" y="f1953"/>
                  <a:pt x="f1359" y="f1965"/>
                  <a:pt x="f1357" y="f1965"/>
                </a:cubicBezTo>
                <a:cubicBezTo>
                  <a:pt x="f1356" y="f1953"/>
                  <a:pt x="f1357" y="f1959"/>
                  <a:pt x="f1359" y="f1521"/>
                </a:cubicBezTo>
                <a:cubicBezTo>
                  <a:pt x="f1358" y="f2389"/>
                  <a:pt x="f1358" y="f1522"/>
                  <a:pt x="f1358" y="f1522"/>
                </a:cubicBezTo>
                <a:cubicBezTo>
                  <a:pt x="f1432" y="f1566"/>
                  <a:pt x="f1431" y="f1566"/>
                  <a:pt x="f1431" y="f1951"/>
                </a:cubicBezTo>
                <a:cubicBezTo>
                  <a:pt x="f1433" y="f1951"/>
                  <a:pt x="f1434" y="f1564"/>
                  <a:pt x="f1433" y="f1564"/>
                </a:cubicBezTo>
                <a:cubicBezTo>
                  <a:pt x="f1433" y="f1524"/>
                  <a:pt x="f1431" y="f1524"/>
                  <a:pt x="f1432" y="f1524"/>
                </a:cubicBezTo>
                <a:cubicBezTo>
                  <a:pt x="f1358" y="f1563"/>
                  <a:pt x="f1358" y="f2390"/>
                  <a:pt x="f1431" y="f2390"/>
                </a:cubicBezTo>
                <a:cubicBezTo>
                  <a:pt x="f1433" y="f2390"/>
                  <a:pt x="f1433" y="f1563"/>
                  <a:pt x="f1434" y="f1563"/>
                </a:cubicBezTo>
                <a:cubicBezTo>
                  <a:pt x="f1434" y="f2390"/>
                  <a:pt x="f1434" y="f1525"/>
                  <a:pt x="f1434" y="f1525"/>
                </a:cubicBezTo>
                <a:cubicBezTo>
                  <a:pt x="f1433" y="f1561"/>
                  <a:pt x="f1433" y="f1561"/>
                  <a:pt x="f1433" y="f1950"/>
                </a:cubicBezTo>
                <a:cubicBezTo>
                  <a:pt x="f1434" y="f1558"/>
                  <a:pt x="f1433" y="f1949"/>
                  <a:pt x="f1432" y="f1528"/>
                </a:cubicBezTo>
                <a:cubicBezTo>
                  <a:pt x="f1358" y="f1529"/>
                  <a:pt x="f1357" y="f1529"/>
                  <a:pt x="f1356" y="f2391"/>
                </a:cubicBezTo>
                <a:cubicBezTo>
                  <a:pt x="f1354" y="f2392"/>
                  <a:pt x="f1355" y="f1533"/>
                  <a:pt x="f1355" y="f1535"/>
                </a:cubicBezTo>
                <a:cubicBezTo>
                  <a:pt x="f1354" y="f1549"/>
                  <a:pt x="f1360" y="f1545"/>
                  <a:pt x="f1360" y="f1544"/>
                </a:cubicBezTo>
                <a:cubicBezTo>
                  <a:pt x="f1360" y="f1547"/>
                  <a:pt x="f1353" y="f1946"/>
                  <a:pt x="f2332" y="f1944"/>
                </a:cubicBezTo>
                <a:cubicBezTo>
                  <a:pt x="f2332" y="f1943"/>
                  <a:pt x="f2332" y="f1941"/>
                  <a:pt x="f2332" y="f2393"/>
                </a:cubicBezTo>
                <a:cubicBezTo>
                  <a:pt x="f2332" y="f2394"/>
                  <a:pt x="f1353" y="f2395"/>
                  <a:pt x="f1353" y="f2396"/>
                </a:cubicBezTo>
                <a:cubicBezTo>
                  <a:pt x="f1353" y="f1932"/>
                  <a:pt x="f1354" y="f1931"/>
                  <a:pt x="f1355" y="f1927"/>
                </a:cubicBezTo>
                <a:cubicBezTo>
                  <a:pt x="f1356" y="f1926"/>
                  <a:pt x="f1357" y="f2397"/>
                  <a:pt x="f1357" y="f1924"/>
                </a:cubicBezTo>
                <a:cubicBezTo>
                  <a:pt x="f1432" y="f1921"/>
                  <a:pt x="f1433" y="f1917"/>
                  <a:pt x="f1434" y="f1903"/>
                </a:cubicBezTo>
                <a:cubicBezTo>
                  <a:pt x="f1435" y="f1907"/>
                  <a:pt x="f1435" y="f1899"/>
                  <a:pt x="f1436" y="f1897"/>
                </a:cubicBezTo>
                <a:cubicBezTo>
                  <a:pt x="f1438" y="f2398"/>
                  <a:pt x="f1322" y="f1892"/>
                  <a:pt x="f1325" y="f2399"/>
                </a:cubicBezTo>
                <a:cubicBezTo>
                  <a:pt x="f1317" y="f1880"/>
                  <a:pt x="f1314" y="f1878"/>
                  <a:pt x="f1300" y="f1876"/>
                </a:cubicBezTo>
                <a:cubicBezTo>
                  <a:pt x="f1313" y="f1890"/>
                  <a:pt x="f1306" y="f2400"/>
                  <a:pt x="f1309" y="f1874"/>
                </a:cubicBezTo>
                <a:cubicBezTo>
                  <a:pt x="f1310" y="f1874"/>
                  <a:pt x="f1311" y="f1874"/>
                  <a:pt x="f2401" y="f1873"/>
                </a:cubicBezTo>
                <a:cubicBezTo>
                  <a:pt x="f6" y="f1651"/>
                  <a:pt x="f1311" y="f1651"/>
                  <a:pt x="f1311" y="f1640"/>
                </a:cubicBezTo>
                <a:cubicBezTo>
                  <a:pt x="f1311" y="f1640"/>
                  <a:pt x="f1310" y="f1642"/>
                  <a:pt x="f1309" y="f1641"/>
                </a:cubicBezTo>
                <a:cubicBezTo>
                  <a:pt x="f1308" y="f1640"/>
                  <a:pt x="f1310" y="f1651"/>
                  <a:pt x="f1309" y="f1651"/>
                </a:cubicBezTo>
                <a:cubicBezTo>
                  <a:pt x="f1308" y="f1873"/>
                  <a:pt x="f1306" y="f1651"/>
                  <a:pt x="f1306" y="f1651"/>
                </a:cubicBezTo>
                <a:cubicBezTo>
                  <a:pt x="f1305" y="f1651"/>
                  <a:pt x="f1312" y="f1651"/>
                  <a:pt x="f1313" y="f1640"/>
                </a:cubicBezTo>
                <a:cubicBezTo>
                  <a:pt x="f1313" y="f1641"/>
                  <a:pt x="f1313" y="f1642"/>
                  <a:pt x="f1304" y="f1642"/>
                </a:cubicBezTo>
                <a:cubicBezTo>
                  <a:pt x="f1300" y="f1643"/>
                  <a:pt x="f1301" y="f1643"/>
                  <a:pt x="f1302" y="f1872"/>
                </a:cubicBezTo>
                <a:cubicBezTo>
                  <a:pt x="f1303" y="f1644"/>
                  <a:pt x="f1303" y="f1645"/>
                  <a:pt x="f1314" y="f1646"/>
                </a:cubicBezTo>
                <a:cubicBezTo>
                  <a:pt x="f1315" y="f1647"/>
                  <a:pt x="f1317" y="f1648"/>
                  <a:pt x="f1318" y="f1650"/>
                </a:cubicBezTo>
                <a:cubicBezTo>
                  <a:pt x="f1325" y="f1638"/>
                  <a:pt x="f1325" y="f1574"/>
                  <a:pt x="f1319" y="f1576"/>
                </a:cubicBezTo>
                <a:cubicBezTo>
                  <a:pt x="f1319" y="f1577"/>
                  <a:pt x="f1319" y="f1868"/>
                  <a:pt x="f1320" y="f1578"/>
                </a:cubicBezTo>
                <a:cubicBezTo>
                  <a:pt x="f1320" y="f1578"/>
                  <a:pt x="f1321" y="f1579"/>
                  <a:pt x="f1321" y="f1579"/>
                </a:cubicBezTo>
                <a:cubicBezTo>
                  <a:pt x="f1322" y="f1580"/>
                  <a:pt x="f1323" y="f1579"/>
                  <a:pt x="f1323" y="f1580"/>
                </a:cubicBezTo>
                <a:cubicBezTo>
                  <a:pt x="f1438" y="f1581"/>
                  <a:pt x="f1438" y="f1583"/>
                  <a:pt x="f1438" y="f1586"/>
                </a:cubicBezTo>
                <a:cubicBezTo>
                  <a:pt x="f1437" y="f2402"/>
                  <a:pt x="f1436" y="f1587"/>
                  <a:pt x="f1435" y="f1588"/>
                </a:cubicBezTo>
                <a:cubicBezTo>
                  <a:pt x="f2035" y="f8"/>
                  <a:pt x="f2035" y="f8"/>
                  <a:pt x="f2035" y="f8"/>
                </a:cubicBezTo>
                <a:cubicBezTo>
                  <a:pt x="f2034" y="f1589"/>
                  <a:pt x="f2066" y="f8"/>
                  <a:pt x="f2064" y="f1589"/>
                </a:cubicBezTo>
                <a:cubicBezTo>
                  <a:pt x="f2030" y="f1589"/>
                  <a:pt x="f2028" y="f1866"/>
                  <a:pt x="f2026" y="f1866"/>
                </a:cubicBezTo>
                <a:cubicBezTo>
                  <a:pt x="f2023" y="f1866"/>
                  <a:pt x="f2021" y="f1866"/>
                  <a:pt x="f2020" y="f1866"/>
                </a:cubicBezTo>
                <a:cubicBezTo>
                  <a:pt x="f2061" y="f1587"/>
                  <a:pt x="f2019" y="f1587"/>
                  <a:pt x="f2381" y="f2402"/>
                </a:cubicBezTo>
                <a:cubicBezTo>
                  <a:pt x="f2382" y="f2402"/>
                  <a:pt x="f2017" y="f1587"/>
                  <a:pt x="f2403" y="f2402"/>
                </a:cubicBezTo>
                <a:cubicBezTo>
                  <a:pt x="f2404" y="f1585"/>
                  <a:pt x="f2383" y="f2402"/>
                  <a:pt x="f2405" y="f1585"/>
                </a:cubicBezTo>
                <a:cubicBezTo>
                  <a:pt x="f2385" y="f1586"/>
                  <a:pt x="f2012" y="f1584"/>
                  <a:pt x="f2386" y="f1583"/>
                </a:cubicBezTo>
                <a:cubicBezTo>
                  <a:pt x="f2008" y="f1582"/>
                  <a:pt x="f2004" y="f1580"/>
                  <a:pt x="f2000" y="f1578"/>
                </a:cubicBezTo>
                <a:cubicBezTo>
                  <a:pt x="f1988" y="f1867"/>
                  <a:pt x="f1975" y="f1577"/>
                  <a:pt x="f1972" y="f1577"/>
                </a:cubicBezTo>
                <a:cubicBezTo>
                  <a:pt x="f1971" y="f1576"/>
                  <a:pt x="f2406" y="f1576"/>
                  <a:pt x="f2388" y="f1576"/>
                </a:cubicBezTo>
                <a:cubicBezTo>
                  <a:pt x="f1570" y="f1576"/>
                  <a:pt x="f1512" y="f1576"/>
                  <a:pt x="f1515" y="f1576"/>
                </a:cubicBezTo>
                <a:cubicBezTo>
                  <a:pt x="f1517" y="f1575"/>
                  <a:pt x="f1518" y="f1575"/>
                  <a:pt x="f1965" y="f1639"/>
                </a:cubicBezTo>
                <a:cubicBezTo>
                  <a:pt x="f1953" y="f1869"/>
                  <a:pt x="f1959" y="f1648"/>
                  <a:pt x="f2389" y="f2407"/>
                </a:cubicBezTo>
                <a:cubicBezTo>
                  <a:pt x="f1566" y="f1870"/>
                  <a:pt x="f1564" y="f1871"/>
                  <a:pt x="f1563" y="f1872"/>
                </a:cubicBezTo>
                <a:cubicBezTo>
                  <a:pt x="f1561" y="f1643"/>
                  <a:pt x="f1527" y="f1641"/>
                  <a:pt x="f1528" y="f1651"/>
                </a:cubicBezTo>
                <a:cubicBezTo>
                  <a:pt x="f1948" y="f1873"/>
                  <a:pt x="f2392" y="f1873"/>
                  <a:pt x="f1533" y="f1874"/>
                </a:cubicBezTo>
                <a:cubicBezTo>
                  <a:pt x="f1535" y="f2400"/>
                  <a:pt x="f1549" y="f1875"/>
                  <a:pt x="f1545" y="f1890"/>
                </a:cubicBezTo>
                <a:cubicBezTo>
                  <a:pt x="f1542" y="f1890"/>
                  <a:pt x="f1544" y="f1888"/>
                  <a:pt x="f1546" y="f1888"/>
                </a:cubicBezTo>
                <a:cubicBezTo>
                  <a:pt x="f1946" y="f1876"/>
                  <a:pt x="f1944" y="f1889"/>
                  <a:pt x="f1942" y="f1877"/>
                </a:cubicBezTo>
                <a:cubicBezTo>
                  <a:pt x="f1940" y="f1877"/>
                  <a:pt x="f1938" y="f1887"/>
                  <a:pt x="f1937" y="f1879"/>
                </a:cubicBezTo>
                <a:cubicBezTo>
                  <a:pt x="f2408" y="f1886"/>
                  <a:pt x="f2409" y="f1881"/>
                  <a:pt x="f1930" y="f1883"/>
                </a:cubicBezTo>
                <a:cubicBezTo>
                  <a:pt x="f1928" y="f2399"/>
                  <a:pt x="f1926" y="f1884"/>
                  <a:pt x="f2397" y="f1885"/>
                </a:cubicBezTo>
                <a:cubicBezTo>
                  <a:pt x="f2410" y="f2411"/>
                  <a:pt x="f2412" y="f1891"/>
                  <a:pt x="f1921" y="f1891"/>
                </a:cubicBezTo>
                <a:cubicBezTo>
                  <a:pt x="f1920" y="f2413"/>
                  <a:pt x="f1918" y="f2414"/>
                  <a:pt x="f1917" y="f2414"/>
                </a:cubicBezTo>
                <a:cubicBezTo>
                  <a:pt x="f1914" y="f2415"/>
                  <a:pt x="f1915" y="f2415"/>
                  <a:pt x="f1912" y="f1894"/>
                </a:cubicBezTo>
                <a:cubicBezTo>
                  <a:pt x="f1903" y="f2416"/>
                  <a:pt x="f1916" y="f1897"/>
                  <a:pt x="f1915" y="f1910"/>
                </a:cubicBezTo>
                <a:cubicBezTo>
                  <a:pt x="f1912" y="f1909"/>
                  <a:pt x="f1904" y="f1908"/>
                  <a:pt x="f1906" y="f1911"/>
                </a:cubicBezTo>
                <a:cubicBezTo>
                  <a:pt x="f1902" y="f1907"/>
                  <a:pt x="f1907" y="f1906"/>
                  <a:pt x="f1911" y="f1905"/>
                </a:cubicBezTo>
                <a:cubicBezTo>
                  <a:pt x="f1908" y="f1903"/>
                  <a:pt x="f1909" y="f1903"/>
                  <a:pt x="f1910" y="f1903"/>
                </a:cubicBezTo>
                <a:cubicBezTo>
                  <a:pt x="f2417" y="f1912"/>
                  <a:pt x="f1897" y="f1915"/>
                  <a:pt x="f2418" y="f1913"/>
                </a:cubicBezTo>
                <a:cubicBezTo>
                  <a:pt x="f2416" y="f1914"/>
                  <a:pt x="f1895" y="f1916"/>
                  <a:pt x="f2419" y="f1917"/>
                </a:cubicBezTo>
                <a:cubicBezTo>
                  <a:pt x="f1892" y="f2420"/>
                  <a:pt x="f2399" y="f1919"/>
                  <a:pt x="f1886" y="f1920"/>
                </a:cubicBezTo>
                <a:cubicBezTo>
                  <a:pt x="f1887" y="f2421"/>
                  <a:pt x="f1878" y="f2422"/>
                  <a:pt x="f1889" y="f2422"/>
                </a:cubicBezTo>
                <a:cubicBezTo>
                  <a:pt x="f1888" y="f1922"/>
                  <a:pt x="f1875" y="f1922"/>
                  <a:pt x="f1874" y="f2412"/>
                </a:cubicBezTo>
                <a:cubicBezTo>
                  <a:pt x="f1651" y="f1923"/>
                  <a:pt x="f1641" y="f2410"/>
                  <a:pt x="f1872" y="f2410"/>
                </a:cubicBezTo>
                <a:cubicBezTo>
                  <a:pt x="f1871" y="f1924"/>
                  <a:pt x="f1870" y="f1924"/>
                  <a:pt x="f2407" y="f1924"/>
                </a:cubicBezTo>
                <a:cubicBezTo>
                  <a:pt x="f1650" y="f2410"/>
                  <a:pt x="f1573" y="f1923"/>
                  <a:pt x="f1868" y="f1923"/>
                </a:cubicBezTo>
                <a:cubicBezTo>
                  <a:pt x="f1578" y="f1923"/>
                  <a:pt x="f1580" y="f1923"/>
                  <a:pt x="f1582" y="f2410"/>
                </a:cubicBezTo>
                <a:cubicBezTo>
                  <a:pt x="f1584" y="f2397"/>
                  <a:pt x="f1586" y="f1925"/>
                  <a:pt x="f1585" y="f1927"/>
                </a:cubicBezTo>
                <a:cubicBezTo>
                  <a:pt x="f2402" y="f1929"/>
                  <a:pt x="f2402" y="f2423"/>
                  <a:pt x="f2402" y="f1932"/>
                </a:cubicBezTo>
                <a:cubicBezTo>
                  <a:pt x="f2402" y="f1933"/>
                  <a:pt x="f1587" y="f2396"/>
                  <a:pt x="f1866" y="f2408"/>
                </a:cubicBezTo>
                <a:cubicBezTo>
                  <a:pt x="f1866" y="f2424"/>
                  <a:pt x="f1588" y="f1936"/>
                  <a:pt x="f1589" y="f1937"/>
                </a:cubicBezTo>
                <a:cubicBezTo>
                  <a:pt x="f8" y="f1937"/>
                  <a:pt x="f1590" y="f2394"/>
                  <a:pt x="f2425" y="f2394"/>
                </a:cubicBezTo>
                <a:cubicBezTo>
                  <a:pt x="f2425" y="f2426"/>
                  <a:pt x="f1864" y="f1938"/>
                  <a:pt x="f1591" y="f1938"/>
                </a:cubicBezTo>
                <a:cubicBezTo>
                  <a:pt x="f1594" y="f2393"/>
                  <a:pt x="f1596" y="f2426"/>
                  <a:pt x="f2427" y="f1938"/>
                </a:cubicBezTo>
                <a:cubicBezTo>
                  <a:pt x="f1862" y="f1938"/>
                  <a:pt x="f1602" y="f1939"/>
                  <a:pt x="f1611" y="f2428"/>
                </a:cubicBezTo>
                <a:cubicBezTo>
                  <a:pt x="f1604" y="f2393"/>
                  <a:pt x="f1606" y="f1940"/>
                  <a:pt x="f1608" y="f1941"/>
                </a:cubicBezTo>
                <a:cubicBezTo>
                  <a:pt x="f2429" y="f1941"/>
                  <a:pt x="f2429" y="f1942"/>
                  <a:pt x="f1610" y="f2430"/>
                </a:cubicBezTo>
                <a:cubicBezTo>
                  <a:pt x="f1610" y="f1944"/>
                  <a:pt x="f1610" y="f1945"/>
                  <a:pt x="f1610" y="f2431"/>
                </a:cubicBezTo>
                <a:cubicBezTo>
                  <a:pt x="f2432" y="f1946"/>
                  <a:pt x="f1861" y="f1547"/>
                  <a:pt x="f2433" y="f1546"/>
                </a:cubicBezTo>
                <a:cubicBezTo>
                  <a:pt x="f2433" y="f1543"/>
                  <a:pt x="f2433" y="f1542"/>
                  <a:pt x="f1614" y="f1545"/>
                </a:cubicBezTo>
                <a:cubicBezTo>
                  <a:pt x="f2434" y="f1540"/>
                  <a:pt x="f1615" y="f1549"/>
                  <a:pt x="f1618" y="f1536"/>
                </a:cubicBezTo>
                <a:cubicBezTo>
                  <a:pt x="f1618" y="f1536"/>
                  <a:pt x="f1619" y="f1535"/>
                  <a:pt x="f2435" y="f1535"/>
                </a:cubicBezTo>
                <a:cubicBezTo>
                  <a:pt x="f1621" y="f1534"/>
                  <a:pt x="f1622" y="f1535"/>
                  <a:pt x="f1628" y="f1534"/>
                </a:cubicBezTo>
                <a:cubicBezTo>
                  <a:pt x="f1624" y="f1534"/>
                  <a:pt x="f1626" y="f1533"/>
                  <a:pt x="f1625" y="f1532"/>
                </a:cubicBezTo>
                <a:cubicBezTo>
                  <a:pt x="f1630" y="f1531"/>
                  <a:pt x="f1635" y="f1532"/>
                  <a:pt x="f1856" y="f2392"/>
                </a:cubicBezTo>
                <a:cubicBezTo>
                  <a:pt x="f1855" y="f1530"/>
                  <a:pt x="f2436" y="f2391"/>
                  <a:pt x="f2436" y="f2437"/>
                </a:cubicBezTo>
                <a:cubicBezTo>
                  <a:pt x="f2436" y="f1949"/>
                  <a:pt x="f2438" y="f1527"/>
                  <a:pt x="f2438" y="f1526"/>
                </a:cubicBezTo>
                <a:cubicBezTo>
                  <a:pt x="f2438" y="f1561"/>
                  <a:pt x="f1855" y="f2390"/>
                  <a:pt x="f1855" y="f1563"/>
                </a:cubicBezTo>
                <a:cubicBezTo>
                  <a:pt x="f1855" y="f1524"/>
                  <a:pt x="f2438" y="f1524"/>
                  <a:pt x="f2438" y="f1564"/>
                </a:cubicBezTo>
                <a:cubicBezTo>
                  <a:pt x="f1856" y="f1951"/>
                  <a:pt x="f1856" y="f1521"/>
                  <a:pt x="f1856" y="f1953"/>
                </a:cubicBezTo>
                <a:cubicBezTo>
                  <a:pt x="f2438" y="f1965"/>
                  <a:pt x="f2436" y="f1966"/>
                  <a:pt x="f1854" y="f1516"/>
                </a:cubicBezTo>
                <a:cubicBezTo>
                  <a:pt x="f2439" y="f1567"/>
                  <a:pt x="f2439" y="f1513"/>
                  <a:pt x="f2439" y="f1569"/>
                </a:cubicBezTo>
                <a:cubicBezTo>
                  <a:pt x="f1853" y="f1510"/>
                  <a:pt x="f2440" y="f1509"/>
                  <a:pt x="f1852" y="f1571"/>
                </a:cubicBezTo>
                <a:cubicBezTo>
                  <a:pt x="f1851" y="f1967"/>
                  <a:pt x="f1851" y="f1968"/>
                  <a:pt x="f1849" y="f2406"/>
                </a:cubicBezTo>
                <a:cubicBezTo>
                  <a:pt x="f1847" y="f1971"/>
                  <a:pt x="f1846" y="f1971"/>
                  <a:pt x="f1844" y="f1968"/>
                </a:cubicBezTo>
                <a:cubicBezTo>
                  <a:pt x="f1845" y="f2388"/>
                  <a:pt x="f1847" y="f1967"/>
                  <a:pt x="f1847" y="f1572"/>
                </a:cubicBezTo>
                <a:cubicBezTo>
                  <a:pt x="f1845" y="f1571"/>
                  <a:pt x="f1844" y="f1571"/>
                  <a:pt x="f1846" y="f1571"/>
                </a:cubicBezTo>
                <a:cubicBezTo>
                  <a:pt x="f2441" y="f1572"/>
                  <a:pt x="f1843" y="f1572"/>
                  <a:pt x="f1842" y="f1572"/>
                </a:cubicBezTo>
                <a:cubicBezTo>
                  <a:pt x="f2442" y="f1572"/>
                  <a:pt x="f1459" y="f1571"/>
                  <a:pt x="f1458" y="f1572"/>
                </a:cubicBezTo>
                <a:cubicBezTo>
                  <a:pt x="f1455" y="f1967"/>
                  <a:pt x="f1455" y="f1971"/>
                  <a:pt x="f1457" y="f1973"/>
                </a:cubicBezTo>
                <a:cubicBezTo>
                  <a:pt x="f1461" y="f1974"/>
                  <a:pt x="f1508" y="f1975"/>
                  <a:pt x="f1462" y="f1988"/>
                </a:cubicBezTo>
                <a:cubicBezTo>
                  <a:pt x="f1462" y="f1992"/>
                  <a:pt x="f1462" y="f2000"/>
                  <a:pt x="f1463" y="f2002"/>
                </a:cubicBezTo>
                <a:cubicBezTo>
                  <a:pt x="f1464" y="f2008"/>
                  <a:pt x="f1466" y="f2012"/>
                  <a:pt x="f1470" y="f2443"/>
                </a:cubicBezTo>
                <a:cubicBezTo>
                  <a:pt x="f1471" y="f2385"/>
                  <a:pt x="f1472" y="f2013"/>
                  <a:pt x="f1474" y="f2405"/>
                </a:cubicBezTo>
                <a:cubicBezTo>
                  <a:pt x="f1841" y="f2383"/>
                  <a:pt x="f1507" y="f2444"/>
                  <a:pt x="f1476" y="f2404"/>
                </a:cubicBezTo>
                <a:cubicBezTo>
                  <a:pt x="f1477" y="f2403"/>
                  <a:pt x="f1477" y="f2017"/>
                  <a:pt x="f1479" y="f2018"/>
                </a:cubicBezTo>
                <a:cubicBezTo>
                  <a:pt x="f1480" y="f2019"/>
                  <a:pt x="f1481" y="f2445"/>
                  <a:pt x="f1482" y="f2020"/>
                </a:cubicBezTo>
                <a:cubicBezTo>
                  <a:pt x="f2446" y="f2021"/>
                  <a:pt x="f1504" y="f2023"/>
                  <a:pt x="f1504" y="f2025"/>
                </a:cubicBezTo>
                <a:cubicBezTo>
                  <a:pt x="f1483" y="f2026"/>
                  <a:pt x="f1483" y="f2380"/>
                  <a:pt x="f2447" y="f2027"/>
                </a:cubicBezTo>
                <a:cubicBezTo>
                  <a:pt x="f2447" y="f2027"/>
                  <a:pt x="f1484" y="f2063"/>
                  <a:pt x="f1484" y="f2028"/>
                </a:cubicBezTo>
                <a:cubicBezTo>
                  <a:pt x="f1485" y="f2060"/>
                  <a:pt x="f1503" y="f2030"/>
                  <a:pt x="f1503" y="f2031"/>
                </a:cubicBezTo>
                <a:cubicBezTo>
                  <a:pt x="f1503" y="f2067"/>
                  <a:pt x="f1487" y="f2032"/>
                  <a:pt x="f1487" y="f2064"/>
                </a:cubicBezTo>
                <a:cubicBezTo>
                  <a:pt x="f1487" y="f2033"/>
                  <a:pt x="f1487" y="f2066"/>
                  <a:pt x="f1485" y="f2065"/>
                </a:cubicBezTo>
                <a:cubicBezTo>
                  <a:pt x="f1484" y="f2065"/>
                  <a:pt x="f1484" y="f2066"/>
                  <a:pt x="f2447" y="f2066"/>
                </a:cubicBezTo>
                <a:cubicBezTo>
                  <a:pt x="f1483" y="f2066"/>
                  <a:pt x="f1483" y="f2065"/>
                  <a:pt x="f1504" y="f2065"/>
                </a:cubicBezTo>
                <a:cubicBezTo>
                  <a:pt x="f2446" y="f2065"/>
                  <a:pt x="f1482" y="f2066"/>
                  <a:pt x="f1480" y="f2065"/>
                </a:cubicBezTo>
                <a:cubicBezTo>
                  <a:pt x="f1479" y="f2034"/>
                  <a:pt x="f1478" y="f2068"/>
                  <a:pt x="f1477" y="f2035"/>
                </a:cubicBezTo>
                <a:cubicBezTo>
                  <a:pt x="f1476" y="f2059"/>
                  <a:pt x="f1506" y="f2036"/>
                  <a:pt x="f1475" y="f2037"/>
                </a:cubicBezTo>
                <a:cubicBezTo>
                  <a:pt x="f1474" y="f2057"/>
                  <a:pt x="f1473" y="f2056"/>
                  <a:pt x="f1472" y="f2040"/>
                </a:cubicBezTo>
                <a:cubicBezTo>
                  <a:pt x="f1471" y="f2055"/>
                  <a:pt x="f1469" y="f2072"/>
                  <a:pt x="f1468" y="f2054"/>
                </a:cubicBezTo>
                <a:cubicBezTo>
                  <a:pt x="f1467" y="f2053"/>
                  <a:pt x="f1465" y="f2448"/>
                  <a:pt x="f1464" y="f2043"/>
                </a:cubicBezTo>
                <a:cubicBezTo>
                  <a:pt x="f1463" y="f2449"/>
                  <a:pt x="f1462" y="f2050"/>
                  <a:pt x="f1461" y="f2048"/>
                </a:cubicBezTo>
                <a:cubicBezTo>
                  <a:pt x="f1457" y="f2450"/>
                  <a:pt x="f1460" y="f2047"/>
                  <a:pt x="f1454" y="f2073"/>
                </a:cubicBezTo>
                <a:cubicBezTo>
                  <a:pt x="f1458" y="f2451"/>
                  <a:pt x="f2442" y="f2073"/>
                  <a:pt x="f1843" y="f2073"/>
                </a:cubicBezTo>
                <a:cubicBezTo>
                  <a:pt x="f1845" y="f2451"/>
                  <a:pt x="f1849" y="f2378"/>
                  <a:pt x="f2440" y="f2452"/>
                </a:cubicBezTo>
                <a:cubicBezTo>
                  <a:pt x="f1853" y="f2452"/>
                  <a:pt x="f1854" y="f2452"/>
                  <a:pt x="f1855" y="f2377"/>
                </a:cubicBezTo>
                <a:cubicBezTo>
                  <a:pt x="f1856" y="f2074"/>
                  <a:pt x="f1857" y="f2453"/>
                  <a:pt x="f1637" y="f2453"/>
                </a:cubicBezTo>
                <a:cubicBezTo>
                  <a:pt x="f1858" y="f2075"/>
                  <a:pt x="f1860" y="f2109"/>
                  <a:pt x="f1627" y="f2111"/>
                </a:cubicBezTo>
                <a:cubicBezTo>
                  <a:pt x="f1622" y="f2100"/>
                  <a:pt x="f1620" y="f2098"/>
                  <a:pt x="f1617" y="f2102"/>
                </a:cubicBezTo>
                <a:cubicBezTo>
                  <a:pt x="f1616" y="f2096"/>
                  <a:pt x="f1614" y="f2081"/>
                  <a:pt x="f2433" y="f2095"/>
                </a:cubicBezTo>
                <a:cubicBezTo>
                  <a:pt x="f2432" y="f2094"/>
                  <a:pt x="f2429" y="f2093"/>
                  <a:pt x="f2429" y="f2083"/>
                </a:cubicBezTo>
                <a:cubicBezTo>
                  <a:pt x="f1613" y="f2113"/>
                  <a:pt x="f1609" y="f2084"/>
                  <a:pt x="f1608" y="f2115"/>
                </a:cubicBezTo>
                <a:cubicBezTo>
                  <a:pt x="f1608" y="f2091"/>
                  <a:pt x="f1608" y="f2116"/>
                  <a:pt x="f1608" y="f2085"/>
                </a:cubicBezTo>
                <a:cubicBezTo>
                  <a:pt x="f1607" y="f2117"/>
                  <a:pt x="f1607" y="f2117"/>
                  <a:pt x="f1607" y="f2086"/>
                </a:cubicBezTo>
                <a:cubicBezTo>
                  <a:pt x="f1607" y="f2118"/>
                  <a:pt x="f1607" y="f2376"/>
                  <a:pt x="f1606" y="f2454"/>
                </a:cubicBezTo>
                <a:cubicBezTo>
                  <a:pt x="f1606" y="f2375"/>
                  <a:pt x="f1606" y="f2121"/>
                  <a:pt x="f1604" y="f2122"/>
                </a:cubicBezTo>
                <a:cubicBezTo>
                  <a:pt x="f1603" y="f2124"/>
                  <a:pt x="f1603" y="f2125"/>
                  <a:pt x="f1604" y="f2455"/>
                </a:cubicBezTo>
                <a:cubicBezTo>
                  <a:pt x="f1605" y="f2128"/>
                  <a:pt x="f1605" y="f2129"/>
                  <a:pt x="f1606" y="f2456"/>
                </a:cubicBezTo>
                <a:cubicBezTo>
                  <a:pt x="f1607" y="f2130"/>
                  <a:pt x="f1607" y="f2457"/>
                  <a:pt x="f1608" y="f2131"/>
                </a:cubicBezTo>
                <a:cubicBezTo>
                  <a:pt x="f1608" y="f2458"/>
                  <a:pt x="f1608" y="f2132"/>
                  <a:pt x="f1608" y="f2459"/>
                </a:cubicBezTo>
                <a:cubicBezTo>
                  <a:pt x="f1609" y="f2133"/>
                  <a:pt x="f1613" y="f2133"/>
                  <a:pt x="f1613" y="f2134"/>
                </a:cubicBezTo>
                <a:cubicBezTo>
                  <a:pt x="f1613" y="f2460"/>
                  <a:pt x="f1606" y="f2134"/>
                  <a:pt x="f1608" y="f2135"/>
                </a:cubicBezTo>
                <a:cubicBezTo>
                  <a:pt x="f1608" y="f2135"/>
                  <a:pt x="f1609" y="f2135"/>
                  <a:pt x="f1609" y="f2135"/>
                </a:cubicBezTo>
                <a:cubicBezTo>
                  <a:pt x="f1613" y="f2373"/>
                  <a:pt x="f1613" y="f2136"/>
                  <a:pt x="f1613" y="f2136"/>
                </a:cubicBezTo>
                <a:cubicBezTo>
                  <a:pt x="f1613" y="f2372"/>
                  <a:pt x="f2429" y="f2371"/>
                  <a:pt x="f1610" y="f2137"/>
                </a:cubicBezTo>
                <a:cubicBezTo>
                  <a:pt x="f2429" y="f2138"/>
                  <a:pt x="f1613" y="f2137"/>
                  <a:pt x="f1609" y="f2371"/>
                </a:cubicBezTo>
                <a:cubicBezTo>
                  <a:pt x="f1608" y="f2371"/>
                  <a:pt x="f1608" y="f2137"/>
                  <a:pt x="f1607" y="f2137"/>
                </a:cubicBezTo>
                <a:cubicBezTo>
                  <a:pt x="f1605" y="f2138"/>
                  <a:pt x="f1604" y="f2137"/>
                  <a:pt x="f1611" y="f2371"/>
                </a:cubicBezTo>
                <a:cubicBezTo>
                  <a:pt x="f1612" y="f2136"/>
                  <a:pt x="f1862" y="f2373"/>
                  <a:pt x="f2461" y="f2460"/>
                </a:cubicBezTo>
                <a:cubicBezTo>
                  <a:pt x="f1601" y="f2462"/>
                  <a:pt x="f2427" y="f2459"/>
                  <a:pt x="f1598" y="f2458"/>
                </a:cubicBezTo>
                <a:cubicBezTo>
                  <a:pt x="f1597" y="f2131"/>
                  <a:pt x="f1596" y="f2130"/>
                  <a:pt x="f1600" y="f2129"/>
                </a:cubicBezTo>
                <a:cubicBezTo>
                  <a:pt x="f2463" y="f2127"/>
                  <a:pt x="f1593" y="f2125"/>
                  <a:pt x="f1864" y="f2123"/>
                </a:cubicBezTo>
                <a:cubicBezTo>
                  <a:pt x="f1590" y="f2121"/>
                  <a:pt x="f1589" y="f2120"/>
                  <a:pt x="f1588" y="f2464"/>
                </a:cubicBezTo>
                <a:cubicBezTo>
                  <a:pt x="f1587" y="f2119"/>
                  <a:pt x="f1585" y="f2376"/>
                  <a:pt x="f1586" y="f2465"/>
                </a:cubicBezTo>
                <a:cubicBezTo>
                  <a:pt x="f1582" y="f2089"/>
                  <a:pt x="f1580" y="f2087"/>
                  <a:pt x="f1867" y="f2090"/>
                </a:cubicBezTo>
                <a:cubicBezTo>
                  <a:pt x="f1576" y="f2116"/>
                  <a:pt x="f1869" y="f2114"/>
                  <a:pt x="f1650" y="f2083"/>
                </a:cubicBezTo>
                <a:cubicBezTo>
                  <a:pt x="f1649" y="f2093"/>
                  <a:pt x="f1648" y="f2094"/>
                  <a:pt x="f1647" y="f2095"/>
                </a:cubicBezTo>
                <a:cubicBezTo>
                  <a:pt x="f2407" y="f2081"/>
                  <a:pt x="f1645" y="f2101"/>
                  <a:pt x="f1872" y="f2080"/>
                </a:cubicBezTo>
                <a:cubicBezTo>
                  <a:pt x="f1872" y="f2080"/>
                  <a:pt x="f1643" y="f2102"/>
                  <a:pt x="f1643" y="f2102"/>
                </a:cubicBezTo>
                <a:cubicBezTo>
                  <a:pt x="f1641" y="f2097"/>
                  <a:pt x="f1640" y="f2097"/>
                  <a:pt x="f1651" y="f2102"/>
                </a:cubicBezTo>
                <a:cubicBezTo>
                  <a:pt x="f1873" y="f2102"/>
                  <a:pt x="f1874" y="f2080"/>
                  <a:pt x="f1873" y="f2080"/>
                </a:cubicBezTo>
                <a:cubicBezTo>
                  <a:pt x="f1873" y="f2101"/>
                  <a:pt x="f1651" y="f2101"/>
                  <a:pt x="f1651" y="f2101"/>
                </a:cubicBezTo>
                <a:cubicBezTo>
                  <a:pt x="f1641" y="f2079"/>
                  <a:pt x="f1890" y="f2100"/>
                  <a:pt x="f1890" y="f2098"/>
                </a:cubicBezTo>
                <a:cubicBezTo>
                  <a:pt x="f1890" y="f2079"/>
                  <a:pt x="f1875" y="f2079"/>
                  <a:pt x="f1875" y="f2101"/>
                </a:cubicBezTo>
                <a:cubicBezTo>
                  <a:pt x="f1875" y="f2080"/>
                  <a:pt x="f1890" y="f2080"/>
                  <a:pt x="f1888" y="f2102"/>
                </a:cubicBezTo>
                <a:cubicBezTo>
                  <a:pt x="f1877" y="f2097"/>
                  <a:pt x="f1878" y="f2102"/>
                  <a:pt x="f1879" y="f2080"/>
                </a:cubicBezTo>
                <a:cubicBezTo>
                  <a:pt x="f1879" y="f2101"/>
                  <a:pt x="f1880" y="f2101"/>
                  <a:pt x="f1880" y="f2079"/>
                </a:cubicBezTo>
                <a:cubicBezTo>
                  <a:pt x="f1880" y="f2099"/>
                  <a:pt x="f1879" y="f2098"/>
                  <a:pt x="f1887" y="f2098"/>
                </a:cubicBezTo>
                <a:cubicBezTo>
                  <a:pt x="f1878" y="f2098"/>
                  <a:pt x="f1878" y="f2098"/>
                  <a:pt x="f1877" y="f2098"/>
                </a:cubicBezTo>
                <a:cubicBezTo>
                  <a:pt x="f1889" y="f2099"/>
                  <a:pt x="f1876" y="f2099"/>
                  <a:pt x="f1876" y="f2078"/>
                </a:cubicBezTo>
                <a:cubicBezTo>
                  <a:pt x="f1876" y="f2100"/>
                  <a:pt x="f1877" y="f2078"/>
                  <a:pt x="f1878" y="f2078"/>
                </a:cubicBezTo>
                <a:cubicBezTo>
                  <a:pt x="f1887" y="f2100"/>
                  <a:pt x="f1887" y="f2077"/>
                  <a:pt x="f1879" y="f2100"/>
                </a:cubicBezTo>
                <a:cubicBezTo>
                  <a:pt x="f1886" y="f2078"/>
                  <a:pt x="f1879" y="f2099"/>
                  <a:pt x="f1880" y="f2099"/>
                </a:cubicBezTo>
                <a:cubicBezTo>
                  <a:pt x="f1881" y="f2099"/>
                  <a:pt x="f1882" y="f2078"/>
                  <a:pt x="f1882" y="f2078"/>
                </a:cubicBezTo>
                <a:cubicBezTo>
                  <a:pt x="f1883" y="f2099"/>
                  <a:pt x="f2399" y="f2099"/>
                  <a:pt x="f1884" y="f2098"/>
                </a:cubicBezTo>
                <a:cubicBezTo>
                  <a:pt x="f1885" y="f2098"/>
                  <a:pt x="f2413" y="f2098"/>
                  <a:pt x="f2414" y="f2098"/>
                </a:cubicBezTo>
                <a:cubicBezTo>
                  <a:pt x="f2419" y="f2098"/>
                  <a:pt x="f2398" y="f2079"/>
                  <a:pt x="f2416" y="f2098"/>
                </a:cubicBezTo>
                <a:cubicBezTo>
                  <a:pt x="f1897" y="f2098"/>
                  <a:pt x="f1910" y="f2099"/>
                  <a:pt x="f1908" y="f2100"/>
                </a:cubicBezTo>
                <a:cubicBezTo>
                  <a:pt x="f1907" y="f2077"/>
                  <a:pt x="f1905" y="f2100"/>
                  <a:pt x="f1912" y="f2111"/>
                </a:cubicBezTo>
                <a:cubicBezTo>
                  <a:pt x="f1914" y="f2076"/>
                  <a:pt x="f1919" y="f2076"/>
                  <a:pt x="f1921" y="f2111"/>
                </a:cubicBezTo>
                <a:cubicBezTo>
                  <a:pt x="f2422" y="f2111"/>
                  <a:pt x="f2422" y="f2077"/>
                  <a:pt x="f1922" y="f2100"/>
                </a:cubicBezTo>
                <a:cubicBezTo>
                  <a:pt x="f2412" y="f2078"/>
                  <a:pt x="f1923" y="f2078"/>
                  <a:pt x="f1923" y="f2098"/>
                </a:cubicBezTo>
                <a:cubicBezTo>
                  <a:pt x="f2410" y="f2079"/>
                  <a:pt x="f1923" y="f2101"/>
                  <a:pt x="f1923" y="f2102"/>
                </a:cubicBezTo>
                <a:cubicBezTo>
                  <a:pt x="f2410" y="f2096"/>
                  <a:pt x="f2410" y="f2102"/>
                  <a:pt x="f1924" y="f2080"/>
                </a:cubicBezTo>
                <a:cubicBezTo>
                  <a:pt x="f2397" y="f2098"/>
                  <a:pt x="f1925" y="f2102"/>
                  <a:pt x="f1925" y="f2097"/>
                </a:cubicBezTo>
                <a:cubicBezTo>
                  <a:pt x="f1925" y="f2096"/>
                  <a:pt x="f1925" y="f2095"/>
                  <a:pt x="f1926" y="f2103"/>
                </a:cubicBezTo>
                <a:cubicBezTo>
                  <a:pt x="f1927" y="f2081"/>
                  <a:pt x="f1926" y="f2097"/>
                  <a:pt x="f1928" y="f2102"/>
                </a:cubicBezTo>
                <a:cubicBezTo>
                  <a:pt x="f1929" y="f2102"/>
                  <a:pt x="f1930" y="f2102"/>
                  <a:pt x="f1931" y="f2097"/>
                </a:cubicBezTo>
                <a:cubicBezTo>
                  <a:pt x="f2423" y="f2097"/>
                  <a:pt x="f2409" y="f2080"/>
                  <a:pt x="f2409" y="f2096"/>
                </a:cubicBezTo>
                <a:cubicBezTo>
                  <a:pt x="f2409" y="f2081"/>
                  <a:pt x="f2409" y="f2103"/>
                  <a:pt x="f1932" y="f2095"/>
                </a:cubicBezTo>
                <a:cubicBezTo>
                  <a:pt x="f2466" y="f2104"/>
                  <a:pt x="f2423" y="f2082"/>
                  <a:pt x="f1930" y="f2105"/>
                </a:cubicBezTo>
                <a:cubicBezTo>
                  <a:pt x="f1928" y="f2106"/>
                  <a:pt x="f1931" y="f2083"/>
                  <a:pt x="f1930" y="f2092"/>
                </a:cubicBezTo>
                <a:cubicBezTo>
                  <a:pt x="f1929" y="f2084"/>
                  <a:pt x="f1929" y="f2084"/>
                  <a:pt x="f1928" y="f2114"/>
                </a:cubicBezTo>
                <a:cubicBezTo>
                  <a:pt x="f1928" y="f2115"/>
                  <a:pt x="f1928" y="f2091"/>
                  <a:pt x="f1928" y="f2116"/>
                </a:cubicBezTo>
                <a:cubicBezTo>
                  <a:pt x="f1928" y="f2085"/>
                  <a:pt x="f1927" y="f2117"/>
                  <a:pt x="f1927" y="f2090"/>
                </a:cubicBezTo>
                <a:cubicBezTo>
                  <a:pt x="f1925" y="f2087"/>
                  <a:pt x="f1926" y="f2089"/>
                  <a:pt x="f1925" y="f2465"/>
                </a:cubicBezTo>
                <a:cubicBezTo>
                  <a:pt x="f1925" y="f2467"/>
                  <a:pt x="f2397" y="f2376"/>
                  <a:pt x="f1925" y="f2468"/>
                </a:cubicBezTo>
                <a:cubicBezTo>
                  <a:pt x="f1926" y="f2469"/>
                  <a:pt x="f1926" y="f2469"/>
                  <a:pt x="f1926" y="f2119"/>
                </a:cubicBezTo>
                <a:cubicBezTo>
                  <a:pt x="f1927" y="f2454"/>
                  <a:pt x="f1927" y="f2464"/>
                  <a:pt x="f1928" y="f2375"/>
                </a:cubicBezTo>
                <a:cubicBezTo>
                  <a:pt x="f1929" y="f2120"/>
                  <a:pt x="f1930" y="f2122"/>
                  <a:pt x="f1929" y="f2124"/>
                </a:cubicBezTo>
                <a:cubicBezTo>
                  <a:pt x="f1929" y="f2125"/>
                  <a:pt x="f1928" y="f2126"/>
                  <a:pt x="f1927" y="f2455"/>
                </a:cubicBezTo>
                <a:cubicBezTo>
                  <a:pt x="f1927" y="f2127"/>
                  <a:pt x="f1927" y="f2128"/>
                  <a:pt x="f1927" y="f2374"/>
                </a:cubicBezTo>
                <a:cubicBezTo>
                  <a:pt x="f1927" y="f2456"/>
                  <a:pt x="f1925" y="f2131"/>
                  <a:pt x="f1928" y="f2131"/>
                </a:cubicBezTo>
                <a:cubicBezTo>
                  <a:pt x="f1929" y="f2458"/>
                  <a:pt x="f1930" y="f2131"/>
                  <a:pt x="f1931" y="f2458"/>
                </a:cubicBezTo>
                <a:cubicBezTo>
                  <a:pt x="f2466" y="f2132"/>
                  <a:pt x="f2466" y="f2133"/>
                  <a:pt x="f1932" y="f2462"/>
                </a:cubicBezTo>
                <a:cubicBezTo>
                  <a:pt x="f1932" y="f2134"/>
                  <a:pt x="f2409" y="f2134"/>
                  <a:pt x="f1933" y="f2134"/>
                </a:cubicBezTo>
                <a:cubicBezTo>
                  <a:pt x="f1934" y="f2460"/>
                  <a:pt x="f2408" y="f2134"/>
                  <a:pt x="f1935" y="f2133"/>
                </a:cubicBezTo>
                <a:cubicBezTo>
                  <a:pt x="f2395" y="f2459"/>
                  <a:pt x="f1936" y="f2458"/>
                  <a:pt x="f1936" y="f2457"/>
                </a:cubicBezTo>
                <a:cubicBezTo>
                  <a:pt x="f1936" y="f2129"/>
                  <a:pt x="f2470" y="f2374"/>
                  <a:pt x="f1937" y="f2127"/>
                </a:cubicBezTo>
                <a:cubicBezTo>
                  <a:pt x="f2394" y="f2126"/>
                  <a:pt x="f2426" y="f2125"/>
                  <a:pt x="f2426" y="f2124"/>
                </a:cubicBezTo>
                <a:cubicBezTo>
                  <a:pt x="f2426" y="f2122"/>
                  <a:pt x="f2426" y="f2120"/>
                  <a:pt x="f2426" y="f2375"/>
                </a:cubicBezTo>
                <a:cubicBezTo>
                  <a:pt x="f1939" y="f2454"/>
                  <a:pt x="f1939" y="f2119"/>
                  <a:pt x="f1939" y="f2468"/>
                </a:cubicBezTo>
                <a:cubicBezTo>
                  <a:pt x="f1939" y="f2467"/>
                  <a:pt x="f2428" y="f2465"/>
                  <a:pt x="f2428" y="f2089"/>
                </a:cubicBezTo>
                <a:cubicBezTo>
                  <a:pt x="f1938" y="f2088"/>
                  <a:pt x="f1938" y="f2090"/>
                  <a:pt x="f1938" y="f2085"/>
                </a:cubicBezTo>
                <a:cubicBezTo>
                  <a:pt x="f1938" y="f2085"/>
                  <a:pt x="f1938" y="f2091"/>
                  <a:pt x="f1939" y="f2091"/>
                </a:cubicBezTo>
                <a:cubicBezTo>
                  <a:pt x="f2428" y="f2115"/>
                  <a:pt x="f2393" y="f2116"/>
                  <a:pt x="f2393" y="f2085"/>
                </a:cubicBezTo>
                <a:cubicBezTo>
                  <a:pt x="f1940" y="f2090"/>
                  <a:pt x="f1941" y="f2087"/>
                  <a:pt x="f2471" y="f2088"/>
                </a:cubicBezTo>
                <a:cubicBezTo>
                  <a:pt x="f1942" y="f2118"/>
                  <a:pt x="f1943" y="f2467"/>
                  <a:pt x="f1943" y="f2468"/>
                </a:cubicBezTo>
                <a:cubicBezTo>
                  <a:pt x="f1944" y="f2464"/>
                  <a:pt x="f1946" y="f2120"/>
                  <a:pt x="f1546" y="f2124"/>
                </a:cubicBezTo>
                <a:cubicBezTo>
                  <a:pt x="f1543" y="f2455"/>
                  <a:pt x="f1545" y="f2374"/>
                  <a:pt x="f1540" y="f2457"/>
                </a:cubicBezTo>
                <a:cubicBezTo>
                  <a:pt x="f1538" y="f2131"/>
                  <a:pt x="f1537" y="f2132"/>
                  <a:pt x="f1537" y="f2459"/>
                </a:cubicBezTo>
                <a:cubicBezTo>
                  <a:pt x="f1537" y="f2133"/>
                  <a:pt x="f1537" y="f2134"/>
                  <a:pt x="f1549" y="f2134"/>
                </a:cubicBezTo>
                <a:cubicBezTo>
                  <a:pt x="f1538" y="f2460"/>
                  <a:pt x="f1538" y="f2134"/>
                  <a:pt x="f1540" y="f2134"/>
                </a:cubicBezTo>
                <a:cubicBezTo>
                  <a:pt x="f1540" y="f2462"/>
                  <a:pt x="f1541" y="f2462"/>
                  <a:pt x="f1541" y="f2462"/>
                </a:cubicBezTo>
                <a:cubicBezTo>
                  <a:pt x="f1541" y="f2133"/>
                  <a:pt x="f1541" y="f2133"/>
                  <a:pt x="f1545" y="f2133"/>
                </a:cubicBezTo>
                <a:cubicBezTo>
                  <a:pt x="f1545" y="f2459"/>
                  <a:pt x="f1542" y="f2459"/>
                  <a:pt x="f1542" y="f2133"/>
                </a:cubicBezTo>
                <a:cubicBezTo>
                  <a:pt x="f1543" y="f2462"/>
                  <a:pt x="f1542" y="f2134"/>
                  <a:pt x="f1542" y="f2460"/>
                </a:cubicBezTo>
                <a:cubicBezTo>
                  <a:pt x="f1543" y="f2135"/>
                  <a:pt x="f1543" y="f2373"/>
                  <a:pt x="f1543" y="f2136"/>
                </a:cubicBezTo>
                <a:cubicBezTo>
                  <a:pt x="f1543" y="f2136"/>
                  <a:pt x="f1543" y="f2372"/>
                  <a:pt x="f1543" y="f2372"/>
                </a:cubicBezTo>
                <a:cubicBezTo>
                  <a:pt x="f1544" y="f2371"/>
                  <a:pt x="f1544" y="f2371"/>
                  <a:pt x="f1544" y="f2371"/>
                </a:cubicBezTo>
                <a:cubicBezTo>
                  <a:pt x="f1546" y="f2137"/>
                  <a:pt x="f1544" y="f2137"/>
                  <a:pt x="f1543" y="f2138"/>
                </a:cubicBezTo>
                <a:cubicBezTo>
                  <a:pt x="f1543" y="f2472"/>
                  <a:pt x="f1543" y="f2473"/>
                  <a:pt x="f1542" y="f2139"/>
                </a:cubicBezTo>
                <a:cubicBezTo>
                  <a:pt x="f1542" y="f2474"/>
                  <a:pt x="f1541" y="f2474"/>
                  <a:pt x="f1541" y="f2370"/>
                </a:cubicBezTo>
                <a:cubicBezTo>
                  <a:pt x="f1538" y="f2370"/>
                  <a:pt x="f1537" y="f2475"/>
                  <a:pt x="f1549" y="f2369"/>
                </a:cubicBezTo>
                <a:cubicBezTo>
                  <a:pt x="f1549" y="f2142"/>
                  <a:pt x="f1540" y="f2476"/>
                  <a:pt x="f1541" y="f2369"/>
                </a:cubicBezTo>
                <a:cubicBezTo>
                  <a:pt x="f1542" y="f2369"/>
                  <a:pt x="f1545" y="f2141"/>
                  <a:pt x="f1541" y="f2141"/>
                </a:cubicBezTo>
                <a:cubicBezTo>
                  <a:pt x="f1541" y="f2477"/>
                  <a:pt x="f1540" y="f2142"/>
                  <a:pt x="f1540" y="f2478"/>
                </a:cubicBezTo>
                <a:cubicBezTo>
                  <a:pt x="f1538" y="f2478"/>
                  <a:pt x="f1538" y="f2478"/>
                  <a:pt x="f1549" y="f2143"/>
                </a:cubicBezTo>
                <a:cubicBezTo>
                  <a:pt x="f1537" y="f2307"/>
                  <a:pt x="f1537" y="f2144"/>
                  <a:pt x="f1535" y="f2144"/>
                </a:cubicBezTo>
                <a:cubicBezTo>
                  <a:pt x="f1534" y="f2144"/>
                  <a:pt x="f2479" y="f2144"/>
                  <a:pt x="f1532" y="f2144"/>
                </a:cubicBezTo>
                <a:cubicBezTo>
                  <a:pt x="f2392" y="f2306"/>
                  <a:pt x="f1531" y="f2146"/>
                  <a:pt x="f2392" y="f2147"/>
                </a:cubicBezTo>
                <a:cubicBezTo>
                  <a:pt x="f1530" y="f2309"/>
                  <a:pt x="f2391" y="f2309"/>
                  <a:pt x="f1948" y="f2310"/>
                </a:cubicBezTo>
                <a:cubicBezTo>
                  <a:pt x="f1948" y="f2148"/>
                  <a:pt x="f1948" y="f2480"/>
                  <a:pt x="f1529" y="f2480"/>
                </a:cubicBezTo>
                <a:cubicBezTo>
                  <a:pt x="f1528" y="f2149"/>
                  <a:pt x="f1528" y="f2148"/>
                  <a:pt x="f1558" y="f2148"/>
                </a:cubicBezTo>
                <a:cubicBezTo>
                  <a:pt x="f1527" y="f2480"/>
                  <a:pt x="f1527" y="f2149"/>
                  <a:pt x="f1527" y="f2149"/>
                </a:cubicBezTo>
                <a:cubicBezTo>
                  <a:pt x="f1526" y="f2150"/>
                  <a:pt x="f1561" y="f2303"/>
                  <a:pt x="f2390" y="f2302"/>
                </a:cubicBezTo>
                <a:cubicBezTo>
                  <a:pt x="f1563" y="f2152"/>
                  <a:pt x="f1524" y="f2481"/>
                  <a:pt x="f2390" y="f2153"/>
                </a:cubicBezTo>
                <a:cubicBezTo>
                  <a:pt x="f1525" y="f2153"/>
                  <a:pt x="f1950" y="f2153"/>
                  <a:pt x="f1561" y="f2368"/>
                </a:cubicBezTo>
                <a:cubicBezTo>
                  <a:pt x="f1525" y="f2301"/>
                  <a:pt x="f1563" y="f2154"/>
                  <a:pt x="f1564" y="f2301"/>
                </a:cubicBezTo>
                <a:cubicBezTo>
                  <a:pt x="f1564" y="f2301"/>
                  <a:pt x="f1523" y="f2301"/>
                  <a:pt x="f1951" y="f2301"/>
                </a:cubicBezTo>
                <a:cubicBezTo>
                  <a:pt x="f1566" y="f2154"/>
                  <a:pt x="f1951" y="f2176"/>
                  <a:pt x="f1566" y="f2176"/>
                </a:cubicBezTo>
                <a:cubicBezTo>
                  <a:pt x="f1522" y="f2155"/>
                  <a:pt x="f2389" y="f2155"/>
                  <a:pt x="f1521" y="f2155"/>
                </a:cubicBezTo>
                <a:cubicBezTo>
                  <a:pt x="f1520" y="f2155"/>
                  <a:pt x="f1520" y="f2155"/>
                  <a:pt x="f1953" y="f2175"/>
                </a:cubicBezTo>
                <a:cubicBezTo>
                  <a:pt x="f1519" y="f2174"/>
                  <a:pt x="f1965" y="f2173"/>
                  <a:pt x="f1518" y="f2177"/>
                </a:cubicBezTo>
                <a:cubicBezTo>
                  <a:pt x="f1518" y="f2158"/>
                  <a:pt x="f1966" y="f2367"/>
                  <a:pt x="f1966" y="f2159"/>
                </a:cubicBezTo>
                <a:cubicBezTo>
                  <a:pt x="f1517" y="f2160"/>
                  <a:pt x="f1516" y="f2161"/>
                  <a:pt x="f1515" y="f2169"/>
                </a:cubicBezTo>
                <a:cubicBezTo>
                  <a:pt x="f1567" y="f2168"/>
                  <a:pt x="f1514" y="f2165"/>
                  <a:pt x="f2482" y="f2167"/>
                </a:cubicBezTo>
                <a:cubicBezTo>
                  <a:pt x="f1513" y="f2179"/>
                  <a:pt x="f1569" y="f2180"/>
                  <a:pt x="f1569" y="f2181"/>
                </a:cubicBezTo>
                <a:cubicBezTo>
                  <a:pt x="f1569" y="f2315"/>
                  <a:pt x="f1569" y="f2483"/>
                  <a:pt x="f1511" y="f2182"/>
                </a:cubicBezTo>
                <a:cubicBezTo>
                  <a:pt x="f1511" y="f2183"/>
                  <a:pt x="f1510" y="f2183"/>
                  <a:pt x="f1510" y="f2366"/>
                </a:cubicBezTo>
                <a:cubicBezTo>
                  <a:pt x="f1509" y="f2484"/>
                  <a:pt x="f1509" y="f2365"/>
                  <a:pt x="f1570" y="f2186"/>
                </a:cubicBezTo>
                <a:cubicBezTo>
                  <a:pt x="f1572" y="f2316"/>
                  <a:pt x="f1572" y="f2364"/>
                  <a:pt x="f1967" y="f2363"/>
                </a:cubicBezTo>
                <a:cubicBezTo>
                  <a:pt x="f1967" y="f2363"/>
                  <a:pt x="f2388" y="f2317"/>
                  <a:pt x="f2388" y="f2297"/>
                </a:cubicBezTo>
                <a:cubicBezTo>
                  <a:pt x="f1968" y="f2485"/>
                  <a:pt x="f2388" y="f2296"/>
                  <a:pt x="f1968" y="f2318"/>
                </a:cubicBezTo>
                <a:cubicBezTo>
                  <a:pt x="f2406" y="f2295"/>
                  <a:pt x="f1971" y="f2295"/>
                  <a:pt x="f2387" y="f2190"/>
                </a:cubicBezTo>
                <a:cubicBezTo>
                  <a:pt x="f1972" y="f2190"/>
                  <a:pt x="f1973" y="f2190"/>
                  <a:pt x="f1974" y="f2190"/>
                </a:cubicBezTo>
                <a:cubicBezTo>
                  <a:pt x="f1974" y="f2190"/>
                  <a:pt x="f1988" y="f2190"/>
                  <a:pt x="f1976" y="f2362"/>
                </a:cubicBezTo>
                <a:cubicBezTo>
                  <a:pt x="f1975" y="f2294"/>
                  <a:pt x="f1974" y="f2294"/>
                  <a:pt x="f1973" y="f2319"/>
                </a:cubicBezTo>
                <a:cubicBezTo>
                  <a:pt x="f1973" y="f2319"/>
                  <a:pt x="f1973" y="f2191"/>
                  <a:pt x="f1972" y="f2204"/>
                </a:cubicBezTo>
                <a:cubicBezTo>
                  <a:pt x="f2387" y="f2320"/>
                  <a:pt x="f1969" y="f2320"/>
                  <a:pt x="f2406" y="f2192"/>
                </a:cubicBezTo>
                <a:cubicBezTo>
                  <a:pt x="f1968" y="f2192"/>
                  <a:pt x="f2388" y="f2204"/>
                  <a:pt x="f1967" y="f2204"/>
                </a:cubicBezTo>
                <a:cubicBezTo>
                  <a:pt x="f1572" y="f2192"/>
                  <a:pt x="f1572" y="f2320"/>
                  <a:pt x="f1571" y="f2320"/>
                </a:cubicBezTo>
                <a:cubicBezTo>
                  <a:pt x="f1509" y="f2193"/>
                  <a:pt x="f1569" y="f2320"/>
                  <a:pt x="f1569" y="f2194"/>
                </a:cubicBezTo>
                <a:cubicBezTo>
                  <a:pt x="f1569" y="f2195"/>
                  <a:pt x="f1511" y="f2195"/>
                  <a:pt x="f1511" y="f2196"/>
                </a:cubicBezTo>
                <a:cubicBezTo>
                  <a:pt x="f1510" y="f2197"/>
                  <a:pt x="f1511" y="f2198"/>
                  <a:pt x="f1510" y="f2201"/>
                </a:cubicBezTo>
                <a:cubicBezTo>
                  <a:pt x="f1510" y="f2201"/>
                  <a:pt x="f1509" y="f2201"/>
                  <a:pt x="f1509" y="f2201"/>
                </a:cubicBezTo>
                <a:cubicBezTo>
                  <a:pt x="f1570" y="f2199"/>
                  <a:pt x="f1570" y="f2199"/>
                  <a:pt x="f1570" y="f2200"/>
                </a:cubicBezTo>
                <a:cubicBezTo>
                  <a:pt x="f1571" y="f2200"/>
                  <a:pt x="f1571" y="f2245"/>
                  <a:pt x="f1572" y="f2245"/>
                </a:cubicBezTo>
                <a:cubicBezTo>
                  <a:pt x="f2388" y="f2245"/>
                  <a:pt x="f2388" y="f2200"/>
                  <a:pt x="f2388" y="f2199"/>
                </a:cubicBezTo>
                <a:cubicBezTo>
                  <a:pt x="f1968" y="f2201"/>
                  <a:pt x="f2406" y="f2199"/>
                  <a:pt x="f1969" y="f2199"/>
                </a:cubicBezTo>
                <a:cubicBezTo>
                  <a:pt x="f1971" y="f2199"/>
                  <a:pt x="f1971" y="f2200"/>
                  <a:pt x="f2387" y="f2205"/>
                </a:cubicBezTo>
                <a:cubicBezTo>
                  <a:pt x="f2387" y="f2205"/>
                  <a:pt x="f1972" y="f2244"/>
                  <a:pt x="f1971" y="f2244"/>
                </a:cubicBezTo>
                <a:cubicBezTo>
                  <a:pt x="f1971" y="f2244"/>
                  <a:pt x="f1969" y="f2244"/>
                  <a:pt x="f1969" y="f2205"/>
                </a:cubicBezTo>
                <a:cubicBezTo>
                  <a:pt x="f1969" y="f2205"/>
                  <a:pt x="f2406" y="f2205"/>
                  <a:pt x="f2406" y="f2205"/>
                </a:cubicBezTo>
                <a:cubicBezTo>
                  <a:pt x="f1967" y="f2205"/>
                  <a:pt x="f1572" y="f2205"/>
                  <a:pt x="f1570" y="f2245"/>
                </a:cubicBezTo>
                <a:cubicBezTo>
                  <a:pt x="f1509" y="f2200"/>
                  <a:pt x="f1510" y="f2200"/>
                  <a:pt x="f1511" y="f2200"/>
                </a:cubicBezTo>
                <a:cubicBezTo>
                  <a:pt x="f1569" y="f2200"/>
                  <a:pt x="f1512" y="f2200"/>
                  <a:pt x="f1513" y="f2200"/>
                </a:cubicBezTo>
                <a:cubicBezTo>
                  <a:pt x="f1514" y="f2199"/>
                  <a:pt x="f1567" y="f2200"/>
                  <a:pt x="f1516" y="f2245"/>
                </a:cubicBezTo>
                <a:cubicBezTo>
                  <a:pt x="f1966" y="f2205"/>
                  <a:pt x="f1965" y="f2200"/>
                  <a:pt x="f1953" y="f2245"/>
                </a:cubicBezTo>
                <a:cubicBezTo>
                  <a:pt x="f1959" y="f2205"/>
                  <a:pt x="f1521" y="f2205"/>
                  <a:pt x="f2389" y="f2206"/>
                </a:cubicBezTo>
                <a:cubicBezTo>
                  <a:pt x="f2389" y="f2243"/>
                  <a:pt x="f1521" y="f2241"/>
                  <a:pt x="f1521" y="f2240"/>
                </a:cubicBezTo>
                <a:cubicBezTo>
                  <a:pt x="f1959" y="f2208"/>
                  <a:pt x="f1959" y="f2208"/>
                  <a:pt x="f1959" y="f2239"/>
                </a:cubicBezTo>
                <a:cubicBezTo>
                  <a:pt x="f1521" y="f2247"/>
                  <a:pt x="f2389" y="f2247"/>
                  <a:pt x="f1522" y="f2247"/>
                </a:cubicBezTo>
                <a:cubicBezTo>
                  <a:pt x="f1951" y="f2238"/>
                  <a:pt x="f1566" y="f2210"/>
                  <a:pt x="f1564" y="f2210"/>
                </a:cubicBezTo>
                <a:cubicBezTo>
                  <a:pt x="f1564" y="f2210"/>
                  <a:pt x="f1563" y="f2210"/>
                  <a:pt x="f2390" y="f2210"/>
                </a:cubicBezTo>
                <a:cubicBezTo>
                  <a:pt x="f1525" y="f2237"/>
                  <a:pt x="f2390" y="f2209"/>
                  <a:pt x="f1563" y="f2209"/>
                </a:cubicBezTo>
                <a:cubicBezTo>
                  <a:pt x="f1524" y="f2238"/>
                  <a:pt x="f1522" y="f2238"/>
                  <a:pt x="f1951" y="f2239"/>
                </a:cubicBezTo>
                <a:cubicBezTo>
                  <a:pt x="f1523" y="f2208"/>
                  <a:pt x="f1564" y="f2239"/>
                  <a:pt x="f1524" y="f2208"/>
                </a:cubicBezTo>
                <a:cubicBezTo>
                  <a:pt x="f1563" y="f2208"/>
                  <a:pt x="f2390" y="f2240"/>
                  <a:pt x="f1525" y="f2240"/>
                </a:cubicBezTo>
                <a:cubicBezTo>
                  <a:pt x="f1526" y="f2246"/>
                  <a:pt x="f1527" y="f2246"/>
                  <a:pt x="f1558" y="f2207"/>
                </a:cubicBezTo>
                <a:cubicBezTo>
                  <a:pt x="f1528" y="f2243"/>
                  <a:pt x="f1528" y="f2244"/>
                  <a:pt x="f1529" y="f2205"/>
                </a:cubicBezTo>
                <a:cubicBezTo>
                  <a:pt x="f1948" y="f2245"/>
                  <a:pt x="f2391" y="f2205"/>
                  <a:pt x="f2391" y="f2244"/>
                </a:cubicBezTo>
                <a:cubicBezTo>
                  <a:pt x="f1530" y="f2244"/>
                  <a:pt x="f2392" y="f2206"/>
                  <a:pt x="f1531" y="f2206"/>
                </a:cubicBezTo>
                <a:cubicBezTo>
                  <a:pt x="f1532" y="f2206"/>
                  <a:pt x="f1533" y="f2242"/>
                  <a:pt x="f2479" y="f2242"/>
                </a:cubicBezTo>
                <a:cubicBezTo>
                  <a:pt x="f1534" y="f2243"/>
                  <a:pt x="f1535" y="f2243"/>
                  <a:pt x="f1536" y="f2243"/>
                </a:cubicBezTo>
                <a:cubicBezTo>
                  <a:pt x="f1537" y="f2243"/>
                  <a:pt x="f1549" y="f2207"/>
                  <a:pt x="f1538" y="f2207"/>
                </a:cubicBezTo>
                <a:cubicBezTo>
                  <a:pt x="f1540" y="f2207"/>
                  <a:pt x="f1541" y="f2243"/>
                  <a:pt x="f1541" y="f2242"/>
                </a:cubicBezTo>
                <a:cubicBezTo>
                  <a:pt x="f1545" y="f2206"/>
                  <a:pt x="f1541" y="f2244"/>
                  <a:pt x="f1542" y="f2244"/>
                </a:cubicBezTo>
                <a:cubicBezTo>
                  <a:pt x="f1542" y="f2205"/>
                  <a:pt x="f1543" y="f2205"/>
                  <a:pt x="f1543" y="f2245"/>
                </a:cubicBezTo>
                <a:cubicBezTo>
                  <a:pt x="f1544" y="f2199"/>
                  <a:pt x="f1543" y="f2197"/>
                  <a:pt x="f1546" y="f2196"/>
                </a:cubicBezTo>
                <a:cubicBezTo>
                  <a:pt x="f1547" y="f2195"/>
                  <a:pt x="f1947" y="f2195"/>
                  <a:pt x="f1946" y="f2195"/>
                </a:cubicBezTo>
                <a:cubicBezTo>
                  <a:pt x="f1946" y="f2202"/>
                  <a:pt x="f2431" y="f2194"/>
                  <a:pt x="f2431" y="f2203"/>
                </a:cubicBezTo>
                <a:cubicBezTo>
                  <a:pt x="f1945" y="f2320"/>
                  <a:pt x="f1944" y="f2192"/>
                  <a:pt x="f1943" y="f2204"/>
                </a:cubicBezTo>
                <a:cubicBezTo>
                  <a:pt x="f1942" y="f2191"/>
                  <a:pt x="f1941" y="f2294"/>
                  <a:pt x="f1940" y="f2190"/>
                </a:cubicBezTo>
                <a:cubicBezTo>
                  <a:pt x="f1940" y="f2295"/>
                  <a:pt x="f1940" y="f2318"/>
                  <a:pt x="f1940" y="f2296"/>
                </a:cubicBezTo>
                <a:cubicBezTo>
                  <a:pt x="f1940" y="f2189"/>
                  <a:pt x="f2471" y="f2485"/>
                  <a:pt x="f1941" y="f2297"/>
                </a:cubicBezTo>
                <a:cubicBezTo>
                  <a:pt x="f1941" y="f2317"/>
                  <a:pt x="f1940" y="f2317"/>
                  <a:pt x="f2393" y="f2317"/>
                </a:cubicBezTo>
                <a:cubicBezTo>
                  <a:pt x="f2428" y="f2317"/>
                  <a:pt x="f2428" y="f2317"/>
                  <a:pt x="f1939" y="f2363"/>
                </a:cubicBezTo>
                <a:cubicBezTo>
                  <a:pt x="f1938" y="f2188"/>
                  <a:pt x="f2394" y="f2188"/>
                  <a:pt x="f1937" y="f2364"/>
                </a:cubicBezTo>
                <a:cubicBezTo>
                  <a:pt x="f1937" y="f2316"/>
                  <a:pt x="f2394" y="f2365"/>
                  <a:pt x="f1937" y="f2484"/>
                </a:cubicBezTo>
                <a:cubicBezTo>
                  <a:pt x="f1937" y="f2184"/>
                  <a:pt x="f2470" y="f2184"/>
                  <a:pt x="f1936" y="f2366"/>
                </a:cubicBezTo>
                <a:cubicBezTo>
                  <a:pt x="f1936" y="f2183"/>
                  <a:pt x="f2395" y="f2182"/>
                  <a:pt x="f2395" y="f2483"/>
                </a:cubicBezTo>
                <a:cubicBezTo>
                  <a:pt x="f2395" y="f2315"/>
                  <a:pt x="f2395" y="f2181"/>
                  <a:pt x="f2424" y="f2314"/>
                </a:cubicBezTo>
                <a:cubicBezTo>
                  <a:pt x="f2424" y="f2180"/>
                  <a:pt x="f1935" y="f2299"/>
                  <a:pt x="f1935" y="f2179"/>
                </a:cubicBezTo>
                <a:cubicBezTo>
                  <a:pt x="f2408" y="f2167"/>
                  <a:pt x="f2408" y="f2165"/>
                  <a:pt x="f1934" y="f2168"/>
                </a:cubicBezTo>
                <a:cubicBezTo>
                  <a:pt x="f2396" y="f2169"/>
                  <a:pt x="f1933" y="f2162"/>
                  <a:pt x="f2409" y="f2161"/>
                </a:cubicBezTo>
                <a:cubicBezTo>
                  <a:pt x="f1932" y="f2159"/>
                  <a:pt x="f2423" y="f2312"/>
                  <a:pt x="f1927" y="f2177"/>
                </a:cubicBezTo>
                <a:cubicBezTo>
                  <a:pt x="f1924" y="f2172"/>
                  <a:pt x="f2422" y="f2177"/>
                  <a:pt x="f1919" y="f2157"/>
                </a:cubicBezTo>
                <a:cubicBezTo>
                  <a:pt x="f1918" y="f2157"/>
                  <a:pt x="f2420" y="f2173"/>
                  <a:pt x="f1917" y="f2173"/>
                </a:cubicBezTo>
                <a:cubicBezTo>
                  <a:pt x="f1916" y="f2173"/>
                  <a:pt x="f1914" y="f2173"/>
                  <a:pt x="f1913" y="f2311"/>
                </a:cubicBezTo>
                <a:cubicBezTo>
                  <a:pt x="f1915" y="f2311"/>
                  <a:pt x="f1915" y="f2174"/>
                  <a:pt x="f1912" y="f2174"/>
                </a:cubicBezTo>
                <a:cubicBezTo>
                  <a:pt x="f1903" y="f2156"/>
                  <a:pt x="f1904" y="f2156"/>
                  <a:pt x="f1905" y="f2156"/>
                </a:cubicBezTo>
                <a:cubicBezTo>
                  <a:pt x="f1902" y="f2175"/>
                  <a:pt x="f1907" y="f2155"/>
                  <a:pt x="f1901" y="f2154"/>
                </a:cubicBezTo>
                <a:cubicBezTo>
                  <a:pt x="f1908" y="f2368"/>
                  <a:pt x="f1900" y="f2153"/>
                  <a:pt x="f1899" y="f2481"/>
                </a:cubicBezTo>
                <a:cubicBezTo>
                  <a:pt x="f1898" y="f2302"/>
                  <a:pt x="f1898" y="f2303"/>
                  <a:pt x="f2486" y="f2304"/>
                </a:cubicBezTo>
                <a:cubicBezTo>
                  <a:pt x="f1897" y="f2480"/>
                  <a:pt x="f2418" y="f2480"/>
                  <a:pt x="f2416" y="f2148"/>
                </a:cubicBezTo>
                <a:cubicBezTo>
                  <a:pt x="f2487" y="f2310"/>
                  <a:pt x="f1895" y="f2310"/>
                  <a:pt x="f2398" y="f2309"/>
                </a:cubicBezTo>
                <a:cubicBezTo>
                  <a:pt x="f2419" y="f2147"/>
                  <a:pt x="f1893" y="f2147"/>
                  <a:pt x="f2415" y="f2308"/>
                </a:cubicBezTo>
                <a:cubicBezTo>
                  <a:pt x="f2413" y="f2146"/>
                  <a:pt x="f1885" y="f2308"/>
                  <a:pt x="f1884" y="f2145"/>
                </a:cubicBezTo>
                <a:cubicBezTo>
                  <a:pt x="f1883" y="f2144"/>
                  <a:pt x="f1883" y="f2143"/>
                  <a:pt x="f1881" y="f2478"/>
                </a:cubicBezTo>
                <a:cubicBezTo>
                  <a:pt x="f1886" y="f2477"/>
                  <a:pt x="f1887" y="f2141"/>
                  <a:pt x="f1877" y="f2141"/>
                </a:cubicBezTo>
                <a:cubicBezTo>
                  <a:pt x="f1876" y="f2369"/>
                  <a:pt x="f1890" y="f2369"/>
                  <a:pt x="f2400" y="f2369"/>
                </a:cubicBezTo>
                <a:cubicBezTo>
                  <a:pt x="f1641" y="f2476"/>
                  <a:pt x="f1644" y="f2475"/>
                  <a:pt x="f1646" y="f2475"/>
                </a:cubicBezTo>
                <a:cubicBezTo>
                  <a:pt x="f1647" y="f2475"/>
                  <a:pt x="f1648" y="f2140"/>
                  <a:pt x="f1650" y="f2370"/>
                </a:cubicBezTo>
                <a:cubicBezTo>
                  <a:pt x="f1638" y="f2474"/>
                  <a:pt x="f1573" y="f2474"/>
                  <a:pt x="f1575" y="f2370"/>
                </a:cubicBezTo>
                <a:cubicBezTo>
                  <a:pt x="f1577" y="f2140"/>
                  <a:pt x="f1867" y="f2140"/>
                  <a:pt x="f1578" y="f2475"/>
                </a:cubicBezTo>
                <a:cubicBezTo>
                  <a:pt x="f1581" y="f2475"/>
                  <a:pt x="f1582" y="f2476"/>
                  <a:pt x="f1584" y="f2369"/>
                </a:cubicBezTo>
                <a:cubicBezTo>
                  <a:pt x="f1586" y="f2369"/>
                  <a:pt x="f2402" y="f2369"/>
                  <a:pt x="f1587" y="f2141"/>
                </a:cubicBezTo>
                <a:cubicBezTo>
                  <a:pt x="f1866" y="f2141"/>
                  <a:pt x="f1588" y="f2477"/>
                  <a:pt x="f1865" y="f2142"/>
                </a:cubicBezTo>
                <a:cubicBezTo>
                  <a:pt x="f1589" y="f2142"/>
                  <a:pt x="f8" y="f2478"/>
                  <a:pt x="f8" y="f2478"/>
                </a:cubicBezTo>
                <a:cubicBezTo>
                  <a:pt x="f1590" y="f2478"/>
                  <a:pt x="f1590" y="f2142"/>
                  <a:pt x="f1590" y="f2477"/>
                </a:cubicBezTo>
                <a:cubicBezTo>
                  <a:pt x="f8" y="f2477"/>
                  <a:pt x="f1589" y="f2141"/>
                  <a:pt x="f1589" y="f2141"/>
                </a:cubicBezTo>
                <a:cubicBezTo>
                  <a:pt x="f1865" y="f2141"/>
                  <a:pt x="f1865" y="f2369"/>
                  <a:pt x="f1588" y="f2476"/>
                </a:cubicBezTo>
                <a:cubicBezTo>
                  <a:pt x="f1866" y="f2475"/>
                  <a:pt x="f1587" y="f2140"/>
                  <a:pt x="f1587" y="f2474"/>
                </a:cubicBezTo>
                <a:cubicBezTo>
                  <a:pt x="f1588" y="f2474"/>
                  <a:pt x="f1588" y="f2475"/>
                  <a:pt x="f8" y="f2475"/>
                </a:cubicBezTo>
                <a:cubicBezTo>
                  <a:pt x="f1590" y="f2475"/>
                  <a:pt x="f2425" y="f2475"/>
                  <a:pt x="f1864" y="f2476"/>
                </a:cubicBezTo>
                <a:cubicBezTo>
                  <a:pt x="f1591" y="f2476"/>
                  <a:pt x="f1591" y="f2369"/>
                  <a:pt x="f2488" y="f2369"/>
                </a:cubicBezTo>
                <a:cubicBezTo>
                  <a:pt x="f1592" y="f2141"/>
                  <a:pt x="f1593" y="f2369"/>
                  <a:pt x="f1594" y="f2141"/>
                </a:cubicBezTo>
                <a:cubicBezTo>
                  <a:pt x="f1863" y="f2141"/>
                  <a:pt x="f2463" y="f2477"/>
                  <a:pt x="f1595" y="f2477"/>
                </a:cubicBezTo>
                <a:cubicBezTo>
                  <a:pt x="f1595" y="f2142"/>
                  <a:pt x="f1600" y="f2478"/>
                  <a:pt x="f1596" y="f2478"/>
                </a:cubicBezTo>
                <a:cubicBezTo>
                  <a:pt x="f1597" y="f2142"/>
                  <a:pt x="f1596" y="f2477"/>
                  <a:pt x="f1597" y="f2141"/>
                </a:cubicBezTo>
                <a:cubicBezTo>
                  <a:pt x="f1598" y="f2141"/>
                  <a:pt x="f2427" y="f2141"/>
                  <a:pt x="f2427" y="f2141"/>
                </a:cubicBezTo>
                <a:cubicBezTo>
                  <a:pt x="f1601" y="f2477"/>
                  <a:pt x="f1601" y="f2142"/>
                  <a:pt x="f2461" y="f2478"/>
                </a:cubicBezTo>
                <a:cubicBezTo>
                  <a:pt x="f2461" y="f2307"/>
                  <a:pt x="f1602" y="f2306"/>
                  <a:pt x="f1611" y="f2306"/>
                </a:cubicBezTo>
                <a:cubicBezTo>
                  <a:pt x="f1603" y="f2306"/>
                  <a:pt x="f1605" y="f2145"/>
                  <a:pt x="f1604" y="f2305"/>
                </a:cubicBezTo>
                <a:cubicBezTo>
                  <a:pt x="f1603" y="f2305"/>
                  <a:pt x="f1612" y="f2305"/>
                  <a:pt x="f1602" y="f2305"/>
                </a:cubicBezTo>
                <a:cubicBezTo>
                  <a:pt x="f1862" y="f2305"/>
                  <a:pt x="f1862" y="f2146"/>
                  <a:pt x="f2461" y="f2146"/>
                </a:cubicBezTo>
                <a:cubicBezTo>
                  <a:pt x="f2427" y="f2146"/>
                  <a:pt x="f2427" y="f2305"/>
                  <a:pt x="f1599" y="f2305"/>
                </a:cubicBezTo>
                <a:cubicBezTo>
                  <a:pt x="f1597" y="f2145"/>
                  <a:pt x="f1600" y="f2145"/>
                  <a:pt x="f2463" y="f2145"/>
                </a:cubicBezTo>
                <a:cubicBezTo>
                  <a:pt x="f1593" y="f2305"/>
                  <a:pt x="f1594" y="f2144"/>
                  <a:pt x="f1594" y="f2143"/>
                </a:cubicBezTo>
                <a:cubicBezTo>
                  <a:pt x="f1594" y="f2478"/>
                  <a:pt x="f2488" y="f2478"/>
                  <a:pt x="f1591" y="f2142"/>
                </a:cubicBezTo>
                <a:cubicBezTo>
                  <a:pt x="f2425" y="f2477"/>
                  <a:pt x="f2425" y="f2142"/>
                  <a:pt x="f2425" y="f2143"/>
                </a:cubicBezTo>
                <a:cubicBezTo>
                  <a:pt x="f2425" y="f2144"/>
                  <a:pt x="f1864" y="f2307"/>
                  <a:pt x="f1591" y="f2306"/>
                </a:cubicBezTo>
                <a:cubicBezTo>
                  <a:pt x="f1591" y="f2306"/>
                  <a:pt x="f1591" y="f2145"/>
                  <a:pt x="f1591" y="f2305"/>
                </a:cubicBezTo>
                <a:cubicBezTo>
                  <a:pt x="f2488" y="f2146"/>
                  <a:pt x="f1593" y="f2305"/>
                  <a:pt x="f1594" y="f2146"/>
                </a:cubicBezTo>
                <a:cubicBezTo>
                  <a:pt x="f1863" y="f2146"/>
                  <a:pt x="f2463" y="f2147"/>
                  <a:pt x="f1595" y="f2147"/>
                </a:cubicBezTo>
                <a:cubicBezTo>
                  <a:pt x="f1600" y="f2309"/>
                  <a:pt x="f1598" y="f2309"/>
                  <a:pt x="f2427" y="f2309"/>
                </a:cubicBezTo>
                <a:cubicBezTo>
                  <a:pt x="f2461" y="f2310"/>
                  <a:pt x="f1862" y="f2148"/>
                  <a:pt x="f1611" y="f2148"/>
                </a:cubicBezTo>
                <a:cubicBezTo>
                  <a:pt x="f1604" y="f2148"/>
                  <a:pt x="f1606" y="f2148"/>
                  <a:pt x="f1608" y="f2148"/>
                </a:cubicBezTo>
                <a:cubicBezTo>
                  <a:pt x="f1613" y="f2148"/>
                  <a:pt x="f1610" y="f2148"/>
                  <a:pt x="f1861" y="f2310"/>
                </a:cubicBezTo>
                <a:cubicBezTo>
                  <a:pt x="f1614" y="f2310"/>
                  <a:pt x="f1615" y="f2309"/>
                  <a:pt x="f1617" y="f2309"/>
                </a:cubicBezTo>
                <a:cubicBezTo>
                  <a:pt x="f1621" y="f2308"/>
                  <a:pt x="f2435" y="f2144"/>
                  <a:pt x="f1621" y="f2142"/>
                </a:cubicBezTo>
                <a:cubicBezTo>
                  <a:pt x="f1621" y="f2477"/>
                  <a:pt x="f1622" y="f2141"/>
                  <a:pt x="f1622" y="f2476"/>
                </a:cubicBezTo>
                <a:cubicBezTo>
                  <a:pt x="f1628" y="f2475"/>
                  <a:pt x="f1628" y="f2370"/>
                  <a:pt x="f1628" y="f2474"/>
                </a:cubicBezTo>
                <a:cubicBezTo>
                  <a:pt x="f1623" y="f2473"/>
                  <a:pt x="f1628" y="f2138"/>
                  <a:pt x="f1628" y="f2137"/>
                </a:cubicBezTo>
                <a:cubicBezTo>
                  <a:pt x="f1628" y="f2136"/>
                  <a:pt x="f1624" y="f2373"/>
                  <a:pt x="f1627" y="f2134"/>
                </a:cubicBezTo>
                <a:cubicBezTo>
                  <a:pt x="f1627" y="f2132"/>
                  <a:pt x="f1626" y="f2456"/>
                  <a:pt x="f1859" y="f2128"/>
                </a:cubicBezTo>
                <a:cubicBezTo>
                  <a:pt x="f1631" y="f2127"/>
                  <a:pt x="f1858" y="f2127"/>
                  <a:pt x="f1634" y="f2127"/>
                </a:cubicBezTo>
                <a:cubicBezTo>
                  <a:pt x="f1637" y="f2127"/>
                  <a:pt x="f1857" y="f2127"/>
                  <a:pt x="f1855" y="f2455"/>
                </a:cubicBezTo>
                <a:cubicBezTo>
                  <a:pt x="f1854" y="f2455"/>
                  <a:pt x="f1853" y="f2127"/>
                  <a:pt x="f2440" y="f2455"/>
                </a:cubicBezTo>
                <a:cubicBezTo>
                  <a:pt x="f1851" y="f2455"/>
                  <a:pt x="f1848" y="f2126"/>
                  <a:pt x="f1845" y="f2126"/>
                </a:cubicBezTo>
                <a:cubicBezTo>
                  <a:pt x="f1846" y="f2126"/>
                  <a:pt x="f1843" y="f2125"/>
                  <a:pt x="f2442" y="f2124"/>
                </a:cubicBezTo>
                <a:cubicBezTo>
                  <a:pt x="f1453" y="f2124"/>
                  <a:pt x="f1455" y="f2124"/>
                  <a:pt x="f1460" y="f2124"/>
                </a:cubicBezTo>
                <a:cubicBezTo>
                  <a:pt x="f1508" y="f2124"/>
                  <a:pt x="f1462" y="f2123"/>
                  <a:pt x="f1464" y="f2122"/>
                </a:cubicBezTo>
                <a:cubicBezTo>
                  <a:pt x="f1466" y="f2121"/>
                  <a:pt x="f1467" y="f2375"/>
                  <a:pt x="f1470" y="f2375"/>
                </a:cubicBezTo>
                <a:cubicBezTo>
                  <a:pt x="f1471" y="f2464"/>
                  <a:pt x="f1473" y="f2464"/>
                  <a:pt x="f1841" y="f2464"/>
                </a:cubicBezTo>
                <a:cubicBezTo>
                  <a:pt x="f1507" y="f2375"/>
                  <a:pt x="f1476" y="f2120"/>
                  <a:pt x="f1477" y="f2120"/>
                </a:cubicBezTo>
                <a:cubicBezTo>
                  <a:pt x="f1482" y="f2120"/>
                  <a:pt x="f1484" y="f2120"/>
                  <a:pt x="f1488" y="f2120"/>
                </a:cubicBezTo>
                <a:cubicBezTo>
                  <a:pt x="f1501" y="f2120"/>
                  <a:pt x="f1831" y="f2375"/>
                  <a:pt x="f1497" y="f2375"/>
                </a:cubicBezTo>
                <a:cubicBezTo>
                  <a:pt x="f1495" y="f2375"/>
                  <a:pt x="f1494" y="f2375"/>
                  <a:pt x="f1830" y="f2464"/>
                </a:cubicBezTo>
                <a:cubicBezTo>
                  <a:pt x="f1833" y="f2464"/>
                  <a:pt x="f1834" y="f2454"/>
                  <a:pt x="f1834" y="f2119"/>
                </a:cubicBezTo>
                <a:cubicBezTo>
                  <a:pt x="f1835" y="f2376"/>
                  <a:pt x="f1836" y="f2467"/>
                  <a:pt x="f1837" y="f2465"/>
                </a:cubicBezTo>
                <a:cubicBezTo>
                  <a:pt x="f1826" y="f2465"/>
                  <a:pt x="f1824" y="f2465"/>
                  <a:pt x="f1821" y="f2465"/>
                </a:cubicBezTo>
                <a:cubicBezTo>
                  <a:pt x="f1819" y="f2118"/>
                  <a:pt x="f2489" y="f2089"/>
                  <a:pt x="f2490" y="f2089"/>
                </a:cubicBezTo>
                <a:cubicBezTo>
                  <a:pt x="f1816" y="f2089"/>
                  <a:pt x="f1815" y="f2118"/>
                  <a:pt x="f1814" y="f2118"/>
                </a:cubicBezTo>
                <a:cubicBezTo>
                  <a:pt x="f1813" y="f2465"/>
                  <a:pt x="f2491" y="f2465"/>
                  <a:pt x="f2492" y="f2465"/>
                </a:cubicBezTo>
                <a:cubicBezTo>
                  <a:pt x="f2493" y="f2465"/>
                  <a:pt x="f2493" y="f2465"/>
                  <a:pt x="f2493" y="f2088"/>
                </a:cubicBezTo>
                <a:cubicBezTo>
                  <a:pt x="f2493" y="f2087"/>
                  <a:pt x="f2493" y="f2086"/>
                  <a:pt x="f2494" y="f2086"/>
                </a:cubicBezTo>
                <a:cubicBezTo>
                  <a:pt x="f2495" y="f2086"/>
                  <a:pt x="f1811" y="f2087"/>
                  <a:pt x="f1811" y="f2087"/>
                </a:cubicBezTo>
                <a:cubicBezTo>
                  <a:pt x="f2496" y="f2088"/>
                  <a:pt x="f2496" y="f2088"/>
                  <a:pt x="f1810" y="f2088"/>
                </a:cubicBezTo>
                <a:cubicBezTo>
                  <a:pt x="f2497" y="f2088"/>
                  <a:pt x="f1809" y="f2089"/>
                  <a:pt x="f1808" y="f2465"/>
                </a:cubicBezTo>
                <a:cubicBezTo>
                  <a:pt x="f1808" y="f2465"/>
                  <a:pt x="f2498" y="f2465"/>
                  <a:pt x="f2499" y="f2465"/>
                </a:cubicBezTo>
                <a:cubicBezTo>
                  <a:pt x="f1807" y="f2118"/>
                  <a:pt x="f2499" y="f2088"/>
                  <a:pt x="f2500" y="f2088"/>
                </a:cubicBezTo>
                <a:cubicBezTo>
                  <a:pt x="f1806" y="f2088"/>
                  <a:pt x="f2501" y="f2465"/>
                  <a:pt x="f1805" y="f2465"/>
                </a:cubicBezTo>
                <a:cubicBezTo>
                  <a:pt x="f2502" y="f2465"/>
                  <a:pt x="f2503" y="f2465"/>
                  <a:pt x="f1804" y="f2467"/>
                </a:cubicBezTo>
                <a:cubicBezTo>
                  <a:pt x="f2504" y="f2467"/>
                  <a:pt x="f1803" y="f2376"/>
                  <a:pt x="f2505" y="f2376"/>
                </a:cubicBezTo>
                <a:cubicBezTo>
                  <a:pt x="f1801" y="f2469"/>
                  <a:pt x="f2506" y="f2376"/>
                  <a:pt x="f2507" y="f2467"/>
                </a:cubicBezTo>
                <a:cubicBezTo>
                  <a:pt x="f1797" y="f2467"/>
                  <a:pt x="f2508" y="f2467"/>
                  <a:pt x="f2509" y="f2467"/>
                </a:cubicBezTo>
                <a:cubicBezTo>
                  <a:pt x="f1795" y="f2467"/>
                  <a:pt x="f1794" y="f2467"/>
                  <a:pt x="f1793" y="f2467"/>
                </a:cubicBezTo>
                <a:cubicBezTo>
                  <a:pt x="f1792" y="f2465"/>
                  <a:pt x="f2510" y="f2465"/>
                  <a:pt x="f2511" y="f2465"/>
                </a:cubicBezTo>
                <a:cubicBezTo>
                  <a:pt x="f1791" y="f2467"/>
                  <a:pt x="f2512" y="f2376"/>
                  <a:pt x="f2512" y="f2468"/>
                </a:cubicBezTo>
                <a:cubicBezTo>
                  <a:pt x="f1790" y="f2468"/>
                  <a:pt x="f2513" y="f2469"/>
                  <a:pt x="f2514" y="f2469"/>
                </a:cubicBezTo>
                <a:cubicBezTo>
                  <a:pt x="f1789" y="f2469"/>
                  <a:pt x="f2515" y="f2469"/>
                  <a:pt x="f1788" y="f2469"/>
                </a:cubicBezTo>
                <a:cubicBezTo>
                  <a:pt x="f2516" y="f2119"/>
                  <a:pt x="f2517" y="f2119"/>
                  <a:pt x="f1787" y="f2119"/>
                </a:cubicBezTo>
                <a:cubicBezTo>
                  <a:pt x="f1786" y="f2119"/>
                  <a:pt x="f2518" y="f2119"/>
                  <a:pt x="f1785" y="f2469"/>
                </a:cubicBezTo>
                <a:cubicBezTo>
                  <a:pt x="f2519" y="f2468"/>
                  <a:pt x="f2520" y="f2468"/>
                  <a:pt x="f1784" y="f2468"/>
                </a:cubicBezTo>
                <a:cubicBezTo>
                  <a:pt x="f2521" y="f2468"/>
                  <a:pt x="f1783" y="f2468"/>
                  <a:pt x="f1782" y="f2467"/>
                </a:cubicBezTo>
                <a:cubicBezTo>
                  <a:pt x="f2522" y="f2465"/>
                  <a:pt x="f2522" y="f2465"/>
                  <a:pt x="f2523" y="f2118"/>
                </a:cubicBezTo>
                <a:cubicBezTo>
                  <a:pt x="f2524" y="f2118"/>
                  <a:pt x="f2524" y="f2465"/>
                  <a:pt x="f1780" y="f2467"/>
                </a:cubicBezTo>
                <a:cubicBezTo>
                  <a:pt x="f1779" y="f2376"/>
                  <a:pt x="f1777" y="f2376"/>
                  <a:pt x="f1774" y="f2468"/>
                </a:cubicBezTo>
                <a:cubicBezTo>
                  <a:pt x="f1773" y="f2468"/>
                  <a:pt x="f2525" y="f2119"/>
                  <a:pt x="f1770" y="f2119"/>
                </a:cubicBezTo>
                <a:cubicBezTo>
                  <a:pt x="f1768" y="f2119"/>
                  <a:pt x="f2526" y="f2454"/>
                  <a:pt x="f2527" y="f2454"/>
                </a:cubicBezTo>
                <a:cubicBezTo>
                  <a:pt x="f1763" y="f2454"/>
                  <a:pt x="f2528" y="f2454"/>
                  <a:pt x="f1760" y="f2454"/>
                </a:cubicBezTo>
                <a:cubicBezTo>
                  <a:pt x="f1758" y="f2464"/>
                  <a:pt x="f2529" y="f2464"/>
                  <a:pt x="f2530" y="f2454"/>
                </a:cubicBezTo>
                <a:cubicBezTo>
                  <a:pt x="f1755" y="f2454"/>
                  <a:pt x="f1753" y="f2454"/>
                  <a:pt x="f2531" y="f2454"/>
                </a:cubicBezTo>
                <a:cubicBezTo>
                  <a:pt x="f2532" y="f2454"/>
                  <a:pt x="f2533" y="f2454"/>
                  <a:pt x="f1750" y="f2454"/>
                </a:cubicBezTo>
                <a:cubicBezTo>
                  <a:pt x="f1749" y="f2454"/>
                  <a:pt x="f2534" y="f2464"/>
                  <a:pt x="f1749" y="f2120"/>
                </a:cubicBezTo>
                <a:cubicBezTo>
                  <a:pt x="f2535" y="f2122"/>
                  <a:pt x="f2533" y="f2122"/>
                  <a:pt x="f2533" y="f2124"/>
                </a:cubicBezTo>
                <a:cubicBezTo>
                  <a:pt x="f2536" y="f2124"/>
                  <a:pt x="f2536" y="f2123"/>
                  <a:pt x="f1750" y="f2122"/>
                </a:cubicBezTo>
                <a:cubicBezTo>
                  <a:pt x="f2535" y="f2122"/>
                  <a:pt x="f1749" y="f2122"/>
                  <a:pt x="f2534" y="f2121"/>
                </a:cubicBezTo>
                <a:cubicBezTo>
                  <a:pt x="f1748" y="f2375"/>
                  <a:pt x="f1749" y="f2454"/>
                  <a:pt x="f1748" y="f2469"/>
                </a:cubicBezTo>
                <a:cubicBezTo>
                  <a:pt x="f2537" y="f2468"/>
                  <a:pt x="f1747" y="f2376"/>
                  <a:pt x="f1747" y="f2465"/>
                </a:cubicBezTo>
                <a:cubicBezTo>
                  <a:pt x="f2538" y="f2089"/>
                  <a:pt x="f1747" y="f2087"/>
                  <a:pt x="f1747" y="f2090"/>
                </a:cubicBezTo>
                <a:cubicBezTo>
                  <a:pt x="f1747" y="f2117"/>
                  <a:pt x="f2539" y="f2085"/>
                  <a:pt x="f2539" y="f2085"/>
                </a:cubicBezTo>
                <a:cubicBezTo>
                  <a:pt x="f2539" y="f2091"/>
                  <a:pt x="f1696" y="f2091"/>
                  <a:pt x="f1695" y="f2091"/>
                </a:cubicBezTo>
                <a:cubicBezTo>
                  <a:pt x="f2540" y="f2091"/>
                  <a:pt x="f1693" y="f2091"/>
                  <a:pt x="f1691" y="f2115"/>
                </a:cubicBezTo>
                <a:cubicBezTo>
                  <a:pt x="f1687" y="f2115"/>
                  <a:pt x="f1686" y="f2114"/>
                  <a:pt x="f1684" y="f2092"/>
                </a:cubicBezTo>
                <a:cubicBezTo>
                  <a:pt x="f1685" y="f2112"/>
                  <a:pt x="f1685" y="f2083"/>
                  <a:pt x="f1685" y="f2105"/>
                </a:cubicBezTo>
                <a:cubicBezTo>
                  <a:pt x="f1683" y="f2082"/>
                  <a:pt x="f1682" y="f2104"/>
                  <a:pt x="f1682" y="f2095"/>
                </a:cubicBezTo>
                <a:cubicBezTo>
                  <a:pt x="f1688" y="f2096"/>
                  <a:pt x="f1682" y="f2097"/>
                  <a:pt x="f1688" y="f2101"/>
                </a:cubicBezTo>
                <a:cubicBezTo>
                  <a:pt x="f1681" y="f2079"/>
                  <a:pt x="f1681" y="f2098"/>
                  <a:pt x="f1746" y="f2099"/>
                </a:cubicBezTo>
                <a:cubicBezTo>
                  <a:pt x="f1746" y="f2078"/>
                  <a:pt x="f1698" y="f2078"/>
                  <a:pt x="f1745" y="f2078"/>
                </a:cubicBezTo>
                <a:cubicBezTo>
                  <a:pt x="f1700" y="f2100"/>
                  <a:pt x="f1699" y="f2111"/>
                  <a:pt x="f1699" y="f2109"/>
                </a:cubicBezTo>
                <a:cubicBezTo>
                  <a:pt x="f1699" y="f2075"/>
                  <a:pt x="f1700" y="f2377"/>
                  <a:pt x="f1742" y="f2074"/>
                </a:cubicBezTo>
                <a:cubicBezTo>
                  <a:pt x="f1701" y="f2453"/>
                  <a:pt x="f1742" y="f2075"/>
                  <a:pt x="f1701" y="f2109"/>
                </a:cubicBezTo>
                <a:cubicBezTo>
                  <a:pt x="f1701" y="f2076"/>
                  <a:pt x="f1701" y="f2076"/>
                  <a:pt x="f1741" y="f2111"/>
                </a:cubicBezTo>
                <a:cubicBezTo>
                  <a:pt x="f1702" y="f2077"/>
                  <a:pt x="f1741" y="f2100"/>
                  <a:pt x="f1702" y="f2078"/>
                </a:cubicBezTo>
                <a:cubicBezTo>
                  <a:pt x="f1703" y="f2099"/>
                  <a:pt x="f1703" y="f2078"/>
                  <a:pt x="f1739" y="f2078"/>
                </a:cubicBezTo>
                <a:cubicBezTo>
                  <a:pt x="f1704" y="f2100"/>
                  <a:pt x="f1738" y="f2078"/>
                  <a:pt x="f1705" y="f2078"/>
                </a:cubicBezTo>
                <a:cubicBezTo>
                  <a:pt x="f1706" y="f2100"/>
                  <a:pt x="f1706" y="f2077"/>
                  <a:pt x="f1706" y="f2111"/>
                </a:cubicBezTo>
                <a:cubicBezTo>
                  <a:pt x="f1705" y="f2076"/>
                  <a:pt x="f1705" y="f2077"/>
                  <a:pt x="f1738" y="f2077"/>
                </a:cubicBezTo>
                <a:cubicBezTo>
                  <a:pt x="f1704" y="f2100"/>
                  <a:pt x="f1703" y="f2100"/>
                  <a:pt x="f1703" y="f2100"/>
                </a:cubicBezTo>
                <a:cubicBezTo>
                  <a:pt x="f1740" y="f2077"/>
                  <a:pt x="f1740" y="f2111"/>
                  <a:pt x="f1740" y="f2076"/>
                </a:cubicBezTo>
                <a:cubicBezTo>
                  <a:pt x="f1740" y="f2109"/>
                  <a:pt x="f1702" y="f2075"/>
                  <a:pt x="f1702" y="f2453"/>
                </a:cubicBezTo>
                <a:cubicBezTo>
                  <a:pt x="f1702" y="f2074"/>
                  <a:pt x="f1740" y="f2452"/>
                  <a:pt x="f1703" y="f2377"/>
                </a:cubicBezTo>
                <a:cubicBezTo>
                  <a:pt x="f1704" y="f2377"/>
                  <a:pt x="f1739" y="f2453"/>
                  <a:pt x="f1704" y="f2075"/>
                </a:cubicBezTo>
                <a:cubicBezTo>
                  <a:pt x="f1738" y="f2075"/>
                  <a:pt x="f1738" y="f2075"/>
                  <a:pt x="f1705" y="f2075"/>
                </a:cubicBezTo>
                <a:cubicBezTo>
                  <a:pt x="f1705" y="f2075"/>
                  <a:pt x="f1705" y="f2453"/>
                  <a:pt x="f1705" y="f2453"/>
                </a:cubicBezTo>
                <a:cubicBezTo>
                  <a:pt x="f1705" y="f2074"/>
                  <a:pt x="f1705" y="f2453"/>
                  <a:pt x="f1706" y="f2074"/>
                </a:cubicBezTo>
                <a:cubicBezTo>
                  <a:pt x="f1706" y="f2074"/>
                  <a:pt x="f1707" y="f2074"/>
                  <a:pt x="f1707" y="f2377"/>
                </a:cubicBezTo>
                <a:cubicBezTo>
                  <a:pt x="f1707" y="f2377"/>
                  <a:pt x="f1707" y="f2452"/>
                  <a:pt x="f1708" y="f2452"/>
                </a:cubicBezTo>
                <a:cubicBezTo>
                  <a:pt x="f1709" y="f2377"/>
                  <a:pt x="f1708" y="f2074"/>
                  <a:pt x="f1708" y="f2453"/>
                </a:cubicBezTo>
                <a:cubicBezTo>
                  <a:pt x="f1708" y="f2075"/>
                  <a:pt x="f1707" y="f2076"/>
                  <a:pt x="f1709" y="f2109"/>
                </a:cubicBezTo>
                <a:cubicBezTo>
                  <a:pt x="f1712" y="f2075"/>
                  <a:pt x="f1709" y="f2452"/>
                  <a:pt x="f1709" y="f2378"/>
                </a:cubicBezTo>
                <a:cubicBezTo>
                  <a:pt x="f1712" y="f2541"/>
                  <a:pt x="f1712" y="f2377"/>
                  <a:pt x="f1711" y="f2377"/>
                </a:cubicBezTo>
                <a:cubicBezTo>
                  <a:pt x="f1713" y="f2074"/>
                  <a:pt x="f1714" y="f2452"/>
                  <a:pt x="f1714" y="f2378"/>
                </a:cubicBezTo>
                <a:cubicBezTo>
                  <a:pt x="f1713" y="f2541"/>
                  <a:pt x="f1711" y="f2451"/>
                  <a:pt x="f1711" y="f2047"/>
                </a:cubicBezTo>
                <a:cubicBezTo>
                  <a:pt x="f1713" y="f2450"/>
                  <a:pt x="f1718" y="f2073"/>
                  <a:pt x="f1719" y="f2451"/>
                </a:cubicBezTo>
                <a:cubicBezTo>
                  <a:pt x="f1737" y="f2451"/>
                  <a:pt x="f1737" y="f2451"/>
                  <a:pt x="f1720" y="f2451"/>
                </a:cubicBezTo>
                <a:cubicBezTo>
                  <a:pt x="f1721" y="f2541"/>
                  <a:pt x="f1721" y="f2378"/>
                  <a:pt x="f2542" y="f2378"/>
                </a:cubicBezTo>
                <a:cubicBezTo>
                  <a:pt x="f1723" y="f2451"/>
                  <a:pt x="f1737" y="f2073"/>
                  <a:pt x="f1720" y="f2543"/>
                </a:cubicBezTo>
                <a:cubicBezTo>
                  <a:pt x="f1721" y="f2543"/>
                  <a:pt x="f2542" y="f2379"/>
                  <a:pt x="f2542" y="f2048"/>
                </a:cubicBezTo>
                <a:cubicBezTo>
                  <a:pt x="f2542" y="f2045"/>
                  <a:pt x="f2542" y="f2449"/>
                  <a:pt x="f1722" y="f2051"/>
                </a:cubicBezTo>
                <a:cubicBezTo>
                  <a:pt x="f1723" y="f2043"/>
                  <a:pt x="f1724" y="f2052"/>
                  <a:pt x="f1724" y="f2448"/>
                </a:cubicBezTo>
                <a:cubicBezTo>
                  <a:pt x="f1725" y="f2053"/>
                  <a:pt x="f1725" y="f2041"/>
                  <a:pt x="f1726" y="f2041"/>
                </a:cubicBezTo>
                <a:cubicBezTo>
                  <a:pt x="f1726" y="f2054"/>
                  <a:pt x="f1727" y="f2072"/>
                  <a:pt x="f1736" y="f2055"/>
                </a:cubicBezTo>
                <a:cubicBezTo>
                  <a:pt x="f1728" y="f2055"/>
                  <a:pt x="f2544" y="f2040"/>
                  <a:pt x="f1729" y="f2071"/>
                </a:cubicBezTo>
                <a:cubicBezTo>
                  <a:pt x="f1730" y="f2071"/>
                  <a:pt x="f1734" y="f2071"/>
                  <a:pt x="f1735" y="f2056"/>
                </a:cubicBezTo>
                <a:cubicBezTo>
                  <a:pt x="f1733" y="f2056"/>
                  <a:pt x="f1731" y="f2038"/>
                  <a:pt x="f1731" y="f2038"/>
                </a:cubicBezTo>
                <a:cubicBezTo>
                  <a:pt x="f2545" y="f2037"/>
                  <a:pt x="f2546" y="f2037"/>
                  <a:pt x="f2547" y="f2036"/>
                </a:cubicBezTo>
                <a:cubicBezTo>
                  <a:pt x="f2548" y="f2059"/>
                  <a:pt x="f2549" y="f2059"/>
                  <a:pt x="f2550" y="f2059"/>
                </a:cubicBezTo>
                <a:cubicBezTo>
                  <a:pt x="f2551" y="f2059"/>
                  <a:pt x="f1656" y="f2036"/>
                  <a:pt x="f2552" y="f2037"/>
                </a:cubicBezTo>
                <a:cubicBezTo>
                  <a:pt x="f2553" y="f2037"/>
                  <a:pt x="f2553" y="f2057"/>
                  <a:pt x="f2554" y="f2057"/>
                </a:cubicBezTo>
                <a:cubicBezTo>
                  <a:pt x="f2555" y="f2057"/>
                  <a:pt x="f1659" y="f2057"/>
                  <a:pt x="f2556" y="f2070"/>
                </a:cubicBezTo>
                <a:cubicBezTo>
                  <a:pt x="f1660" y="f2070"/>
                  <a:pt x="f1660" y="f2038"/>
                  <a:pt x="f2557" y="f2056"/>
                </a:cubicBezTo>
                <a:cubicBezTo>
                  <a:pt x="f1664" y="f2056"/>
                  <a:pt x="f1664" y="f2038"/>
                  <a:pt x="f1665" y="f2038"/>
                </a:cubicBezTo>
                <a:cubicBezTo>
                  <a:pt x="f2558" y="f2070"/>
                  <a:pt x="f2559" y="f2038"/>
                  <a:pt x="f1666" y="f2070"/>
                </a:cubicBezTo>
                <a:cubicBezTo>
                  <a:pt x="f2560" y="f2057"/>
                  <a:pt x="f2560" y="f2037"/>
                  <a:pt x="f2560" y="f2058"/>
                </a:cubicBezTo>
                <a:cubicBezTo>
                  <a:pt x="f1666" y="f2059"/>
                  <a:pt x="f1665" y="f2069"/>
                  <a:pt x="f1664" y="f2068"/>
                </a:cubicBezTo>
                <a:cubicBezTo>
                  <a:pt x="f1662" y="f2034"/>
                  <a:pt x="f1662" y="f2065"/>
                  <a:pt x="f1662" y="f2065"/>
                </a:cubicBezTo>
                <a:cubicBezTo>
                  <a:pt x="f2557" y="f2066"/>
                  <a:pt x="f2556" y="f2066"/>
                  <a:pt x="f1659" y="f2033"/>
                </a:cubicBezTo>
                <a:cubicBezTo>
                  <a:pt x="f2555" y="f2064"/>
                  <a:pt x="f2554" y="f2064"/>
                  <a:pt x="f1658" y="f2032"/>
                </a:cubicBezTo>
                <a:cubicBezTo>
                  <a:pt x="f2553" y="f2032"/>
                  <a:pt x="f2552" y="f2032"/>
                  <a:pt x="f2561" y="f2032"/>
                </a:cubicBezTo>
                <a:cubicBezTo>
                  <a:pt x="f2562" y="f2067"/>
                  <a:pt x="f2549" y="f2031"/>
                  <a:pt x="f2547" y="f2563"/>
                </a:cubicBezTo>
                <a:cubicBezTo>
                  <a:pt x="f2564" y="f2030"/>
                  <a:pt x="f2565" y="f2029"/>
                  <a:pt x="f2566" y="f2030"/>
                </a:cubicBezTo>
                <a:cubicBezTo>
                  <a:pt x="f2567" y="f2030"/>
                  <a:pt x="f2568" y="f2031"/>
                  <a:pt x="f2545" y="f2067"/>
                </a:cubicBezTo>
                <a:cubicBezTo>
                  <a:pt x="f2545" y="f2067"/>
                  <a:pt x="f1732" y="f2067"/>
                  <a:pt x="f1731" y="f2067"/>
                </a:cubicBezTo>
                <a:cubicBezTo>
                  <a:pt x="f1734" y="f2067"/>
                  <a:pt x="f1729" y="f2563"/>
                  <a:pt x="f1735" y="f2060"/>
                </a:cubicBezTo>
                <a:cubicBezTo>
                  <a:pt x="f1735" y="f2060"/>
                  <a:pt x="f1733" y="f2569"/>
                  <a:pt x="f1731" y="f2028"/>
                </a:cubicBezTo>
                <a:cubicBezTo>
                  <a:pt x="f1731" y="f2028"/>
                  <a:pt x="f1732" y="f2063"/>
                  <a:pt x="f1732" y="f2027"/>
                </a:cubicBezTo>
                <a:cubicBezTo>
                  <a:pt x="f2570" y="f2025"/>
                  <a:pt x="f2566" y="f2024"/>
                  <a:pt x="f2568" y="f2023"/>
                </a:cubicBezTo>
                <a:cubicBezTo>
                  <a:pt x="f2571" y="f2062"/>
                  <a:pt x="f1652" y="f2019"/>
                  <a:pt x="f2549" y="f2382"/>
                </a:cubicBezTo>
                <a:cubicBezTo>
                  <a:pt x="f2551" y="f2016"/>
                  <a:pt x="f2553" y="f2383"/>
                  <a:pt x="f1659" y="f2385"/>
                </a:cubicBezTo>
                <a:cubicBezTo>
                  <a:pt x="f2556" y="f2443"/>
                  <a:pt x="f1660" y="f2386"/>
                  <a:pt x="f2557" y="f2010"/>
                </a:cubicBezTo>
                <a:cubicBezTo>
                  <a:pt x="f1664" y="f2005"/>
                  <a:pt x="f2558" y="f2002"/>
                  <a:pt x="f1666" y="f2000"/>
                </a:cubicBezTo>
                <a:cubicBezTo>
                  <a:pt x="f2572" y="f1992"/>
                  <a:pt x="f2573" y="f1976"/>
                  <a:pt x="f1667" y="f1975"/>
                </a:cubicBezTo>
                <a:cubicBezTo>
                  <a:pt x="f2574" y="f1974"/>
                  <a:pt x="f1668" y="f1975"/>
                  <a:pt x="f2575" y="f1974"/>
                </a:cubicBezTo>
                <a:cubicBezTo>
                  <a:pt x="f2576" y="f1974"/>
                  <a:pt x="f1670" y="f1974"/>
                  <a:pt x="f2577" y="f1974"/>
                </a:cubicBezTo>
                <a:cubicBezTo>
                  <a:pt x="f2578" y="f1973"/>
                  <a:pt x="f1671" y="f1973"/>
                  <a:pt x="f2579" y="f1973"/>
                </a:cubicBezTo>
                <a:cubicBezTo>
                  <a:pt x="f2580" y="f1973"/>
                  <a:pt x="f2581" y="f1975"/>
                  <a:pt x="f1674" y="f1976"/>
                </a:cubicBezTo>
                <a:cubicBezTo>
                  <a:pt x="f1675" y="f1988"/>
                  <a:pt x="f2582" y="f1988"/>
                  <a:pt x="f2583" y="f1992"/>
                </a:cubicBezTo>
                <a:cubicBezTo>
                  <a:pt x="f1678" y="f1992"/>
                  <a:pt x="f2584" y="f2000"/>
                  <a:pt x="f1679" y="f2002"/>
                </a:cubicBezTo>
                <a:cubicBezTo>
                  <a:pt x="f2585" y="f2004"/>
                  <a:pt x="f2586" y="f2004"/>
                  <a:pt x="f7" y="f2005"/>
                </a:cubicBezTo>
                <a:cubicBezTo>
                  <a:pt x="f7" y="f659"/>
                  <a:pt x="f7" y="f659"/>
                  <a:pt x="f7" y="f659"/>
                </a:cubicBezTo>
                <a:cubicBezTo>
                  <a:pt x="f7" y="f659"/>
                  <a:pt x="f2586" y="f658"/>
                  <a:pt x="f2585" y="f658"/>
                </a:cubicBezTo>
                <a:cubicBezTo>
                  <a:pt x="f1679" y="f658"/>
                  <a:pt x="f2587" y="f658"/>
                  <a:pt x="f2584" y="f658"/>
                </a:cubicBezTo>
                <a:cubicBezTo>
                  <a:pt x="f2588" y="f658"/>
                  <a:pt x="f1678" y="f657"/>
                  <a:pt x="f2583" y="f657"/>
                </a:cubicBezTo>
                <a:cubicBezTo>
                  <a:pt x="f1676" y="f656"/>
                  <a:pt x="f1675" y="f656"/>
                  <a:pt x="f2589" y="f656"/>
                </a:cubicBezTo>
                <a:cubicBezTo>
                  <a:pt x="f2580" y="f656"/>
                  <a:pt x="f2579" y="f656"/>
                  <a:pt x="f2577" y="f657"/>
                </a:cubicBezTo>
                <a:cubicBezTo>
                  <a:pt x="f2590" y="f658"/>
                  <a:pt x="f1667" y="f659"/>
                  <a:pt x="f2560" y="f659"/>
                </a:cubicBezTo>
                <a:cubicBezTo>
                  <a:pt x="f2558" y="f658"/>
                  <a:pt x="f1664" y="f657"/>
                  <a:pt x="f2557" y="f656"/>
                </a:cubicBezTo>
                <a:cubicBezTo>
                  <a:pt x="f2556" y="f655"/>
                  <a:pt x="f2554" y="f655"/>
                  <a:pt x="f2553" y="f654"/>
                </a:cubicBezTo>
                <a:cubicBezTo>
                  <a:pt x="f2561" y="f668"/>
                  <a:pt x="f2591" y="f667"/>
                  <a:pt x="f1654" y="f667"/>
                </a:cubicBezTo>
                <a:cubicBezTo>
                  <a:pt x="f2549" y="f667"/>
                  <a:pt x="f1652" y="f653"/>
                  <a:pt x="f2571" y="f667"/>
                </a:cubicBezTo>
                <a:cubicBezTo>
                  <a:pt x="f2546" y="f652"/>
                  <a:pt x="f2565" y="f651"/>
                  <a:pt x="f2566" y="f661"/>
                </a:cubicBezTo>
                <a:cubicBezTo>
                  <a:pt x="f2567" y="f662"/>
                  <a:pt x="f2570" y="f662"/>
                  <a:pt x="f1732" y="f665"/>
                </a:cubicBezTo>
                <a:cubicBezTo>
                  <a:pt x="f1731" y="f744"/>
                  <a:pt x="f1732" y="f2110"/>
                  <a:pt x="f1731" y="f1669"/>
                </a:cubicBezTo>
                <a:cubicBezTo>
                  <a:pt x="f1731" y="f1663"/>
                  <a:pt x="f1733" y="f1661"/>
                  <a:pt x="f1735" y="f1653"/>
                </a:cubicBezTo>
                <a:cubicBezTo>
                  <a:pt x="f2567" y="f1661"/>
                  <a:pt x="f2546" y="f1661"/>
                  <a:pt x="f1652" y="f1653"/>
                </a:cubicBezTo>
                <a:close/>
                <a:moveTo>
                  <a:pt x="f178" y="f347"/>
                </a:moveTo>
                <a:cubicBezTo>
                  <a:pt x="f176" y="f402"/>
                  <a:pt x="f174" y="f404"/>
                  <a:pt x="f173" y="f348"/>
                </a:cubicBezTo>
                <a:cubicBezTo>
                  <a:pt x="f172" y="f348"/>
                  <a:pt x="f176" y="f347"/>
                  <a:pt x="f173" y="f350"/>
                </a:cubicBezTo>
                <a:cubicBezTo>
                  <a:pt x="f173" y="f350"/>
                  <a:pt x="f172" y="f347"/>
                  <a:pt x="f172" y="f347"/>
                </a:cubicBezTo>
                <a:cubicBezTo>
                  <a:pt x="f172" y="f347"/>
                  <a:pt x="f171" y="f350"/>
                  <a:pt x="f171" y="f350"/>
                </a:cubicBezTo>
                <a:cubicBezTo>
                  <a:pt x="f170" y="f350"/>
                  <a:pt x="f170" y="f350"/>
                  <a:pt x="f169" y="f351"/>
                </a:cubicBezTo>
                <a:cubicBezTo>
                  <a:pt x="f211" y="f351"/>
                  <a:pt x="f168" y="f351"/>
                  <a:pt x="f538" y="f351"/>
                </a:cubicBezTo>
                <a:cubicBezTo>
                  <a:pt x="f167" y="f346"/>
                  <a:pt x="f167" y="f346"/>
                  <a:pt x="f539" y="f346"/>
                </a:cubicBezTo>
                <a:cubicBezTo>
                  <a:pt x="f167" y="f26"/>
                  <a:pt x="f169" y="f346"/>
                  <a:pt x="f171" y="f346"/>
                </a:cubicBezTo>
                <a:cubicBezTo>
                  <a:pt x="f173" y="f351"/>
                  <a:pt x="f175" y="f346"/>
                  <a:pt x="f178" y="f346"/>
                </a:cubicBezTo>
                <a:cubicBezTo>
                  <a:pt x="f177" y="f346"/>
                  <a:pt x="f181" y="f28"/>
                  <a:pt x="f181" y="f351"/>
                </a:cubicBezTo>
                <a:cubicBezTo>
                  <a:pt x="f181" y="f347"/>
                  <a:pt x="f177" y="f350"/>
                  <a:pt x="f178" y="f347"/>
                </a:cubicBezTo>
                <a:close/>
                <a:moveTo>
                  <a:pt x="f199" y="f13"/>
                </a:moveTo>
                <a:cubicBezTo>
                  <a:pt x="f186" y="f12"/>
                  <a:pt x="f185" y="f9"/>
                  <a:pt x="f200" y="f9"/>
                </a:cubicBezTo>
                <a:cubicBezTo>
                  <a:pt x="f186" y="f47"/>
                  <a:pt x="f199" y="f11"/>
                  <a:pt x="f199" y="f12"/>
                </a:cubicBezTo>
                <a:cubicBezTo>
                  <a:pt x="f187" y="f13"/>
                  <a:pt x="f198" y="f14"/>
                  <a:pt x="f187" y="f16"/>
                </a:cubicBezTo>
                <a:cubicBezTo>
                  <a:pt x="f199" y="f16"/>
                  <a:pt x="f199" y="f13"/>
                  <a:pt x="f199" y="f13"/>
                </a:cubicBezTo>
                <a:close/>
                <a:moveTo>
                  <a:pt x="f215" y="f34"/>
                </a:moveTo>
                <a:cubicBezTo>
                  <a:pt x="f215" y="f17"/>
                  <a:pt x="f214" y="f19"/>
                  <a:pt x="f193" y="f17"/>
                </a:cubicBezTo>
                <a:cubicBezTo>
                  <a:pt x="f193" y="f16"/>
                  <a:pt x="f721" y="f14"/>
                  <a:pt x="f215" y="f34"/>
                </a:cubicBezTo>
                <a:close/>
                <a:moveTo>
                  <a:pt x="f214" y="f9"/>
                </a:moveTo>
                <a:cubicBezTo>
                  <a:pt x="f214" y="f9"/>
                  <a:pt x="f214" y="f9"/>
                  <a:pt x="f214" y="f9"/>
                </a:cubicBezTo>
                <a:cubicBezTo>
                  <a:pt x="f215" y="f9"/>
                  <a:pt x="f215" y="f9"/>
                  <a:pt x="f215" y="f9"/>
                </a:cubicBezTo>
                <a:cubicBezTo>
                  <a:pt x="f721" y="f11"/>
                  <a:pt x="f193" y="f46"/>
                  <a:pt x="f214" y="f9"/>
                </a:cubicBezTo>
                <a:close/>
                <a:moveTo>
                  <a:pt x="f191" y="f447"/>
                </a:moveTo>
                <a:cubicBezTo>
                  <a:pt x="f190" y="f447"/>
                  <a:pt x="f196" y="f449"/>
                  <a:pt x="f189" y="f450"/>
                </a:cubicBezTo>
                <a:cubicBezTo>
                  <a:pt x="f197" y="f518"/>
                  <a:pt x="f197" y="f451"/>
                  <a:pt x="f188" y="f515"/>
                </a:cubicBezTo>
                <a:cubicBezTo>
                  <a:pt x="f198" y="f452"/>
                  <a:pt x="f187" y="f512"/>
                  <a:pt x="f187" y="f453"/>
                </a:cubicBezTo>
                <a:cubicBezTo>
                  <a:pt x="f199" y="f453"/>
                  <a:pt x="f187" y="f514"/>
                  <a:pt x="f198" y="f515"/>
                </a:cubicBezTo>
                <a:cubicBezTo>
                  <a:pt x="f198" y="f516"/>
                  <a:pt x="f197" y="f451"/>
                  <a:pt x="f188" y="f519"/>
                </a:cubicBezTo>
                <a:cubicBezTo>
                  <a:pt x="f198" y="f449"/>
                  <a:pt x="f186" y="f450"/>
                  <a:pt x="f185" y="f519"/>
                </a:cubicBezTo>
                <a:cubicBezTo>
                  <a:pt x="f201" y="f518"/>
                  <a:pt x="f184" y="f516"/>
                  <a:pt x="f183" y="f516"/>
                </a:cubicBezTo>
                <a:cubicBezTo>
                  <a:pt x="f183" y="f451"/>
                  <a:pt x="f184" y="f518"/>
                  <a:pt x="f184" y="f518"/>
                </a:cubicBezTo>
                <a:cubicBezTo>
                  <a:pt x="f201" y="f519"/>
                  <a:pt x="f185" y="f450"/>
                  <a:pt x="f186" y="f449"/>
                </a:cubicBezTo>
                <a:cubicBezTo>
                  <a:pt x="f186" y="f449"/>
                  <a:pt x="f199" y="f449"/>
                  <a:pt x="f187" y="f448"/>
                </a:cubicBezTo>
                <a:cubicBezTo>
                  <a:pt x="f188" y="f447"/>
                  <a:pt x="f189" y="f446"/>
                  <a:pt x="f190" y="f446"/>
                </a:cubicBezTo>
                <a:cubicBezTo>
                  <a:pt x="f191" y="f446"/>
                  <a:pt x="f193" y="f445"/>
                  <a:pt x="f214" y="f446"/>
                </a:cubicBezTo>
                <a:cubicBezTo>
                  <a:pt x="f193" y="f447"/>
                  <a:pt x="f194" y="f446"/>
                  <a:pt x="f191" y="f447"/>
                </a:cubicBezTo>
                <a:close/>
                <a:moveTo>
                  <a:pt x="f231" y="f246"/>
                </a:moveTo>
                <a:cubicBezTo>
                  <a:pt x="f234" y="f247"/>
                  <a:pt x="f235" y="f246"/>
                  <a:pt x="f230" y="f246"/>
                </a:cubicBezTo>
                <a:cubicBezTo>
                  <a:pt x="f230" y="f245"/>
                  <a:pt x="f235" y="f245"/>
                  <a:pt x="f234" y="f245"/>
                </a:cubicBezTo>
                <a:cubicBezTo>
                  <a:pt x="f231" y="f245"/>
                  <a:pt x="f232" y="f245"/>
                  <a:pt x="f260" y="f245"/>
                </a:cubicBezTo>
                <a:cubicBezTo>
                  <a:pt x="f260" y="f244"/>
                  <a:pt x="f260" y="f244"/>
                  <a:pt x="f260" y="f244"/>
                </a:cubicBezTo>
                <a:cubicBezTo>
                  <a:pt x="f527" y="f244"/>
                  <a:pt x="f527" y="f243"/>
                  <a:pt x="f261" y="f244"/>
                </a:cubicBezTo>
                <a:cubicBezTo>
                  <a:pt x="f261" y="f245"/>
                  <a:pt x="f232" y="f246"/>
                  <a:pt x="f231" y="f246"/>
                </a:cubicBezTo>
                <a:close/>
                <a:moveTo>
                  <a:pt x="f878" y="f593"/>
                </a:moveTo>
                <a:cubicBezTo>
                  <a:pt x="f878" y="f593"/>
                  <a:pt x="f1117" y="f592"/>
                  <a:pt x="f1117" y="f591"/>
                </a:cubicBezTo>
                <a:cubicBezTo>
                  <a:pt x="f1117" y="f591"/>
                  <a:pt x="f878" y="f591"/>
                  <a:pt x="f878" y="f591"/>
                </a:cubicBezTo>
                <a:cubicBezTo>
                  <a:pt x="f877" y="f592"/>
                  <a:pt x="f876" y="f593"/>
                  <a:pt x="f878" y="f593"/>
                </a:cubicBezTo>
                <a:close/>
                <a:moveTo>
                  <a:pt x="f1348" y="f1423"/>
                </a:moveTo>
                <a:cubicBezTo>
                  <a:pt x="f2336" y="f1423"/>
                  <a:pt x="f1348" y="f1551"/>
                  <a:pt x="f2336" y="f1551"/>
                </a:cubicBezTo>
                <a:cubicBezTo>
                  <a:pt x="f2336" y="f1552"/>
                  <a:pt x="f1347" y="f1552"/>
                  <a:pt x="f1347" y="f1552"/>
                </a:cubicBezTo>
                <a:cubicBezTo>
                  <a:pt x="f2337" y="f1568"/>
                  <a:pt x="f2338" y="f1553"/>
                  <a:pt x="f1346" y="f1554"/>
                </a:cubicBezTo>
                <a:cubicBezTo>
                  <a:pt x="f2337" y="f1555"/>
                  <a:pt x="f2336" y="f1568"/>
                  <a:pt x="f1348" y="f1552"/>
                </a:cubicBezTo>
                <a:cubicBezTo>
                  <a:pt x="f1348" y="f1552"/>
                  <a:pt x="f2335" y="f1552"/>
                  <a:pt x="f2335" y="f1551"/>
                </a:cubicBezTo>
                <a:cubicBezTo>
                  <a:pt x="f1349" y="f1550"/>
                  <a:pt x="f2335" y="f1423"/>
                  <a:pt x="f1348" y="f1423"/>
                </a:cubicBezTo>
                <a:close/>
                <a:moveTo>
                  <a:pt x="f169" y="f307"/>
                </a:moveTo>
                <a:cubicBezTo>
                  <a:pt x="f211" y="f307"/>
                  <a:pt x="f211" y="f306"/>
                  <a:pt x="f168" y="f306"/>
                </a:cubicBezTo>
                <a:cubicBezTo>
                  <a:pt x="f168" y="f304"/>
                  <a:pt x="f538" y="f306"/>
                  <a:pt x="f167" y="f306"/>
                </a:cubicBezTo>
                <a:cubicBezTo>
                  <a:pt x="f165" y="f304"/>
                  <a:pt x="f540" y="f304"/>
                  <a:pt x="f163" y="f306"/>
                </a:cubicBezTo>
                <a:cubicBezTo>
                  <a:pt x="f541" y="f494"/>
                  <a:pt x="f541" y="f494"/>
                  <a:pt x="f162" y="f307"/>
                </a:cubicBezTo>
                <a:cubicBezTo>
                  <a:pt x="f542" y="f307"/>
                  <a:pt x="f161" y="f307"/>
                  <a:pt x="f160" y="f493"/>
                </a:cubicBezTo>
                <a:cubicBezTo>
                  <a:pt x="f160" y="f493"/>
                  <a:pt x="f143" y="f308"/>
                  <a:pt x="f142" y="f492"/>
                </a:cubicBezTo>
                <a:cubicBezTo>
                  <a:pt x="f142" y="f309"/>
                  <a:pt x="f146" y="f309"/>
                  <a:pt x="f141" y="f309"/>
                </a:cubicBezTo>
                <a:cubicBezTo>
                  <a:pt x="f140" y="f310"/>
                  <a:pt x="f139" y="f310"/>
                  <a:pt x="f140" y="f717"/>
                </a:cubicBezTo>
                <a:cubicBezTo>
                  <a:pt x="f140" y="f311"/>
                  <a:pt x="f141" y="f311"/>
                  <a:pt x="f146" y="f311"/>
                </a:cubicBezTo>
                <a:cubicBezTo>
                  <a:pt x="f142" y="f311"/>
                  <a:pt x="f143" y="f311"/>
                  <a:pt x="f143" y="f491"/>
                </a:cubicBezTo>
                <a:cubicBezTo>
                  <a:pt x="f160" y="f312"/>
                  <a:pt x="f160" y="f490"/>
                  <a:pt x="f161" y="f312"/>
                </a:cubicBezTo>
                <a:cubicBezTo>
                  <a:pt x="f542" y="f312"/>
                  <a:pt x="f542" y="f491"/>
                  <a:pt x="f541" y="f491"/>
                </a:cubicBezTo>
                <a:cubicBezTo>
                  <a:pt x="f541" y="f491"/>
                  <a:pt x="f163" y="f491"/>
                  <a:pt x="f163" y="f491"/>
                </a:cubicBezTo>
                <a:cubicBezTo>
                  <a:pt x="f164" y="f491"/>
                  <a:pt x="f164" y="f491"/>
                  <a:pt x="f164" y="f491"/>
                </a:cubicBezTo>
                <a:cubicBezTo>
                  <a:pt x="f540" y="f491"/>
                  <a:pt x="f540" y="f311"/>
                  <a:pt x="f165" y="f491"/>
                </a:cubicBezTo>
                <a:cubicBezTo>
                  <a:pt x="f165" y="f312"/>
                  <a:pt x="f540" y="f312"/>
                  <a:pt x="f540" y="f312"/>
                </a:cubicBezTo>
                <a:cubicBezTo>
                  <a:pt x="f164" y="f490"/>
                  <a:pt x="f163" y="f490"/>
                  <a:pt x="f541" y="f490"/>
                </a:cubicBezTo>
                <a:cubicBezTo>
                  <a:pt x="f162" y="f313"/>
                  <a:pt x="f542" y="f313"/>
                  <a:pt x="f161" y="f490"/>
                </a:cubicBezTo>
                <a:cubicBezTo>
                  <a:pt x="f160" y="f490"/>
                  <a:pt x="f160" y="f312"/>
                  <a:pt x="f143" y="f312"/>
                </a:cubicBezTo>
                <a:cubicBezTo>
                  <a:pt x="f142" y="f312"/>
                  <a:pt x="f146" y="f312"/>
                  <a:pt x="f141" y="f312"/>
                </a:cubicBezTo>
                <a:cubicBezTo>
                  <a:pt x="f140" y="f312"/>
                  <a:pt x="f140" y="f491"/>
                  <a:pt x="f139" y="f491"/>
                </a:cubicBezTo>
                <a:cubicBezTo>
                  <a:pt x="f139" y="f491"/>
                  <a:pt x="f138" y="f491"/>
                  <a:pt x="f138" y="f491"/>
                </a:cubicBezTo>
                <a:cubicBezTo>
                  <a:pt x="f137" y="f491"/>
                  <a:pt x="f135" y="f311"/>
                  <a:pt x="f135" y="f717"/>
                </a:cubicBezTo>
                <a:cubicBezTo>
                  <a:pt x="f135" y="f310"/>
                  <a:pt x="f137" y="f310"/>
                  <a:pt x="f138" y="f309"/>
                </a:cubicBezTo>
                <a:cubicBezTo>
                  <a:pt x="f138" y="f309"/>
                  <a:pt x="f138" y="f492"/>
                  <a:pt x="f138" y="f308"/>
                </a:cubicBezTo>
                <a:cubicBezTo>
                  <a:pt x="f138" y="f307"/>
                  <a:pt x="f138" y="f494"/>
                  <a:pt x="f137" y="f306"/>
                </a:cubicBezTo>
                <a:cubicBezTo>
                  <a:pt x="f127" y="f496"/>
                  <a:pt x="f160" y="f305"/>
                  <a:pt x="f142" y="f741"/>
                </a:cubicBezTo>
                <a:cubicBezTo>
                  <a:pt x="f142" y="f303"/>
                  <a:pt x="f146" y="f303"/>
                  <a:pt x="f146" y="f303"/>
                </a:cubicBezTo>
                <a:cubicBezTo>
                  <a:pt x="f141" y="f299"/>
                  <a:pt x="f140" y="f299"/>
                  <a:pt x="f140" y="f299"/>
                </a:cubicBezTo>
                <a:cubicBezTo>
                  <a:pt x="f139" y="f299"/>
                  <a:pt x="f139" y="f300"/>
                  <a:pt x="f138" y="f300"/>
                </a:cubicBezTo>
                <a:cubicBezTo>
                  <a:pt x="f138" y="f298"/>
                  <a:pt x="f139" y="f301"/>
                  <a:pt x="f138" y="f297"/>
                </a:cubicBezTo>
                <a:cubicBezTo>
                  <a:pt x="f138" y="f296"/>
                  <a:pt x="f135" y="f297"/>
                  <a:pt x="f137" y="f295"/>
                </a:cubicBezTo>
                <a:cubicBezTo>
                  <a:pt x="f137" y="f295"/>
                  <a:pt x="f137" y="f294"/>
                  <a:pt x="f138" y="f294"/>
                </a:cubicBezTo>
                <a:cubicBezTo>
                  <a:pt x="f138" y="f294"/>
                  <a:pt x="f138" y="f294"/>
                  <a:pt x="f138" y="f294"/>
                </a:cubicBezTo>
                <a:cubicBezTo>
                  <a:pt x="f140" y="f302"/>
                  <a:pt x="f141" y="f499"/>
                  <a:pt x="f146" y="f499"/>
                </a:cubicBezTo>
                <a:cubicBezTo>
                  <a:pt x="f143" y="f499"/>
                  <a:pt x="f161" y="f499"/>
                  <a:pt x="f542" y="f497"/>
                </a:cubicBezTo>
                <a:cubicBezTo>
                  <a:pt x="f162" y="f294"/>
                  <a:pt x="f542" y="f296"/>
                  <a:pt x="f541" y="f297"/>
                </a:cubicBezTo>
                <a:cubicBezTo>
                  <a:pt x="f541" y="f297"/>
                  <a:pt x="f541" y="f301"/>
                  <a:pt x="f163" y="f301"/>
                </a:cubicBezTo>
                <a:cubicBezTo>
                  <a:pt x="f163" y="f301"/>
                  <a:pt x="f163" y="f298"/>
                  <a:pt x="f163" y="f298"/>
                </a:cubicBezTo>
                <a:cubicBezTo>
                  <a:pt x="f164" y="f300"/>
                  <a:pt x="f540" y="f298"/>
                  <a:pt x="f165" y="f301"/>
                </a:cubicBezTo>
                <a:cubicBezTo>
                  <a:pt x="f166" y="f301"/>
                  <a:pt x="f539" y="f297"/>
                  <a:pt x="f539" y="f298"/>
                </a:cubicBezTo>
                <a:cubicBezTo>
                  <a:pt x="f167" y="f300"/>
                  <a:pt x="f166" y="f300"/>
                  <a:pt x="f165" y="f300"/>
                </a:cubicBezTo>
                <a:cubicBezTo>
                  <a:pt x="f540" y="f299"/>
                  <a:pt x="f165" y="f303"/>
                  <a:pt x="f165" y="f741"/>
                </a:cubicBezTo>
                <a:cubicBezTo>
                  <a:pt x="f540" y="f496"/>
                  <a:pt x="f164" y="f742"/>
                  <a:pt x="f165" y="f495"/>
                </a:cubicBezTo>
                <a:cubicBezTo>
                  <a:pt x="f165" y="f495"/>
                  <a:pt x="f539" y="f742"/>
                  <a:pt x="f167" y="f742"/>
                </a:cubicBezTo>
                <a:cubicBezTo>
                  <a:pt x="f167" y="f495"/>
                  <a:pt x="f538" y="f305"/>
                  <a:pt x="f168" y="f305"/>
                </a:cubicBezTo>
                <a:cubicBezTo>
                  <a:pt x="f211" y="f305"/>
                  <a:pt x="f169" y="f305"/>
                  <a:pt x="f169" y="f304"/>
                </a:cubicBezTo>
                <a:cubicBezTo>
                  <a:pt x="f169" y="f304"/>
                  <a:pt x="f169" y="f307"/>
                  <a:pt x="f169" y="f307"/>
                </a:cubicBezTo>
                <a:close/>
                <a:moveTo>
                  <a:pt x="f910" y="f517"/>
                </a:moveTo>
                <a:cubicBezTo>
                  <a:pt x="f910" y="f274"/>
                  <a:pt x="f910" y="f275"/>
                  <a:pt x="f912" y="f275"/>
                </a:cubicBezTo>
                <a:cubicBezTo>
                  <a:pt x="f914" y="f275"/>
                  <a:pt x="f914" y="f517"/>
                  <a:pt x="f949" y="f517"/>
                </a:cubicBezTo>
                <a:cubicBezTo>
                  <a:pt x="f915" y="f273"/>
                  <a:pt x="f945" y="f273"/>
                  <a:pt x="f916" y="f273"/>
                </a:cubicBezTo>
                <a:cubicBezTo>
                  <a:pt x="f943" y="f273"/>
                  <a:pt x="f395" y="f273"/>
                  <a:pt x="f394" y="f520"/>
                </a:cubicBezTo>
                <a:cubicBezTo>
                  <a:pt x="f396" y="f520"/>
                  <a:pt x="f397" y="f273"/>
                  <a:pt x="f397" y="f520"/>
                </a:cubicBezTo>
                <a:cubicBezTo>
                  <a:pt x="f391" y="f520"/>
                  <a:pt x="f391" y="f521"/>
                  <a:pt x="f392" y="f521"/>
                </a:cubicBezTo>
                <a:cubicBezTo>
                  <a:pt x="f390" y="f272"/>
                  <a:pt x="f386" y="f272"/>
                  <a:pt x="f387" y="f271"/>
                </a:cubicBezTo>
                <a:cubicBezTo>
                  <a:pt x="f388" y="f271"/>
                  <a:pt x="f389" y="f271"/>
                  <a:pt x="f1430" y="f271"/>
                </a:cubicBezTo>
                <a:cubicBezTo>
                  <a:pt x="f1430" y="f524"/>
                  <a:pt x="f390" y="f270"/>
                  <a:pt x="f392" y="f270"/>
                </a:cubicBezTo>
                <a:cubicBezTo>
                  <a:pt x="f391" y="f270"/>
                  <a:pt x="f396" y="f524"/>
                  <a:pt x="f394" y="f524"/>
                </a:cubicBezTo>
                <a:cubicBezTo>
                  <a:pt x="f395" y="f271"/>
                  <a:pt x="f395" y="f523"/>
                  <a:pt x="f943" y="f523"/>
                </a:cubicBezTo>
                <a:cubicBezTo>
                  <a:pt x="f916" y="f271"/>
                  <a:pt x="f916" y="f524"/>
                  <a:pt x="f945" y="f524"/>
                </a:cubicBezTo>
                <a:cubicBezTo>
                  <a:pt x="f915" y="f270"/>
                  <a:pt x="f915" y="f524"/>
                  <a:pt x="f949" y="f524"/>
                </a:cubicBezTo>
                <a:cubicBezTo>
                  <a:pt x="f914" y="f271"/>
                  <a:pt x="f912" y="f271"/>
                  <a:pt x="f911" y="f271"/>
                </a:cubicBezTo>
                <a:cubicBezTo>
                  <a:pt x="f909" y="f523"/>
                  <a:pt x="f910" y="f520"/>
                  <a:pt x="f910" y="f517"/>
                </a:cubicBezTo>
                <a:close/>
                <a:moveTo>
                  <a:pt x="f746" y="f232"/>
                </a:moveTo>
                <a:cubicBezTo>
                  <a:pt x="f763" y="f260"/>
                  <a:pt x="f750" y="f262"/>
                  <a:pt x="f753" y="f59"/>
                </a:cubicBezTo>
                <a:cubicBezTo>
                  <a:pt x="f754" y="f263"/>
                  <a:pt x="f759" y="f263"/>
                  <a:pt x="f760" y="f263"/>
                </a:cubicBezTo>
                <a:cubicBezTo>
                  <a:pt x="f755" y="f264"/>
                  <a:pt x="f755" y="f264"/>
                  <a:pt x="f756" y="f61"/>
                </a:cubicBezTo>
                <a:cubicBezTo>
                  <a:pt x="f757" y="f56"/>
                  <a:pt x="f1350" y="f56"/>
                  <a:pt x="f1349" y="f66"/>
                </a:cubicBezTo>
                <a:cubicBezTo>
                  <a:pt x="f2335" y="f68"/>
                  <a:pt x="f1348" y="f71"/>
                  <a:pt x="f1347" y="f71"/>
                </a:cubicBezTo>
                <a:cubicBezTo>
                  <a:pt x="f2337" y="f71"/>
                  <a:pt x="f1346" y="f74"/>
                  <a:pt x="f1346" y="f69"/>
                </a:cubicBezTo>
                <a:cubicBezTo>
                  <a:pt x="f1346" y="f69"/>
                  <a:pt x="f1346" y="f66"/>
                  <a:pt x="f1346" y="f56"/>
                </a:cubicBezTo>
                <a:cubicBezTo>
                  <a:pt x="f2337" y="f61"/>
                  <a:pt x="f2335" y="f58"/>
                  <a:pt x="f1349" y="f61"/>
                </a:cubicBezTo>
                <a:cubicBezTo>
                  <a:pt x="f1350" y="f61"/>
                  <a:pt x="f758" y="f264"/>
                  <a:pt x="f756" y="f59"/>
                </a:cubicBezTo>
                <a:cubicBezTo>
                  <a:pt x="f759" y="f526"/>
                  <a:pt x="f753" y="f527"/>
                  <a:pt x="f761" y="f231"/>
                </a:cubicBezTo>
                <a:cubicBezTo>
                  <a:pt x="f751" y="f235"/>
                  <a:pt x="f750" y="f230"/>
                  <a:pt x="f749" y="f230"/>
                </a:cubicBezTo>
                <a:cubicBezTo>
                  <a:pt x="f763" y="f235"/>
                  <a:pt x="f763" y="f235"/>
                  <a:pt x="f748" y="f235"/>
                </a:cubicBezTo>
                <a:cubicBezTo>
                  <a:pt x="f747" y="f235"/>
                  <a:pt x="f746" y="f235"/>
                  <a:pt x="f765" y="f235"/>
                </a:cubicBezTo>
                <a:cubicBezTo>
                  <a:pt x="f1094" y="f235"/>
                  <a:pt x="f765" y="f232"/>
                  <a:pt x="f746" y="f232"/>
                </a:cubicBezTo>
                <a:close/>
                <a:moveTo>
                  <a:pt x="f1252" y="f721"/>
                </a:moveTo>
                <a:cubicBezTo>
                  <a:pt x="f1257" y="f216"/>
                  <a:pt x="f1257" y="f720"/>
                  <a:pt x="f1257" y="f217"/>
                </a:cubicBezTo>
                <a:cubicBezTo>
                  <a:pt x="f1257" y="f719"/>
                  <a:pt x="f1257" y="f533"/>
                  <a:pt x="f1257" y="f218"/>
                </a:cubicBezTo>
                <a:cubicBezTo>
                  <a:pt x="f1258" y="f223"/>
                  <a:pt x="f1261" y="f223"/>
                  <a:pt x="f1250" y="f220"/>
                </a:cubicBezTo>
                <a:cubicBezTo>
                  <a:pt x="f1086" y="f221"/>
                  <a:pt x="f1086" y="f222"/>
                  <a:pt x="f1087" y="f222"/>
                </a:cubicBezTo>
                <a:cubicBezTo>
                  <a:pt x="f1088" y="f222"/>
                  <a:pt x="f1247" y="f222"/>
                  <a:pt x="f1246" y="f222"/>
                </a:cubicBezTo>
                <a:cubicBezTo>
                  <a:pt x="f1245" y="f221"/>
                  <a:pt x="f1097" y="f221"/>
                  <a:pt x="f1097" y="f221"/>
                </a:cubicBezTo>
                <a:cubicBezTo>
                  <a:pt x="f1096" y="f220"/>
                  <a:pt x="f1097" y="f257"/>
                  <a:pt x="f1244" y="f219"/>
                </a:cubicBezTo>
                <a:cubicBezTo>
                  <a:pt x="f1245" y="f533"/>
                  <a:pt x="f1251" y="f719"/>
                  <a:pt x="f1088" y="f217"/>
                </a:cubicBezTo>
                <a:cubicBezTo>
                  <a:pt x="f1084" y="f216"/>
                  <a:pt x="f1086" y="f193"/>
                  <a:pt x="f1250" y="f213"/>
                </a:cubicBezTo>
                <a:cubicBezTo>
                  <a:pt x="f1260" y="f191"/>
                  <a:pt x="f1261" y="f195"/>
                  <a:pt x="f1261" y="f196"/>
                </a:cubicBezTo>
                <a:cubicBezTo>
                  <a:pt x="f1259" y="f196"/>
                  <a:pt x="f1259" y="f189"/>
                  <a:pt x="f1259" y="f197"/>
                </a:cubicBezTo>
                <a:cubicBezTo>
                  <a:pt x="f1258" y="f188"/>
                  <a:pt x="f1258" y="f198"/>
                  <a:pt x="f1257" y="f188"/>
                </a:cubicBezTo>
                <a:cubicBezTo>
                  <a:pt x="f1252" y="f189"/>
                  <a:pt x="f1257" y="f195"/>
                  <a:pt x="f1252" y="f194"/>
                </a:cubicBezTo>
                <a:cubicBezTo>
                  <a:pt x="f1252" y="f192"/>
                  <a:pt x="f1252" y="f214"/>
                  <a:pt x="f1252" y="f721"/>
                </a:cubicBezTo>
                <a:close/>
                <a:moveTo>
                  <a:pt x="f2280" y="f48"/>
                </a:moveTo>
                <a:cubicBezTo>
                  <a:pt x="f2280" y="f48"/>
                  <a:pt x="f1211" y="f47"/>
                  <a:pt x="f2279" y="f9"/>
                </a:cubicBezTo>
                <a:cubicBezTo>
                  <a:pt x="f2279" y="f9"/>
                  <a:pt x="f1213" y="f46"/>
                  <a:pt x="f1215" y="f11"/>
                </a:cubicBezTo>
                <a:cubicBezTo>
                  <a:pt x="f1215" y="f13"/>
                  <a:pt x="f1213" y="f16"/>
                  <a:pt x="f1218" y="f17"/>
                </a:cubicBezTo>
                <a:cubicBezTo>
                  <a:pt x="f1220" y="f19"/>
                  <a:pt x="f1223" y="f19"/>
                  <a:pt x="f1228" y="f33"/>
                </a:cubicBezTo>
                <a:cubicBezTo>
                  <a:pt x="f2277" y="f20"/>
                  <a:pt x="f2276" y="f22"/>
                  <a:pt x="f2276" y="f30"/>
                </a:cubicBezTo>
                <a:cubicBezTo>
                  <a:pt x="f2276" y="f20"/>
                  <a:pt x="f1226" y="f33"/>
                  <a:pt x="f1226" y="f33"/>
                </a:cubicBezTo>
                <a:cubicBezTo>
                  <a:pt x="f1226" y="f19"/>
                  <a:pt x="f1226" y="f19"/>
                  <a:pt x="f1226" y="f17"/>
                </a:cubicBezTo>
                <a:cubicBezTo>
                  <a:pt x="f1226" y="f17"/>
                  <a:pt x="f2278" y="f34"/>
                  <a:pt x="f2278" y="f16"/>
                </a:cubicBezTo>
                <a:cubicBezTo>
                  <a:pt x="f1226" y="f14"/>
                  <a:pt x="f2276" y="f16"/>
                  <a:pt x="f2275" y="f14"/>
                </a:cubicBezTo>
                <a:cubicBezTo>
                  <a:pt x="f2271" y="f14"/>
                  <a:pt x="f2275" y="f13"/>
                  <a:pt x="f2276" y="f13"/>
                </a:cubicBezTo>
                <a:cubicBezTo>
                  <a:pt x="f1226" y="f12"/>
                  <a:pt x="f1226" y="f11"/>
                  <a:pt x="f2278" y="f46"/>
                </a:cubicBezTo>
                <a:cubicBezTo>
                  <a:pt x="f2278" y="f9"/>
                  <a:pt x="f2277" y="f48"/>
                  <a:pt x="f1226" y="f47"/>
                </a:cubicBezTo>
                <a:cubicBezTo>
                  <a:pt x="f2276" y="f47"/>
                  <a:pt x="f2270" y="f13"/>
                  <a:pt x="f2271" y="f9"/>
                </a:cubicBezTo>
                <a:cubicBezTo>
                  <a:pt x="f2271" y="f48"/>
                  <a:pt x="f2275" y="f48"/>
                  <a:pt x="f2276" y="f53"/>
                </a:cubicBezTo>
                <a:cubicBezTo>
                  <a:pt x="f1226" y="f52"/>
                  <a:pt x="f1226" y="f256"/>
                  <a:pt x="f2278" y="f258"/>
                </a:cubicBezTo>
                <a:cubicBezTo>
                  <a:pt x="f2278" y="f259"/>
                  <a:pt x="f1223" y="f254"/>
                  <a:pt x="f1224" y="f285"/>
                </a:cubicBezTo>
                <a:cubicBezTo>
                  <a:pt x="f1224" y="f285"/>
                  <a:pt x="f1224" y="f285"/>
                  <a:pt x="f1224" y="f285"/>
                </a:cubicBezTo>
                <a:cubicBezTo>
                  <a:pt x="f2277" y="f285"/>
                  <a:pt x="f2278" y="f255"/>
                  <a:pt x="f1226" y="f259"/>
                </a:cubicBezTo>
                <a:cubicBezTo>
                  <a:pt x="f2276" y="f256"/>
                  <a:pt x="f2271" y="f52"/>
                  <a:pt x="f2270" y="f48"/>
                </a:cubicBezTo>
                <a:cubicBezTo>
                  <a:pt x="f2272" y="f47"/>
                  <a:pt x="f2270" y="f11"/>
                  <a:pt x="f2272" y="f13"/>
                </a:cubicBezTo>
                <a:cubicBezTo>
                  <a:pt x="f2269" y="f16"/>
                  <a:pt x="f2273" y="f34"/>
                  <a:pt x="f2267" y="f17"/>
                </a:cubicBezTo>
                <a:cubicBezTo>
                  <a:pt x="f2267" y="f19"/>
                  <a:pt x="f2274" y="f33"/>
                  <a:pt x="f2274" y="f20"/>
                </a:cubicBezTo>
                <a:cubicBezTo>
                  <a:pt x="f2266" y="f30"/>
                  <a:pt x="f2329" y="f20"/>
                  <a:pt x="f2354" y="f30"/>
                </a:cubicBezTo>
                <a:cubicBezTo>
                  <a:pt x="f2265" y="f30"/>
                  <a:pt x="f2264" y="f22"/>
                  <a:pt x="f2264" y="f30"/>
                </a:cubicBezTo>
                <a:cubicBezTo>
                  <a:pt x="f2285" y="f30"/>
                  <a:pt x="f2264" y="f33"/>
                  <a:pt x="f2264" y="f19"/>
                </a:cubicBezTo>
                <a:cubicBezTo>
                  <a:pt x="f2264" y="f17"/>
                  <a:pt x="f2264" y="f34"/>
                  <a:pt x="f2265" y="f34"/>
                </a:cubicBezTo>
                <a:cubicBezTo>
                  <a:pt x="f2354" y="f16"/>
                  <a:pt x="f2329" y="f14"/>
                  <a:pt x="f2329" y="f13"/>
                </a:cubicBezTo>
                <a:cubicBezTo>
                  <a:pt x="f2329" y="f12"/>
                  <a:pt x="f2265" y="f12"/>
                  <a:pt x="f2264" y="f13"/>
                </a:cubicBezTo>
                <a:cubicBezTo>
                  <a:pt x="f2264" y="f14"/>
                  <a:pt x="f2264" y="f14"/>
                  <a:pt x="f2285" y="f16"/>
                </a:cubicBezTo>
                <a:cubicBezTo>
                  <a:pt x="f2263" y="f16"/>
                  <a:pt x="f2263" y="f16"/>
                  <a:pt x="f2355" y="f16"/>
                </a:cubicBezTo>
                <a:cubicBezTo>
                  <a:pt x="f2262" y="f16"/>
                  <a:pt x="f2262" y="f34"/>
                  <a:pt x="f2262" y="f34"/>
                </a:cubicBezTo>
                <a:cubicBezTo>
                  <a:pt x="f2356" y="f17"/>
                  <a:pt x="f2356" y="f19"/>
                  <a:pt x="f2356" y="f19"/>
                </a:cubicBezTo>
                <a:cubicBezTo>
                  <a:pt x="f2261" y="f19"/>
                  <a:pt x="f2261" y="f16"/>
                  <a:pt x="f2286" y="f14"/>
                </a:cubicBezTo>
                <a:cubicBezTo>
                  <a:pt x="f2286" y="f12"/>
                  <a:pt x="f2361" y="f11"/>
                  <a:pt x="f2260" y="f9"/>
                </a:cubicBezTo>
                <a:cubicBezTo>
                  <a:pt x="f2260" y="f47"/>
                  <a:pt x="f2260" y="f48"/>
                  <a:pt x="f2260" y="f53"/>
                </a:cubicBezTo>
                <a:cubicBezTo>
                  <a:pt x="f2260" y="f256"/>
                  <a:pt x="f2287" y="f259"/>
                  <a:pt x="f2361" y="f254"/>
                </a:cubicBezTo>
                <a:cubicBezTo>
                  <a:pt x="f2261" y="f254"/>
                  <a:pt x="f2261" y="f253"/>
                  <a:pt x="f2356" y="f252"/>
                </a:cubicBezTo>
                <a:cubicBezTo>
                  <a:pt x="f2262" y="f251"/>
                  <a:pt x="f2262" y="f251"/>
                  <a:pt x="f2355" y="f252"/>
                </a:cubicBezTo>
                <a:cubicBezTo>
                  <a:pt x="f2285" y="f285"/>
                  <a:pt x="f2354" y="f285"/>
                  <a:pt x="f2329" y="f251"/>
                </a:cubicBezTo>
                <a:cubicBezTo>
                  <a:pt x="f2266" y="f286"/>
                  <a:pt x="f2274" y="f248"/>
                  <a:pt x="f2267" y="f248"/>
                </a:cubicBezTo>
                <a:cubicBezTo>
                  <a:pt x="f2268" y="f247"/>
                  <a:pt x="f2268" y="f249"/>
                  <a:pt x="f2268" y="f250"/>
                </a:cubicBezTo>
                <a:cubicBezTo>
                  <a:pt x="f2268" y="f250"/>
                  <a:pt x="f2268" y="f286"/>
                  <a:pt x="f2273" y="f251"/>
                </a:cubicBezTo>
                <a:cubicBezTo>
                  <a:pt x="f2269" y="f252"/>
                  <a:pt x="f2269" y="f286"/>
                  <a:pt x="f2272" y="f250"/>
                </a:cubicBezTo>
                <a:cubicBezTo>
                  <a:pt x="f2270" y="f249"/>
                  <a:pt x="f2275" y="f248"/>
                  <a:pt x="f2276" y="f246"/>
                </a:cubicBezTo>
                <a:cubicBezTo>
                  <a:pt x="f1226" y="f245"/>
                  <a:pt x="f2278" y="f244"/>
                  <a:pt x="f2277" y="f242"/>
                </a:cubicBezTo>
                <a:cubicBezTo>
                  <a:pt x="f2277" y="f241"/>
                  <a:pt x="f1228" y="f240"/>
                  <a:pt x="f1224" y="f239"/>
                </a:cubicBezTo>
                <a:cubicBezTo>
                  <a:pt x="f1224" y="f239"/>
                  <a:pt x="f1223" y="f238"/>
                  <a:pt x="f1223" y="f237"/>
                </a:cubicBezTo>
                <a:cubicBezTo>
                  <a:pt x="f1222" y="f86"/>
                  <a:pt x="f1224" y="f85"/>
                  <a:pt x="f1228" y="f237"/>
                </a:cubicBezTo>
                <a:cubicBezTo>
                  <a:pt x="f2277" y="f239"/>
                  <a:pt x="f2278" y="f239"/>
                  <a:pt x="f2276" y="f240"/>
                </a:cubicBezTo>
                <a:cubicBezTo>
                  <a:pt x="f2271" y="f241"/>
                  <a:pt x="f2272" y="f242"/>
                  <a:pt x="f2273" y="f242"/>
                </a:cubicBezTo>
                <a:cubicBezTo>
                  <a:pt x="f2267" y="f243"/>
                  <a:pt x="f2274" y="f244"/>
                  <a:pt x="f2329" y="f245"/>
                </a:cubicBezTo>
                <a:cubicBezTo>
                  <a:pt x="f2354" y="f247"/>
                  <a:pt x="f2264" y="f248"/>
                  <a:pt x="f2263" y="f248"/>
                </a:cubicBezTo>
                <a:cubicBezTo>
                  <a:pt x="f2356" y="f249"/>
                  <a:pt x="f2261" y="f250"/>
                  <a:pt x="f2361" y="f286"/>
                </a:cubicBezTo>
                <a:cubicBezTo>
                  <a:pt x="f2259" y="f252"/>
                  <a:pt x="f2257" y="f285"/>
                  <a:pt x="f2359" y="f259"/>
                </a:cubicBezTo>
                <a:cubicBezTo>
                  <a:pt x="f2256" y="f256"/>
                  <a:pt x="f2359" y="f53"/>
                  <a:pt x="f2359" y="f47"/>
                </a:cubicBezTo>
                <a:cubicBezTo>
                  <a:pt x="f2359" y="f46"/>
                  <a:pt x="f2256" y="f13"/>
                  <a:pt x="f2359" y="f14"/>
                </a:cubicBezTo>
                <a:cubicBezTo>
                  <a:pt x="f2327" y="f34"/>
                  <a:pt x="f2358" y="f19"/>
                  <a:pt x="f2328" y="f30"/>
                </a:cubicBezTo>
                <a:cubicBezTo>
                  <a:pt x="f2328" y="f22"/>
                  <a:pt x="f2327" y="f24"/>
                  <a:pt x="f2359" y="f26"/>
                </a:cubicBezTo>
                <a:cubicBezTo>
                  <a:pt x="f2288" y="f28"/>
                  <a:pt x="f2326" y="f351"/>
                  <a:pt x="f2255" y="f347"/>
                </a:cubicBezTo>
                <a:cubicBezTo>
                  <a:pt x="f2289" y="f349"/>
                  <a:pt x="f2254" y="f348"/>
                  <a:pt x="f2324" y="f403"/>
                </a:cubicBezTo>
                <a:cubicBezTo>
                  <a:pt x="f2253" y="f405"/>
                  <a:pt x="f2252" y="f536"/>
                  <a:pt x="f2251" y="f543"/>
                </a:cubicBezTo>
                <a:cubicBezTo>
                  <a:pt x="f2290" y="f407"/>
                  <a:pt x="f2250" y="f408"/>
                  <a:pt x="f2291" y="f409"/>
                </a:cubicBezTo>
                <a:cubicBezTo>
                  <a:pt x="f2248" y="f410"/>
                  <a:pt x="f2323" y="f411"/>
                  <a:pt x="f2323" y="f413"/>
                </a:cubicBezTo>
                <a:cubicBezTo>
                  <a:pt x="f2323" y="f549"/>
                  <a:pt x="f2291" y="f535"/>
                  <a:pt x="f2248" y="f2352"/>
                </a:cubicBezTo>
                <a:cubicBezTo>
                  <a:pt x="f2248" y="f419"/>
                  <a:pt x="f2323" y="f420"/>
                  <a:pt x="f2227" y="f421"/>
                </a:cubicBezTo>
                <a:cubicBezTo>
                  <a:pt x="f2227" y="f422"/>
                  <a:pt x="f2248" y="f534"/>
                  <a:pt x="f2291" y="f534"/>
                </a:cubicBezTo>
                <a:cubicBezTo>
                  <a:pt x="f2249" y="f423"/>
                  <a:pt x="f2250" y="f424"/>
                  <a:pt x="f2251" y="f532"/>
                </a:cubicBezTo>
                <a:cubicBezTo>
                  <a:pt x="f2251" y="f426"/>
                  <a:pt x="f2252" y="f531"/>
                  <a:pt x="f2253" y="f531"/>
                </a:cubicBezTo>
                <a:cubicBezTo>
                  <a:pt x="f2324" y="f427"/>
                  <a:pt x="f2254" y="f428"/>
                  <a:pt x="f2325" y="f530"/>
                </a:cubicBezTo>
                <a:cubicBezTo>
                  <a:pt x="f2289" y="f529"/>
                  <a:pt x="f2326" y="f529"/>
                  <a:pt x="f2359" y="f529"/>
                </a:cubicBezTo>
                <a:cubicBezTo>
                  <a:pt x="f2257" y="f529"/>
                  <a:pt x="f2328" y="f429"/>
                  <a:pt x="f2258" y="f429"/>
                </a:cubicBezTo>
                <a:cubicBezTo>
                  <a:pt x="f2357" y="f429"/>
                  <a:pt x="f2259" y="f429"/>
                  <a:pt x="f2287" y="f530"/>
                </a:cubicBezTo>
                <a:cubicBezTo>
                  <a:pt x="f2287" y="f428"/>
                  <a:pt x="f2287" y="f427"/>
                  <a:pt x="f2259" y="f427"/>
                </a:cubicBezTo>
                <a:cubicBezTo>
                  <a:pt x="f2258" y="f426"/>
                  <a:pt x="f2358" y="f532"/>
                  <a:pt x="f2328" y="f423"/>
                </a:cubicBezTo>
                <a:cubicBezTo>
                  <a:pt x="f2257" y="f421"/>
                  <a:pt x="f2358" y="f422"/>
                  <a:pt x="f2357" y="f420"/>
                </a:cubicBezTo>
                <a:cubicBezTo>
                  <a:pt x="f2259" y="f2352"/>
                  <a:pt x="f2287" y="f418"/>
                  <a:pt x="f2361" y="f535"/>
                </a:cubicBezTo>
                <a:cubicBezTo>
                  <a:pt x="f2262" y="f549"/>
                  <a:pt x="f2263" y="f411"/>
                  <a:pt x="f2265" y="f410"/>
                </a:cubicBezTo>
                <a:cubicBezTo>
                  <a:pt x="f2329" y="f415"/>
                  <a:pt x="f2274" y="f415"/>
                  <a:pt x="f2268" y="f408"/>
                </a:cubicBezTo>
                <a:cubicBezTo>
                  <a:pt x="f2269" y="f544"/>
                  <a:pt x="f2270" y="f544"/>
                  <a:pt x="f2275" y="f407"/>
                </a:cubicBezTo>
                <a:cubicBezTo>
                  <a:pt x="f2276" y="f543"/>
                  <a:pt x="f1226" y="f536"/>
                  <a:pt x="f2278" y="f405"/>
                </a:cubicBezTo>
                <a:cubicBezTo>
                  <a:pt x="f1228" y="f537"/>
                  <a:pt x="f1224" y="f404"/>
                  <a:pt x="f1222" y="f348"/>
                </a:cubicBezTo>
                <a:cubicBezTo>
                  <a:pt x="f1222" y="f348"/>
                  <a:pt x="f1213" y="f347"/>
                  <a:pt x="f1220" y="f347"/>
                </a:cubicBezTo>
                <a:cubicBezTo>
                  <a:pt x="f1222" y="f347"/>
                  <a:pt x="f1223" y="f349"/>
                  <a:pt x="f1228" y="f349"/>
                </a:cubicBezTo>
                <a:cubicBezTo>
                  <a:pt x="f2277" y="f402"/>
                  <a:pt x="f1228" y="f351"/>
                  <a:pt x="f1228" y="f28"/>
                </a:cubicBezTo>
                <a:cubicBezTo>
                  <a:pt x="f1228" y="f27"/>
                  <a:pt x="f1228" y="f27"/>
                  <a:pt x="f1224" y="f26"/>
                </a:cubicBezTo>
                <a:cubicBezTo>
                  <a:pt x="f1223" y="f24"/>
                  <a:pt x="f1224" y="f29"/>
                  <a:pt x="f1224" y="f22"/>
                </a:cubicBezTo>
                <a:cubicBezTo>
                  <a:pt x="f1223" y="f20"/>
                  <a:pt x="f1218" y="f33"/>
                  <a:pt x="f1213" y="f19"/>
                </a:cubicBezTo>
                <a:cubicBezTo>
                  <a:pt x="f2280" y="f34"/>
                  <a:pt x="f1213" y="f14"/>
                  <a:pt x="f2279" y="f11"/>
                </a:cubicBezTo>
                <a:cubicBezTo>
                  <a:pt x="f2279" y="f46"/>
                  <a:pt x="f1211" y="f9"/>
                  <a:pt x="f1211" y="f9"/>
                </a:cubicBezTo>
                <a:cubicBezTo>
                  <a:pt x="f2280" y="f47"/>
                  <a:pt x="f2281" y="f48"/>
                  <a:pt x="f2280" y="f48"/>
                </a:cubicBezTo>
                <a:close/>
                <a:moveTo>
                  <a:pt x="f2356" y="f426"/>
                </a:moveTo>
                <a:cubicBezTo>
                  <a:pt x="f2262" y="f426"/>
                  <a:pt x="f2262" y="f426"/>
                  <a:pt x="f2355" y="f426"/>
                </a:cubicBezTo>
                <a:cubicBezTo>
                  <a:pt x="f2263" y="f531"/>
                  <a:pt x="f2263" y="f531"/>
                  <a:pt x="f2285" y="f427"/>
                </a:cubicBezTo>
                <a:cubicBezTo>
                  <a:pt x="f2264" y="f428"/>
                  <a:pt x="f2265" y="f427"/>
                  <a:pt x="f2354" y="f531"/>
                </a:cubicBezTo>
                <a:cubicBezTo>
                  <a:pt x="f2329" y="f532"/>
                  <a:pt x="f2266" y="f424"/>
                  <a:pt x="f2274" y="f424"/>
                </a:cubicBezTo>
                <a:cubicBezTo>
                  <a:pt x="f2268" y="f424"/>
                  <a:pt x="f2269" y="f532"/>
                  <a:pt x="f2272" y="f423"/>
                </a:cubicBezTo>
                <a:cubicBezTo>
                  <a:pt x="f2270" y="f534"/>
                  <a:pt x="f2272" y="f421"/>
                  <a:pt x="f2269" y="f420"/>
                </a:cubicBezTo>
                <a:cubicBezTo>
                  <a:pt x="f2273" y="f419"/>
                  <a:pt x="f2273" y="f420"/>
                  <a:pt x="f2268" y="f421"/>
                </a:cubicBezTo>
                <a:cubicBezTo>
                  <a:pt x="f2267" y="f422"/>
                  <a:pt x="f2267" y="f422"/>
                  <a:pt x="f2266" y="f422"/>
                </a:cubicBezTo>
                <a:cubicBezTo>
                  <a:pt x="f2354" y="f534"/>
                  <a:pt x="f2354" y="f423"/>
                  <a:pt x="f2264" y="f424"/>
                </a:cubicBezTo>
                <a:cubicBezTo>
                  <a:pt x="f2285" y="f424"/>
                  <a:pt x="f2356" y="f424"/>
                  <a:pt x="f2356" y="f426"/>
                </a:cubicBezTo>
                <a:close/>
                <a:moveTo>
                  <a:pt x="f1197" y="f830"/>
                </a:moveTo>
                <a:cubicBezTo>
                  <a:pt x="f1202" y="f830"/>
                  <a:pt x="f1199" y="f830"/>
                  <a:pt x="f1206" y="f830"/>
                </a:cubicBezTo>
                <a:cubicBezTo>
                  <a:pt x="f1200" y="f830"/>
                  <a:pt x="f1209" y="f830"/>
                  <a:pt x="f1209" y="f829"/>
                </a:cubicBezTo>
                <a:cubicBezTo>
                  <a:pt x="f2281" y="f828"/>
                  <a:pt x="f1206" y="f828"/>
                  <a:pt x="f1200" y="f833"/>
                </a:cubicBezTo>
                <a:cubicBezTo>
                  <a:pt x="f2281" y="f833"/>
                  <a:pt x="f2280" y="f833"/>
                  <a:pt x="f2280" y="f833"/>
                </a:cubicBezTo>
                <a:cubicBezTo>
                  <a:pt x="f1211" y="f833"/>
                  <a:pt x="f2279" y="f828"/>
                  <a:pt x="f2279" y="f828"/>
                </a:cubicBezTo>
                <a:cubicBezTo>
                  <a:pt x="f1213" y="f829"/>
                  <a:pt x="f1213" y="f830"/>
                  <a:pt x="f1215" y="f830"/>
                </a:cubicBezTo>
                <a:cubicBezTo>
                  <a:pt x="f1218" y="f831"/>
                  <a:pt x="f1220" y="f829"/>
                  <a:pt x="f1222" y="f831"/>
                </a:cubicBezTo>
                <a:cubicBezTo>
                  <a:pt x="f1223" y="f831"/>
                  <a:pt x="f1222" y="f832"/>
                  <a:pt x="f1222" y="f1343"/>
                </a:cubicBezTo>
                <a:cubicBezTo>
                  <a:pt x="f1220" y="f1344"/>
                  <a:pt x="f1222" y="f1344"/>
                  <a:pt x="f1220" y="f1345"/>
                </a:cubicBezTo>
                <a:cubicBezTo>
                  <a:pt x="f1220" y="f1345"/>
                  <a:pt x="f1218" y="f1345"/>
                  <a:pt x="f1218" y="f1345"/>
                </a:cubicBezTo>
                <a:cubicBezTo>
                  <a:pt x="f1215" y="f2338"/>
                  <a:pt x="f1215" y="f2338"/>
                  <a:pt x="f1215" y="f1346"/>
                </a:cubicBezTo>
                <a:cubicBezTo>
                  <a:pt x="f1215" y="f1346"/>
                  <a:pt x="f1218" y="f1346"/>
                  <a:pt x="f1218" y="f1346"/>
                </a:cubicBezTo>
                <a:cubicBezTo>
                  <a:pt x="f1220" y="f1346"/>
                  <a:pt x="f1222" y="f2338"/>
                  <a:pt x="f1223" y="f1346"/>
                </a:cubicBezTo>
                <a:cubicBezTo>
                  <a:pt x="f1224" y="f1346"/>
                  <a:pt x="f1228" y="f1346"/>
                  <a:pt x="f2277" y="f2338"/>
                </a:cubicBezTo>
                <a:cubicBezTo>
                  <a:pt x="f2278" y="f1345"/>
                  <a:pt x="f2277" y="f1344"/>
                  <a:pt x="f2278" y="f1343"/>
                </a:cubicBezTo>
                <a:cubicBezTo>
                  <a:pt x="f1226" y="f830"/>
                  <a:pt x="f2275" y="f1344"/>
                  <a:pt x="f2271" y="f1345"/>
                </a:cubicBezTo>
                <a:cubicBezTo>
                  <a:pt x="f2270" y="f2338"/>
                  <a:pt x="f2272" y="f2337"/>
                  <a:pt x="f2272" y="f2336"/>
                </a:cubicBezTo>
                <a:cubicBezTo>
                  <a:pt x="f2269" y="f2335"/>
                  <a:pt x="f2273" y="f1349"/>
                  <a:pt x="f2268" y="f2334"/>
                </a:cubicBezTo>
                <a:cubicBezTo>
                  <a:pt x="f2267" y="f758"/>
                  <a:pt x="f2274" y="f757"/>
                  <a:pt x="f2266" y="f755"/>
                </a:cubicBezTo>
                <a:cubicBezTo>
                  <a:pt x="f2354" y="f759"/>
                  <a:pt x="f2266" y="f759"/>
                  <a:pt x="f2267" y="f760"/>
                </a:cubicBezTo>
                <a:cubicBezTo>
                  <a:pt x="f2268" y="f756"/>
                  <a:pt x="f2273" y="f757"/>
                  <a:pt x="f2272" y="f758"/>
                </a:cubicBezTo>
                <a:cubicBezTo>
                  <a:pt x="f2270" y="f1350"/>
                  <a:pt x="f2271" y="f1350"/>
                  <a:pt x="f2271" y="f2334"/>
                </a:cubicBezTo>
                <a:cubicBezTo>
                  <a:pt x="f2275" y="f1349"/>
                  <a:pt x="f2271" y="f2335"/>
                  <a:pt x="f2275" y="f1348"/>
                </a:cubicBezTo>
                <a:cubicBezTo>
                  <a:pt x="f2276" y="f2336"/>
                  <a:pt x="f1226" y="f2335"/>
                  <a:pt x="f1226" y="f1349"/>
                </a:cubicBezTo>
                <a:cubicBezTo>
                  <a:pt x="f2278" y="f2334"/>
                  <a:pt x="f1228" y="f2334"/>
                  <a:pt x="f2277" y="f2335"/>
                </a:cubicBezTo>
                <a:cubicBezTo>
                  <a:pt x="f2277" y="f1348"/>
                  <a:pt x="f1226" y="f1348"/>
                  <a:pt x="f2278" y="f1347"/>
                </a:cubicBezTo>
                <a:cubicBezTo>
                  <a:pt x="f2277" y="f1347"/>
                  <a:pt x="f1228" y="f1347"/>
                  <a:pt x="f1228" y="f2336"/>
                </a:cubicBezTo>
                <a:cubicBezTo>
                  <a:pt x="f1224" y="f2336"/>
                  <a:pt x="f1223" y="f1348"/>
                  <a:pt x="f1222" y="f1348"/>
                </a:cubicBezTo>
                <a:cubicBezTo>
                  <a:pt x="f1220" y="f1348"/>
                  <a:pt x="f1218" y="f2336"/>
                  <a:pt x="f1218" y="f1347"/>
                </a:cubicBezTo>
                <a:cubicBezTo>
                  <a:pt x="f2279" y="f1345"/>
                  <a:pt x="f1206" y="f2336"/>
                  <a:pt x="f1198" y="f2338"/>
                </a:cubicBezTo>
                <a:cubicBezTo>
                  <a:pt x="f1202" y="f2338"/>
                  <a:pt x="f1202" y="f1344"/>
                  <a:pt x="f1202" y="f1344"/>
                </a:cubicBezTo>
                <a:cubicBezTo>
                  <a:pt x="f1197" y="f1343"/>
                  <a:pt x="f1196" y="f1343"/>
                  <a:pt x="f1231" y="f832"/>
                </a:cubicBezTo>
                <a:cubicBezTo>
                  <a:pt x="f1193" y="f830"/>
                  <a:pt x="f1231" y="f830"/>
                  <a:pt x="f1197" y="f830"/>
                </a:cubicBezTo>
                <a:close/>
                <a:moveTo>
                  <a:pt x="f959" y="f531"/>
                </a:moveTo>
                <a:cubicBezTo>
                  <a:pt x="f944" y="f532"/>
                  <a:pt x="f960" y="f424"/>
                  <a:pt x="f942" y="f423"/>
                </a:cubicBezTo>
                <a:cubicBezTo>
                  <a:pt x="f940" y="f534"/>
                  <a:pt x="f937" y="f420"/>
                  <a:pt x="f939" y="f2352"/>
                </a:cubicBezTo>
                <a:cubicBezTo>
                  <a:pt x="f941" y="f417"/>
                  <a:pt x="f941" y="f420"/>
                  <a:pt x="f961" y="f419"/>
                </a:cubicBezTo>
                <a:cubicBezTo>
                  <a:pt x="f946" y="f419"/>
                  <a:pt x="f944" y="f535"/>
                  <a:pt x="f946" y="f549"/>
                </a:cubicBezTo>
                <a:cubicBezTo>
                  <a:pt x="f946" y="f416"/>
                  <a:pt x="f948" y="f413"/>
                  <a:pt x="f948" y="f411"/>
                </a:cubicBezTo>
                <a:cubicBezTo>
                  <a:pt x="f948" y="f414"/>
                  <a:pt x="f947" y="f410"/>
                  <a:pt x="f947" y="f409"/>
                </a:cubicBezTo>
                <a:cubicBezTo>
                  <a:pt x="f947" y="f408"/>
                  <a:pt x="f948" y="f415"/>
                  <a:pt x="f950" y="f415"/>
                </a:cubicBezTo>
                <a:cubicBezTo>
                  <a:pt x="f952" y="f415"/>
                  <a:pt x="f953" y="f544"/>
                  <a:pt x="f956" y="f408"/>
                </a:cubicBezTo>
                <a:cubicBezTo>
                  <a:pt x="f958" y="f415"/>
                  <a:pt x="f1146" y="f415"/>
                  <a:pt x="f2333" y="f544"/>
                </a:cubicBezTo>
                <a:cubicBezTo>
                  <a:pt x="f2331" y="f407"/>
                  <a:pt x="f2331" y="f406"/>
                  <a:pt x="f1144" y="f405"/>
                </a:cubicBezTo>
                <a:cubicBezTo>
                  <a:pt x="f1142" y="f537"/>
                  <a:pt x="f1142" y="f537"/>
                  <a:pt x="f1139" y="f404"/>
                </a:cubicBezTo>
                <a:cubicBezTo>
                  <a:pt x="f1139" y="f349"/>
                  <a:pt x="f1138" y="f402"/>
                  <a:pt x="f1137" y="f348"/>
                </a:cubicBezTo>
                <a:cubicBezTo>
                  <a:pt x="f1135" y="f404"/>
                  <a:pt x="f1135" y="f404"/>
                  <a:pt x="f1133" y="f403"/>
                </a:cubicBezTo>
                <a:cubicBezTo>
                  <a:pt x="f1131" y="f537"/>
                  <a:pt x="f1118" y="f405"/>
                  <a:pt x="f1120" y="f536"/>
                </a:cubicBezTo>
                <a:cubicBezTo>
                  <a:pt x="f2353" y="f544"/>
                  <a:pt x="f1279" y="f408"/>
                  <a:pt x="f1229" y="f409"/>
                </a:cubicBezTo>
                <a:cubicBezTo>
                  <a:pt x="f1225" y="f410"/>
                  <a:pt x="f1221" y="f411"/>
                  <a:pt x="f1217" y="f412"/>
                </a:cubicBezTo>
                <a:cubicBezTo>
                  <a:pt x="f1216" y="f416"/>
                  <a:pt x="f1212" y="f549"/>
                  <a:pt x="f1207" y="f417"/>
                </a:cubicBezTo>
                <a:cubicBezTo>
                  <a:pt x="f1151" y="f2352"/>
                  <a:pt x="f1162" y="f419"/>
                  <a:pt x="f1164" y="f534"/>
                </a:cubicBezTo>
                <a:cubicBezTo>
                  <a:pt x="f1168" y="f424"/>
                  <a:pt x="f1163" y="f426"/>
                  <a:pt x="f1161" y="f427"/>
                </a:cubicBezTo>
                <a:cubicBezTo>
                  <a:pt x="f1158" y="f530"/>
                  <a:pt x="f1156" y="f429"/>
                  <a:pt x="f1155" y="f430"/>
                </a:cubicBezTo>
                <a:cubicBezTo>
                  <a:pt x="f1150" y="f431"/>
                  <a:pt x="f1170" y="f434"/>
                  <a:pt x="f1169" y="f435"/>
                </a:cubicBezTo>
                <a:cubicBezTo>
                  <a:pt x="f1173" y="f436"/>
                  <a:pt x="f1171" y="f437"/>
                  <a:pt x="f2283" y="f439"/>
                </a:cubicBezTo>
                <a:cubicBezTo>
                  <a:pt x="f2283" y="f441"/>
                  <a:pt x="f1171" y="f443"/>
                  <a:pt x="f1173" y="f444"/>
                </a:cubicBezTo>
                <a:cubicBezTo>
                  <a:pt x="f1173" y="f445"/>
                  <a:pt x="f1169" y="f446"/>
                  <a:pt x="f1170" y="f445"/>
                </a:cubicBezTo>
                <a:cubicBezTo>
                  <a:pt x="f1150" y="f445"/>
                  <a:pt x="f1150" y="f444"/>
                  <a:pt x="f1153" y="f444"/>
                </a:cubicBezTo>
                <a:cubicBezTo>
                  <a:pt x="f1157" y="f444"/>
                  <a:pt x="f1153" y="f448"/>
                  <a:pt x="f1153" y="f449"/>
                </a:cubicBezTo>
                <a:cubicBezTo>
                  <a:pt x="f1153" y="f519"/>
                  <a:pt x="f1155" y="f451"/>
                  <a:pt x="f1156" y="f515"/>
                </a:cubicBezTo>
                <a:cubicBezTo>
                  <a:pt x="f1156" y="f452"/>
                  <a:pt x="f1156" y="f522"/>
                  <a:pt x="f1159" y="f522"/>
                </a:cubicBezTo>
                <a:cubicBezTo>
                  <a:pt x="f1161" y="f453"/>
                  <a:pt x="f1163" y="f453"/>
                  <a:pt x="f1168" y="f453"/>
                </a:cubicBezTo>
                <a:cubicBezTo>
                  <a:pt x="f1167" y="f522"/>
                  <a:pt x="f1167" y="f522"/>
                  <a:pt x="f1164" y="f512"/>
                </a:cubicBezTo>
                <a:cubicBezTo>
                  <a:pt x="f1162" y="f512"/>
                  <a:pt x="f1154" y="f522"/>
                  <a:pt x="f1151" y="f522"/>
                </a:cubicBezTo>
                <a:cubicBezTo>
                  <a:pt x="f1204" y="f512"/>
                  <a:pt x="f1207" y="f452"/>
                  <a:pt x="f1212" y="f452"/>
                </a:cubicBezTo>
                <a:cubicBezTo>
                  <a:pt x="f1210" y="f452"/>
                  <a:pt x="f1219" y="f452"/>
                  <a:pt x="f1221" y="f512"/>
                </a:cubicBezTo>
                <a:cubicBezTo>
                  <a:pt x="f1225" y="f522"/>
                  <a:pt x="f1221" y="f453"/>
                  <a:pt x="f1225" y="f454"/>
                </a:cubicBezTo>
                <a:cubicBezTo>
                  <a:pt x="f1225" y="f455"/>
                  <a:pt x="f1230" y="f509"/>
                  <a:pt x="f1229" y="f456"/>
                </a:cubicBezTo>
                <a:cubicBezTo>
                  <a:pt x="f1227" y="f457"/>
                  <a:pt x="f1229" y="f459"/>
                  <a:pt x="f1227" y="f504"/>
                </a:cubicBezTo>
                <a:cubicBezTo>
                  <a:pt x="f1280" y="f460"/>
                  <a:pt x="f1279" y="f461"/>
                  <a:pt x="f1282" y="f461"/>
                </a:cubicBezTo>
                <a:cubicBezTo>
                  <a:pt x="f1125" y="f461"/>
                  <a:pt x="f1124" y="f503"/>
                  <a:pt x="f2353" y="f503"/>
                </a:cubicBezTo>
                <a:cubicBezTo>
                  <a:pt x="f1123" y="f460"/>
                  <a:pt x="f1122" y="f460"/>
                  <a:pt x="f1120" y="f460"/>
                </a:cubicBezTo>
                <a:cubicBezTo>
                  <a:pt x="f1129" y="f460"/>
                  <a:pt x="f1118" y="f505"/>
                  <a:pt x="f1119" y="f506"/>
                </a:cubicBezTo>
                <a:cubicBezTo>
                  <a:pt x="f1119" y="f456"/>
                  <a:pt x="f1129" y="f456"/>
                  <a:pt x="f1130" y="f455"/>
                </a:cubicBezTo>
                <a:cubicBezTo>
                  <a:pt x="f1132" y="f453"/>
                  <a:pt x="f1132" y="f522"/>
                  <a:pt x="f1133" y="f452"/>
                </a:cubicBezTo>
                <a:cubicBezTo>
                  <a:pt x="f1135" y="f451"/>
                  <a:pt x="f1142" y="f519"/>
                  <a:pt x="f1144" y="f447"/>
                </a:cubicBezTo>
                <a:cubicBezTo>
                  <a:pt x="f1144" y="f445"/>
                  <a:pt x="f1144" y="f525"/>
                  <a:pt x="f2331" y="f442"/>
                </a:cubicBezTo>
                <a:cubicBezTo>
                  <a:pt x="f2333" y="f441"/>
                  <a:pt x="f2333" y="f439"/>
                  <a:pt x="f2333" y="f438"/>
                </a:cubicBezTo>
                <a:cubicBezTo>
                  <a:pt x="f1146" y="f436"/>
                  <a:pt x="f1146" y="f528"/>
                  <a:pt x="f1147" y="f435"/>
                </a:cubicBezTo>
                <a:cubicBezTo>
                  <a:pt x="f1148" y="f433"/>
                  <a:pt x="f958" y="f434"/>
                  <a:pt x="f958" y="f434"/>
                </a:cubicBezTo>
                <a:cubicBezTo>
                  <a:pt x="f956" y="f431"/>
                  <a:pt x="f954" y="f530"/>
                  <a:pt x="f952" y="f428"/>
                </a:cubicBezTo>
                <a:cubicBezTo>
                  <a:pt x="f950" y="f428"/>
                  <a:pt x="f947" y="f427"/>
                  <a:pt x="f959" y="f531"/>
                </a:cubicBezTo>
                <a:close/>
                <a:moveTo>
                  <a:pt x="f2251" y="f1018"/>
                </a:moveTo>
                <a:cubicBezTo>
                  <a:pt x="f2252" y="f1016"/>
                  <a:pt x="f2252" y="f1270"/>
                  <a:pt x="f2253" y="f1274"/>
                </a:cubicBezTo>
                <a:cubicBezTo>
                  <a:pt x="f2324" y="f1011"/>
                  <a:pt x="f2326" y="f1023"/>
                  <a:pt x="f2327" y="f1012"/>
                </a:cubicBezTo>
                <a:cubicBezTo>
                  <a:pt x="f2358" y="f1013"/>
                  <a:pt x="f2260" y="f1012"/>
                  <a:pt x="f2356" y="f1010"/>
                </a:cubicBezTo>
                <a:cubicBezTo>
                  <a:pt x="f2263" y="f1011"/>
                  <a:pt x="f2354" y="f1008"/>
                  <a:pt x="f2354" y="f1025"/>
                </a:cubicBezTo>
                <a:cubicBezTo>
                  <a:pt x="f2354" y="f1005"/>
                  <a:pt x="f2285" y="f1005"/>
                  <a:pt x="f2285" y="f1004"/>
                </a:cubicBezTo>
                <a:cubicBezTo>
                  <a:pt x="f2264" y="f1004"/>
                  <a:pt x="f2265" y="f1026"/>
                  <a:pt x="f2354" y="f1026"/>
                </a:cubicBezTo>
                <a:cubicBezTo>
                  <a:pt x="f2329" y="f1026"/>
                  <a:pt x="f2266" y="f1026"/>
                  <a:pt x="f2267" y="f1026"/>
                </a:cubicBezTo>
                <a:cubicBezTo>
                  <a:pt x="f2273" y="f1026"/>
                  <a:pt x="f2272" y="f1004"/>
                  <a:pt x="f2275" y="f1005"/>
                </a:cubicBezTo>
                <a:cubicBezTo>
                  <a:pt x="f1226" y="f1007"/>
                  <a:pt x="f2277" y="f1025"/>
                  <a:pt x="f1223" y="f1025"/>
                </a:cubicBezTo>
                <a:cubicBezTo>
                  <a:pt x="f1222" y="f1007"/>
                  <a:pt x="f1220" y="f1007"/>
                  <a:pt x="f1218" y="f1007"/>
                </a:cubicBezTo>
                <a:cubicBezTo>
                  <a:pt x="f1213" y="f1005"/>
                  <a:pt x="f2279" y="f1005"/>
                  <a:pt x="f2280" y="f1005"/>
                </a:cubicBezTo>
                <a:cubicBezTo>
                  <a:pt x="f2281" y="f1005"/>
                  <a:pt x="f1201" y="f1005"/>
                  <a:pt x="f1202" y="f1005"/>
                </a:cubicBezTo>
                <a:cubicBezTo>
                  <a:pt x="f1231" y="f1005"/>
                  <a:pt x="f1194" y="f1005"/>
                  <a:pt x="f1192" y="f1005"/>
                </a:cubicBezTo>
                <a:cubicBezTo>
                  <a:pt x="f1187" y="f1026"/>
                  <a:pt x="f1183" y="f1004"/>
                  <a:pt x="f1178" y="f1005"/>
                </a:cubicBezTo>
                <a:cubicBezTo>
                  <a:pt x="f1175" y="f1007"/>
                  <a:pt x="f1172" y="f1024"/>
                  <a:pt x="f1170" y="f1269"/>
                </a:cubicBezTo>
                <a:cubicBezTo>
                  <a:pt x="f1153" y="f1269"/>
                  <a:pt x="f1156" y="f1008"/>
                  <a:pt x="f1158" y="f1008"/>
                </a:cubicBezTo>
                <a:cubicBezTo>
                  <a:pt x="f1159" y="f1009"/>
                  <a:pt x="f1163" y="f1023"/>
                  <a:pt x="f1168" y="f1011"/>
                </a:cubicBezTo>
                <a:cubicBezTo>
                  <a:pt x="f1164" y="f1011"/>
                  <a:pt x="f1165" y="f1010"/>
                  <a:pt x="f1162" y="f1012"/>
                </a:cubicBezTo>
                <a:cubicBezTo>
                  <a:pt x="f1152" y="f1012"/>
                  <a:pt x="f1203" y="f1013"/>
                  <a:pt x="f1205" y="f1014"/>
                </a:cubicBezTo>
                <a:cubicBezTo>
                  <a:pt x="f1212" y="f1015"/>
                  <a:pt x="f1214" y="f1016"/>
                  <a:pt x="f1219" y="f1018"/>
                </a:cubicBezTo>
                <a:cubicBezTo>
                  <a:pt x="f1230" y="f1019"/>
                  <a:pt x="f1227" y="f1021"/>
                  <a:pt x="f1280" y="f1265"/>
                </a:cubicBezTo>
                <a:cubicBezTo>
                  <a:pt x="f1281" y="f1066"/>
                  <a:pt x="f1278" y="f1063"/>
                  <a:pt x="f1282" y="f1264"/>
                </a:cubicBezTo>
                <a:cubicBezTo>
                  <a:pt x="f1124" y="f1064"/>
                  <a:pt x="f1123" y="f1064"/>
                  <a:pt x="f1120" y="f1068"/>
                </a:cubicBezTo>
                <a:cubicBezTo>
                  <a:pt x="f1130" y="f1068"/>
                  <a:pt x="f1137" y="f1068"/>
                  <a:pt x="f1143" y="f1064"/>
                </a:cubicBezTo>
                <a:cubicBezTo>
                  <a:pt x="f2331" y="f1064"/>
                  <a:pt x="f1146" y="f1264"/>
                  <a:pt x="f958" y="f1065"/>
                </a:cubicBezTo>
                <a:cubicBezTo>
                  <a:pt x="f957" y="f1065"/>
                  <a:pt x="f956" y="f1065"/>
                  <a:pt x="f954" y="f1065"/>
                </a:cubicBezTo>
                <a:cubicBezTo>
                  <a:pt x="f953" y="f1065"/>
                  <a:pt x="f952" y="f1063"/>
                  <a:pt x="f951" y="f1063"/>
                </a:cubicBezTo>
                <a:cubicBezTo>
                  <a:pt x="f959" y="f1066"/>
                  <a:pt x="f961" y="f1065"/>
                  <a:pt x="f939" y="f1065"/>
                </a:cubicBezTo>
                <a:cubicBezTo>
                  <a:pt x="f937" y="f1065"/>
                  <a:pt x="f936" y="f1264"/>
                  <a:pt x="f962" y="f1264"/>
                </a:cubicBezTo>
                <a:cubicBezTo>
                  <a:pt x="f933" y="f1264"/>
                  <a:pt x="f932" y="f1065"/>
                  <a:pt x="f930" y="f1063"/>
                </a:cubicBezTo>
                <a:cubicBezTo>
                  <a:pt x="f928" y="f1066"/>
                  <a:pt x="f926" y="f1066"/>
                  <a:pt x="f924" y="f1067"/>
                </a:cubicBezTo>
                <a:cubicBezTo>
                  <a:pt x="f921" y="f1067"/>
                  <a:pt x="f883" y="f1066"/>
                  <a:pt x="f885" y="f1066"/>
                </a:cubicBezTo>
                <a:cubicBezTo>
                  <a:pt x="f888" y="f1066"/>
                  <a:pt x="f919" y="f1265"/>
                  <a:pt x="f893" y="f1022"/>
                </a:cubicBezTo>
                <a:cubicBezTo>
                  <a:pt x="f896" y="f1021"/>
                  <a:pt x="f1283" y="f1020"/>
                  <a:pt x="f1285" y="f1018"/>
                </a:cubicBezTo>
                <a:cubicBezTo>
                  <a:pt x="f1286" y="f1017"/>
                  <a:pt x="f1289" y="f1015"/>
                  <a:pt x="f1288" y="f1270"/>
                </a:cubicBezTo>
                <a:cubicBezTo>
                  <a:pt x="f1140" y="f1014"/>
                  <a:pt x="f1134" y="f1274"/>
                  <a:pt x="f1128" y="f1272"/>
                </a:cubicBezTo>
                <a:cubicBezTo>
                  <a:pt x="f1075" y="f1023"/>
                  <a:pt x="f1075" y="f1024"/>
                  <a:pt x="f1046" y="f1005"/>
                </a:cubicBezTo>
                <a:cubicBezTo>
                  <a:pt x="f1046" y="f1003"/>
                  <a:pt x="f1045" y="f1002"/>
                  <a:pt x="f1121" y="f1298"/>
                </a:cubicBezTo>
                <a:cubicBezTo>
                  <a:pt x="f1043" y="f1295"/>
                  <a:pt x="f1043" y="f1299"/>
                  <a:pt x="f1047" y="f1149"/>
                </a:cubicBezTo>
                <a:cubicBezTo>
                  <a:pt x="f1042" y="f996"/>
                  <a:pt x="f1041" y="f996"/>
                  <a:pt x="f1051" y="f996"/>
                </a:cubicBezTo>
                <a:cubicBezTo>
                  <a:pt x="f1050" y="f996"/>
                  <a:pt x="f1051" y="f993"/>
                  <a:pt x="f1041" y="f993"/>
                </a:cubicBezTo>
                <a:cubicBezTo>
                  <a:pt x="f1048" y="f1293"/>
                  <a:pt x="f1047" y="f992"/>
                  <a:pt x="f1043" y="f800"/>
                </a:cubicBezTo>
                <a:cubicBezTo>
                  <a:pt x="f1121" y="f800"/>
                  <a:pt x="f1044" y="f801"/>
                  <a:pt x="f1045" y="f801"/>
                </a:cubicBezTo>
                <a:cubicBezTo>
                  <a:pt x="f1076" y="f797"/>
                  <a:pt x="f1076" y="f799"/>
                  <a:pt x="f1076" y="f793"/>
                </a:cubicBezTo>
                <a:cubicBezTo>
                  <a:pt x="f1076" y="f802"/>
                  <a:pt x="f1076" y="f792"/>
                  <a:pt x="f1076" y="f803"/>
                </a:cubicBezTo>
                <a:cubicBezTo>
                  <a:pt x="f1076" y="f790"/>
                  <a:pt x="f1076" y="f788"/>
                  <a:pt x="f1074" y="f816"/>
                </a:cubicBezTo>
                <a:cubicBezTo>
                  <a:pt x="f1145" y="f805"/>
                  <a:pt x="f1046" y="f806"/>
                  <a:pt x="f1126" y="f785"/>
                </a:cubicBezTo>
                <a:cubicBezTo>
                  <a:pt x="f1127" y="f817"/>
                  <a:pt x="f1128" y="f817"/>
                  <a:pt x="f1134" y="f817"/>
                </a:cubicBezTo>
                <a:cubicBezTo>
                  <a:pt x="f1136" y="f784"/>
                  <a:pt x="f1140" y="f807"/>
                  <a:pt x="f1140" y="f815"/>
                </a:cubicBezTo>
                <a:cubicBezTo>
                  <a:pt x="f1288" y="f783"/>
                  <a:pt x="f1287" y="f813"/>
                  <a:pt x="f1286" y="f815"/>
                </a:cubicBezTo>
                <a:cubicBezTo>
                  <a:pt x="f1290" y="f815"/>
                  <a:pt x="f1286" y="f807"/>
                  <a:pt x="f1285" y="f807"/>
                </a:cubicBezTo>
                <a:cubicBezTo>
                  <a:pt x="f1291" y="f807"/>
                  <a:pt x="f1291" y="f815"/>
                  <a:pt x="f1291" y="f783"/>
                </a:cubicBezTo>
                <a:cubicBezTo>
                  <a:pt x="f1291" y="f782"/>
                  <a:pt x="f1284" y="f812"/>
                  <a:pt x="f1292" y="f780"/>
                </a:cubicBezTo>
                <a:cubicBezTo>
                  <a:pt x="f1283" y="f779"/>
                  <a:pt x="f1283" y="f776"/>
                  <a:pt x="f1283" y="f774"/>
                </a:cubicBezTo>
                <a:cubicBezTo>
                  <a:pt x="f1283" y="f768"/>
                  <a:pt x="f1283" y="f771"/>
                  <a:pt x="f1283" y="f882"/>
                </a:cubicBezTo>
                <a:cubicBezTo>
                  <a:pt x="f1283" y="f1079"/>
                  <a:pt x="f1283" y="f809"/>
                  <a:pt x="f905" y="f1080"/>
                </a:cubicBezTo>
                <a:cubicBezTo>
                  <a:pt x="f902" y="f1256"/>
                  <a:pt x="f897" y="f1252"/>
                  <a:pt x="f894" y="f1259"/>
                </a:cubicBezTo>
                <a:cubicBezTo>
                  <a:pt x="f913" y="f1261"/>
                  <a:pt x="f893" y="f1260"/>
                  <a:pt x="f893" y="f1250"/>
                </a:cubicBezTo>
                <a:cubicBezTo>
                  <a:pt x="f893" y="f1249"/>
                  <a:pt x="f913" y="f1250"/>
                  <a:pt x="f894" y="f1250"/>
                </a:cubicBezTo>
                <a:cubicBezTo>
                  <a:pt x="f894" y="f1260"/>
                  <a:pt x="f896" y="f1261"/>
                  <a:pt x="f896" y="f1260"/>
                </a:cubicBezTo>
                <a:cubicBezTo>
                  <a:pt x="f896" y="f1250"/>
                  <a:pt x="f908" y="f1249"/>
                  <a:pt x="f894" y="f1249"/>
                </a:cubicBezTo>
                <a:cubicBezTo>
                  <a:pt x="f893" y="f1248"/>
                  <a:pt x="f889" y="f1248"/>
                  <a:pt x="f889" y="f1085"/>
                </a:cubicBezTo>
                <a:cubicBezTo>
                  <a:pt x="f919" y="f1087"/>
                  <a:pt x="f889" y="f1087"/>
                  <a:pt x="f891" y="f1084"/>
                </a:cubicBezTo>
                <a:cubicBezTo>
                  <a:pt x="f893" y="f1085"/>
                  <a:pt x="f893" y="f1086"/>
                  <a:pt x="f913" y="f1086"/>
                </a:cubicBezTo>
                <a:cubicBezTo>
                  <a:pt x="f894" y="f1086"/>
                  <a:pt x="f908" y="f1085"/>
                  <a:pt x="f908" y="f1084"/>
                </a:cubicBezTo>
                <a:cubicBezTo>
                  <a:pt x="f908" y="f1087"/>
                  <a:pt x="f894" y="f1087"/>
                  <a:pt x="f913" y="f1088"/>
                </a:cubicBezTo>
                <a:cubicBezTo>
                  <a:pt x="f893" y="f1247"/>
                  <a:pt x="f893" y="f1247"/>
                  <a:pt x="f893" y="f1246"/>
                </a:cubicBezTo>
                <a:cubicBezTo>
                  <a:pt x="f893" y="f1245"/>
                  <a:pt x="f893" y="f1245"/>
                  <a:pt x="f891" y="f1244"/>
                </a:cubicBezTo>
                <a:cubicBezTo>
                  <a:pt x="f889" y="f1097"/>
                  <a:pt x="f889" y="f1097"/>
                  <a:pt x="f919" y="f1096"/>
                </a:cubicBezTo>
                <a:cubicBezTo>
                  <a:pt x="f919" y="f1089"/>
                  <a:pt x="f919" y="f1090"/>
                  <a:pt x="f1271" y="f1090"/>
                </a:cubicBezTo>
                <a:cubicBezTo>
                  <a:pt x="f1271" y="f1090"/>
                  <a:pt x="f886" y="f1096"/>
                  <a:pt x="f886" y="f1097"/>
                </a:cubicBezTo>
                <a:cubicBezTo>
                  <a:pt x="f886" y="f1097"/>
                  <a:pt x="f888" y="f1097"/>
                  <a:pt x="f888" y="f1244"/>
                </a:cubicBezTo>
                <a:cubicBezTo>
                  <a:pt x="f888" y="f1246"/>
                  <a:pt x="f1271" y="f1245"/>
                  <a:pt x="f886" y="f1245"/>
                </a:cubicBezTo>
                <a:cubicBezTo>
                  <a:pt x="f884" y="f1245"/>
                  <a:pt x="f884" y="f1246"/>
                  <a:pt x="f883" y="f1246"/>
                </a:cubicBezTo>
                <a:cubicBezTo>
                  <a:pt x="f920" y="f1251"/>
                  <a:pt x="f921" y="f1251"/>
                  <a:pt x="f922" y="f1251"/>
                </a:cubicBezTo>
                <a:cubicBezTo>
                  <a:pt x="f923" y="f1251"/>
                  <a:pt x="f924" y="f1251"/>
                  <a:pt x="f925" y="f1251"/>
                </a:cubicBezTo>
                <a:cubicBezTo>
                  <a:pt x="f927" y="f1247"/>
                  <a:pt x="f930" y="f1251"/>
                  <a:pt x="f931" y="f1245"/>
                </a:cubicBezTo>
                <a:cubicBezTo>
                  <a:pt x="f931" y="f1245"/>
                  <a:pt x="f931" y="f1097"/>
                  <a:pt x="f931" y="f1096"/>
                </a:cubicBezTo>
                <a:cubicBezTo>
                  <a:pt x="f932" y="f1089"/>
                  <a:pt x="f932" y="f1090"/>
                  <a:pt x="f933" y="f1091"/>
                </a:cubicBezTo>
                <a:cubicBezTo>
                  <a:pt x="f934" y="f1094"/>
                  <a:pt x="f933" y="f765"/>
                  <a:pt x="f934" y="f764"/>
                </a:cubicBezTo>
                <a:cubicBezTo>
                  <a:pt x="f934" y="f763"/>
                  <a:pt x="f935" y="f762"/>
                  <a:pt x="f962" y="f751"/>
                </a:cubicBezTo>
                <a:cubicBezTo>
                  <a:pt x="f962" y="f761"/>
                  <a:pt x="f934" y="f752"/>
                  <a:pt x="f934" y="f753"/>
                </a:cubicBezTo>
                <a:cubicBezTo>
                  <a:pt x="f934" y="f754"/>
                  <a:pt x="f933" y="f754"/>
                  <a:pt x="f933" y="f759"/>
                </a:cubicBezTo>
                <a:cubicBezTo>
                  <a:pt x="f932" y="f756"/>
                  <a:pt x="f962" y="f757"/>
                  <a:pt x="f935" y="f757"/>
                </a:cubicBezTo>
                <a:cubicBezTo>
                  <a:pt x="f938" y="f758"/>
                  <a:pt x="f938" y="f2334"/>
                  <a:pt x="f941" y="f1349"/>
                </a:cubicBezTo>
                <a:cubicBezTo>
                  <a:pt x="f961" y="f2335"/>
                  <a:pt x="f944" y="f1349"/>
                  <a:pt x="f959" y="f1349"/>
                </a:cubicBezTo>
                <a:cubicBezTo>
                  <a:pt x="f948" y="f2335"/>
                  <a:pt x="f950" y="f2336"/>
                  <a:pt x="f951" y="f2337"/>
                </a:cubicBezTo>
                <a:cubicBezTo>
                  <a:pt x="f952" y="f1346"/>
                  <a:pt x="f952" y="f1346"/>
                  <a:pt x="f953" y="f2338"/>
                </a:cubicBezTo>
                <a:cubicBezTo>
                  <a:pt x="f954" y="f2338"/>
                  <a:pt x="f954" y="f2338"/>
                  <a:pt x="f954" y="f1345"/>
                </a:cubicBezTo>
                <a:cubicBezTo>
                  <a:pt x="f954" y="f1344"/>
                  <a:pt x="f954" y="f1344"/>
                  <a:pt x="f953" y="f1344"/>
                </a:cubicBezTo>
                <a:cubicBezTo>
                  <a:pt x="f951" y="f1343"/>
                  <a:pt x="f951" y="f831"/>
                  <a:pt x="f950" y="f829"/>
                </a:cubicBezTo>
                <a:cubicBezTo>
                  <a:pt x="f948" y="f833"/>
                  <a:pt x="f959" y="f833"/>
                  <a:pt x="f946" y="f835"/>
                </a:cubicBezTo>
                <a:cubicBezTo>
                  <a:pt x="f946" y="f836"/>
                  <a:pt x="f944" y="f837"/>
                  <a:pt x="f946" y="f838"/>
                </a:cubicBezTo>
                <a:cubicBezTo>
                  <a:pt x="f959" y="f838"/>
                  <a:pt x="f947" y="f837"/>
                  <a:pt x="f948" y="f836"/>
                </a:cubicBezTo>
                <a:cubicBezTo>
                  <a:pt x="f948" y="f836"/>
                  <a:pt x="f950" y="f835"/>
                  <a:pt x="f951" y="f835"/>
                </a:cubicBezTo>
                <a:cubicBezTo>
                  <a:pt x="f952" y="f834"/>
                  <a:pt x="f952" y="f833"/>
                  <a:pt x="f953" y="f828"/>
                </a:cubicBezTo>
                <a:cubicBezTo>
                  <a:pt x="f953" y="f829"/>
                  <a:pt x="f954" y="f829"/>
                  <a:pt x="f956" y="f829"/>
                </a:cubicBezTo>
                <a:cubicBezTo>
                  <a:pt x="f958" y="f828"/>
                  <a:pt x="f957" y="f834"/>
                  <a:pt x="f958" y="f835"/>
                </a:cubicBezTo>
                <a:cubicBezTo>
                  <a:pt x="f1147" y="f838"/>
                  <a:pt x="f2331" y="f840"/>
                  <a:pt x="f1142" y="f842"/>
                </a:cubicBezTo>
                <a:cubicBezTo>
                  <a:pt x="f1137" y="f844"/>
                  <a:pt x="f1131" y="f845"/>
                  <a:pt x="f1118" y="f845"/>
                </a:cubicBezTo>
                <a:cubicBezTo>
                  <a:pt x="f1120" y="f845"/>
                  <a:pt x="f2353" y="f845"/>
                  <a:pt x="f1125" y="f845"/>
                </a:cubicBezTo>
                <a:cubicBezTo>
                  <a:pt x="f1278" y="f859"/>
                  <a:pt x="f1278" y="f858"/>
                  <a:pt x="f1281" y="f848"/>
                </a:cubicBezTo>
                <a:cubicBezTo>
                  <a:pt x="f1227" y="f849"/>
                  <a:pt x="f1229" y="f848"/>
                  <a:pt x="f1225" y="f847"/>
                </a:cubicBezTo>
                <a:cubicBezTo>
                  <a:pt x="f1221" y="f847"/>
                  <a:pt x="f1221" y="f858"/>
                  <a:pt x="f1219" y="f858"/>
                </a:cubicBezTo>
                <a:cubicBezTo>
                  <a:pt x="f1216" y="f858"/>
                  <a:pt x="f1216" y="f858"/>
                  <a:pt x="f1214" y="f858"/>
                </a:cubicBezTo>
                <a:cubicBezTo>
                  <a:pt x="f1204" y="f845"/>
                  <a:pt x="f1214" y="f856"/>
                  <a:pt x="f1207" y="f852"/>
                </a:cubicBezTo>
                <a:cubicBezTo>
                  <a:pt x="f1205" y="f851"/>
                  <a:pt x="f1207" y="f849"/>
                  <a:pt x="f1205" y="f847"/>
                </a:cubicBezTo>
                <a:cubicBezTo>
                  <a:pt x="f1205" y="f858"/>
                  <a:pt x="f1204" y="f847"/>
                  <a:pt x="f1203" y="f858"/>
                </a:cubicBezTo>
                <a:cubicBezTo>
                  <a:pt x="f1151" y="f846"/>
                  <a:pt x="f1151" y="f859"/>
                  <a:pt x="f1152" y="f845"/>
                </a:cubicBezTo>
                <a:cubicBezTo>
                  <a:pt x="f1154" y="f844"/>
                  <a:pt x="f1166" y="f844"/>
                  <a:pt x="f1164" y="f844"/>
                </a:cubicBezTo>
                <a:cubicBezTo>
                  <a:pt x="f1167" y="f844"/>
                  <a:pt x="f1168" y="f845"/>
                  <a:pt x="f1163" y="f845"/>
                </a:cubicBezTo>
                <a:cubicBezTo>
                  <a:pt x="f1161" y="f859"/>
                  <a:pt x="f1159" y="f859"/>
                  <a:pt x="f1159" y="f844"/>
                </a:cubicBezTo>
                <a:cubicBezTo>
                  <a:pt x="f1159" y="f843"/>
                  <a:pt x="f1161" y="f843"/>
                  <a:pt x="f1163" y="f842"/>
                </a:cubicBezTo>
                <a:cubicBezTo>
                  <a:pt x="f1168" y="f842"/>
                  <a:pt x="f1167" y="f841"/>
                  <a:pt x="f1164" y="f841"/>
                </a:cubicBezTo>
                <a:cubicBezTo>
                  <a:pt x="f1166" y="f840"/>
                  <a:pt x="f1154" y="f841"/>
                  <a:pt x="f1151" y="f841"/>
                </a:cubicBezTo>
                <a:cubicBezTo>
                  <a:pt x="f1204" y="f842"/>
                  <a:pt x="f1207" y="f842"/>
                  <a:pt x="f1212" y="f843"/>
                </a:cubicBezTo>
                <a:cubicBezTo>
                  <a:pt x="f1214" y="f844"/>
                  <a:pt x="f1217" y="f843"/>
                  <a:pt x="f1225" y="f843"/>
                </a:cubicBezTo>
                <a:cubicBezTo>
                  <a:pt x="f1230" y="f844"/>
                  <a:pt x="f1280" y="f859"/>
                  <a:pt x="f1281" y="f859"/>
                </a:cubicBezTo>
                <a:cubicBezTo>
                  <a:pt x="f1281" y="f845"/>
                  <a:pt x="f1280" y="f845"/>
                  <a:pt x="f1227" y="f844"/>
                </a:cubicBezTo>
                <a:cubicBezTo>
                  <a:pt x="f1229" y="f843"/>
                  <a:pt x="f1227" y="f842"/>
                  <a:pt x="f1229" y="f841"/>
                </a:cubicBezTo>
                <a:cubicBezTo>
                  <a:pt x="f1229" y="f841"/>
                  <a:pt x="f1225" y="f841"/>
                  <a:pt x="f1221" y="f841"/>
                </a:cubicBezTo>
                <a:cubicBezTo>
                  <a:pt x="f1219" y="f841"/>
                  <a:pt x="f1217" y="f841"/>
                  <a:pt x="f1216" y="f840"/>
                </a:cubicBezTo>
                <a:cubicBezTo>
                  <a:pt x="f1214" y="f840"/>
                  <a:pt x="f1207" y="f837"/>
                  <a:pt x="f1210" y="f836"/>
                </a:cubicBezTo>
                <a:cubicBezTo>
                  <a:pt x="f1214" y="f836"/>
                  <a:pt x="f1216" y="f836"/>
                  <a:pt x="f1217" y="f836"/>
                </a:cubicBezTo>
                <a:cubicBezTo>
                  <a:pt x="f1219" y="f835"/>
                  <a:pt x="f1221" y="f835"/>
                  <a:pt x="f1225" y="f835"/>
                </a:cubicBezTo>
                <a:cubicBezTo>
                  <a:pt x="f1230" y="f835"/>
                  <a:pt x="f1229" y="f836"/>
                  <a:pt x="f1227" y="f836"/>
                </a:cubicBezTo>
                <a:cubicBezTo>
                  <a:pt x="f1227" y="f837"/>
                  <a:pt x="f1280" y="f838"/>
                  <a:pt x="f1281" y="f838"/>
                </a:cubicBezTo>
                <a:cubicBezTo>
                  <a:pt x="f1279" y="f838"/>
                  <a:pt x="f1279" y="f837"/>
                  <a:pt x="f1281" y="f836"/>
                </a:cubicBezTo>
                <a:cubicBezTo>
                  <a:pt x="f1280" y="f835"/>
                  <a:pt x="f1227" y="f835"/>
                  <a:pt x="f1229" y="f834"/>
                </a:cubicBezTo>
                <a:cubicBezTo>
                  <a:pt x="f1230" y="f828"/>
                  <a:pt x="f1221" y="f828"/>
                  <a:pt x="f1217" y="f829"/>
                </a:cubicBezTo>
                <a:cubicBezTo>
                  <a:pt x="f1214" y="f830"/>
                  <a:pt x="f1212" y="f831"/>
                  <a:pt x="f1207" y="f830"/>
                </a:cubicBezTo>
                <a:cubicBezTo>
                  <a:pt x="f1205" y="f830"/>
                  <a:pt x="f1204" y="f829"/>
                  <a:pt x="f1151" y="f829"/>
                </a:cubicBezTo>
                <a:cubicBezTo>
                  <a:pt x="f1154" y="f830"/>
                  <a:pt x="f1160" y="f831"/>
                  <a:pt x="f1166" y="f832"/>
                </a:cubicBezTo>
                <a:cubicBezTo>
                  <a:pt x="f1165" y="f1343"/>
                  <a:pt x="f1167" y="f1344"/>
                  <a:pt x="f1163" y="f1344"/>
                </a:cubicBezTo>
                <a:cubicBezTo>
                  <a:pt x="f1159" y="f1345"/>
                  <a:pt x="f1157" y="f1344"/>
                  <a:pt x="f1155" y="f1343"/>
                </a:cubicBezTo>
                <a:cubicBezTo>
                  <a:pt x="f1173" y="f832"/>
                  <a:pt x="f1235" y="f830"/>
                  <a:pt x="f1176" y="f830"/>
                </a:cubicBezTo>
                <a:cubicBezTo>
                  <a:pt x="f1178" y="f829"/>
                  <a:pt x="f1180" y="f830"/>
                  <a:pt x="f1180" y="f1343"/>
                </a:cubicBezTo>
                <a:cubicBezTo>
                  <a:pt x="f1181" y="f1345"/>
                  <a:pt x="f1183" y="f1345"/>
                  <a:pt x="f2282" y="f1345"/>
                </a:cubicBezTo>
                <a:cubicBezTo>
                  <a:pt x="f1186" y="f1345"/>
                  <a:pt x="f1186" y="f1345"/>
                  <a:pt x="f1187" y="f1345"/>
                </a:cubicBezTo>
                <a:cubicBezTo>
                  <a:pt x="f1188" y="f1344"/>
                  <a:pt x="f1189" y="f1344"/>
                  <a:pt x="f1190" y="f1345"/>
                </a:cubicBezTo>
                <a:cubicBezTo>
                  <a:pt x="f1191" y="f1345"/>
                  <a:pt x="f1191" y="f2338"/>
                  <a:pt x="f1191" y="f2337"/>
                </a:cubicBezTo>
                <a:cubicBezTo>
                  <a:pt x="f1190" y="f1347"/>
                  <a:pt x="f1191" y="f1347"/>
                  <a:pt x="f1191" y="f2336"/>
                </a:cubicBezTo>
                <a:cubicBezTo>
                  <a:pt x="f1192" y="f1349"/>
                  <a:pt x="f1188" y="f2335"/>
                  <a:pt x="f1186" y="f2335"/>
                </a:cubicBezTo>
                <a:cubicBezTo>
                  <a:pt x="f1185" y="f1349"/>
                  <a:pt x="f2282" y="f1349"/>
                  <a:pt x="f1184" y="f2334"/>
                </a:cubicBezTo>
                <a:cubicBezTo>
                  <a:pt x="f1182" y="f2334"/>
                  <a:pt x="f1182" y="f1350"/>
                  <a:pt x="f1181" y="f758"/>
                </a:cubicBezTo>
                <a:cubicBezTo>
                  <a:pt x="f1179" y="f757"/>
                  <a:pt x="f1176" y="f757"/>
                  <a:pt x="f1175" y="f756"/>
                </a:cubicBezTo>
                <a:cubicBezTo>
                  <a:pt x="f1174" y="f756"/>
                  <a:pt x="f1172" y="f755"/>
                  <a:pt x="f2283" y="f759"/>
                </a:cubicBezTo>
                <a:cubicBezTo>
                  <a:pt x="f1173" y="f753"/>
                  <a:pt x="f1169" y="f752"/>
                  <a:pt x="f1150" y="f761"/>
                </a:cubicBezTo>
                <a:cubicBezTo>
                  <a:pt x="f1155" y="f761"/>
                  <a:pt x="f1157" y="f751"/>
                  <a:pt x="f1158" y="f750"/>
                </a:cubicBezTo>
                <a:cubicBezTo>
                  <a:pt x="f1163" y="f749"/>
                  <a:pt x="f1158" y="f763"/>
                  <a:pt x="f1157" y="f748"/>
                </a:cubicBezTo>
                <a:cubicBezTo>
                  <a:pt x="f1156" y="f764"/>
                  <a:pt x="f1156" y="f747"/>
                  <a:pt x="f1155" y="f747"/>
                </a:cubicBezTo>
                <a:cubicBezTo>
                  <a:pt x="f1153" y="f746"/>
                  <a:pt x="f1150" y="f746"/>
                  <a:pt x="f1170" y="f746"/>
                </a:cubicBezTo>
                <a:cubicBezTo>
                  <a:pt x="f1173" y="f745"/>
                  <a:pt x="f1172" y="f746"/>
                  <a:pt x="f1174" y="f745"/>
                </a:cubicBezTo>
                <a:cubicBezTo>
                  <a:pt x="f1234" y="f765"/>
                  <a:pt x="f1234" y="f765"/>
                  <a:pt x="f1175" y="f766"/>
                </a:cubicBezTo>
                <a:cubicBezTo>
                  <a:pt x="f1233" y="f766"/>
                  <a:pt x="f1176" y="f766"/>
                  <a:pt x="f1177" y="f766"/>
                </a:cubicBezTo>
                <a:cubicBezTo>
                  <a:pt x="f1179" y="f1095"/>
                  <a:pt x="f1182" y="f766"/>
                  <a:pt x="f1184" y="f1095"/>
                </a:cubicBezTo>
                <a:cubicBezTo>
                  <a:pt x="f1185" y="f1094"/>
                  <a:pt x="f1187" y="f1094"/>
                  <a:pt x="f1188" y="f1092"/>
                </a:cubicBezTo>
                <a:cubicBezTo>
                  <a:pt x="f1189" y="f1091"/>
                  <a:pt x="f1190" y="f1096"/>
                  <a:pt x="f1189" y="f1244"/>
                </a:cubicBezTo>
                <a:cubicBezTo>
                  <a:pt x="f1189" y="f1246"/>
                  <a:pt x="f1188" y="f1251"/>
                  <a:pt x="f1188" y="f1247"/>
                </a:cubicBezTo>
                <a:cubicBezTo>
                  <a:pt x="f1188" y="f1088"/>
                  <a:pt x="f1188" y="f1087"/>
                  <a:pt x="f1187" y="f1084"/>
                </a:cubicBezTo>
                <a:cubicBezTo>
                  <a:pt x="f1187" y="f1248"/>
                  <a:pt x="f1187" y="f1250"/>
                  <a:pt x="f2282" y="f1250"/>
                </a:cubicBezTo>
                <a:cubicBezTo>
                  <a:pt x="f1183" y="f1250"/>
                  <a:pt x="f1182" y="f1261"/>
                  <a:pt x="f1184" y="f1261"/>
                </a:cubicBezTo>
                <a:cubicBezTo>
                  <a:pt x="f2282" y="f1261"/>
                  <a:pt x="f1185" y="f1261"/>
                  <a:pt x="f1186" y="f1261"/>
                </a:cubicBezTo>
                <a:cubicBezTo>
                  <a:pt x="f1186" y="f1259"/>
                  <a:pt x="f1187" y="f1259"/>
                  <a:pt x="f1187" y="f1258"/>
                </a:cubicBezTo>
                <a:cubicBezTo>
                  <a:pt x="f1190" y="f1252"/>
                  <a:pt x="f1193" y="f1253"/>
                  <a:pt x="f1231" y="f1252"/>
                </a:cubicBezTo>
                <a:cubicBezTo>
                  <a:pt x="f1196" y="f1257"/>
                  <a:pt x="f1197" y="f1258"/>
                  <a:pt x="f1202" y="f1258"/>
                </a:cubicBezTo>
                <a:cubicBezTo>
                  <a:pt x="f1199" y="f1259"/>
                  <a:pt x="f1206" y="f1259"/>
                  <a:pt x="f2281" y="f1261"/>
                </a:cubicBezTo>
                <a:cubicBezTo>
                  <a:pt x="f1211" y="f1260"/>
                  <a:pt x="f1213" y="f1249"/>
                  <a:pt x="f1218" y="f1248"/>
                </a:cubicBezTo>
                <a:cubicBezTo>
                  <a:pt x="f1222" y="f1086"/>
                  <a:pt x="f1223" y="f1084"/>
                  <a:pt x="f1228" y="f1084"/>
                </a:cubicBezTo>
                <a:cubicBezTo>
                  <a:pt x="f2278" y="f1087"/>
                  <a:pt x="f2276" y="f1087"/>
                  <a:pt x="f2271" y="f1088"/>
                </a:cubicBezTo>
                <a:cubicBezTo>
                  <a:pt x="f2269" y="f1247"/>
                  <a:pt x="f2273" y="f1246"/>
                  <a:pt x="f2267" y="f1245"/>
                </a:cubicBezTo>
                <a:cubicBezTo>
                  <a:pt x="f2266" y="f1244"/>
                  <a:pt x="f2354" y="f1097"/>
                  <a:pt x="f2285" y="f1097"/>
                </a:cubicBezTo>
                <a:cubicBezTo>
                  <a:pt x="f2262" y="f1096"/>
                  <a:pt x="f2286" y="f1092"/>
                  <a:pt x="f2287" y="f1093"/>
                </a:cubicBezTo>
                <a:cubicBezTo>
                  <a:pt x="f2258" y="f1094"/>
                  <a:pt x="f2358" y="f1093"/>
                  <a:pt x="f2257" y="f1091"/>
                </a:cubicBezTo>
                <a:cubicBezTo>
                  <a:pt x="f2327" y="f1090"/>
                  <a:pt x="f2359" y="f1090"/>
                  <a:pt x="f2256" y="f1090"/>
                </a:cubicBezTo>
                <a:cubicBezTo>
                  <a:pt x="f2288" y="f1090"/>
                  <a:pt x="f2288" y="f1089"/>
                  <a:pt x="f2326" y="f1089"/>
                </a:cubicBezTo>
                <a:cubicBezTo>
                  <a:pt x="f2325" y="f1096"/>
                  <a:pt x="f2324" y="f1089"/>
                  <a:pt x="f2252" y="f1090"/>
                </a:cubicBezTo>
                <a:cubicBezTo>
                  <a:pt x="f2251" y="f1090"/>
                  <a:pt x="f2290" y="f1090"/>
                  <a:pt x="f2250" y="f1090"/>
                </a:cubicBezTo>
                <a:cubicBezTo>
                  <a:pt x="f2291" y="f1090"/>
                  <a:pt x="f2323" y="f1090"/>
                  <a:pt x="f2323" y="f1093"/>
                </a:cubicBezTo>
                <a:cubicBezTo>
                  <a:pt x="f2323" y="f1094"/>
                  <a:pt x="f2323" y="f1095"/>
                  <a:pt x="f2323" y="f766"/>
                </a:cubicBezTo>
                <a:cubicBezTo>
                  <a:pt x="f2227" y="f765"/>
                  <a:pt x="f2226" y="f765"/>
                  <a:pt x="f2225" y="f745"/>
                </a:cubicBezTo>
                <a:cubicBezTo>
                  <a:pt x="f2228" y="f746"/>
                  <a:pt x="f2228" y="f747"/>
                  <a:pt x="f2228" y="f764"/>
                </a:cubicBezTo>
                <a:cubicBezTo>
                  <a:pt x="f2224" y="f748"/>
                  <a:pt x="f2229" y="f764"/>
                  <a:pt x="f2222" y="f748"/>
                </a:cubicBezTo>
                <a:cubicBezTo>
                  <a:pt x="f2230" y="f748"/>
                  <a:pt x="f2221" y="f748"/>
                  <a:pt x="f2222" y="f763"/>
                </a:cubicBezTo>
                <a:cubicBezTo>
                  <a:pt x="f2222" y="f763"/>
                  <a:pt x="f2229" y="f763"/>
                  <a:pt x="f2224" y="f763"/>
                </a:cubicBezTo>
                <a:cubicBezTo>
                  <a:pt x="f2225" y="f748"/>
                  <a:pt x="f2227" y="f748"/>
                  <a:pt x="f2248" y="f748"/>
                </a:cubicBezTo>
                <a:cubicBezTo>
                  <a:pt x="f2250" y="f748"/>
                  <a:pt x="f2251" y="f748"/>
                  <a:pt x="f2252" y="f748"/>
                </a:cubicBezTo>
                <a:cubicBezTo>
                  <a:pt x="f2324" y="f748"/>
                  <a:pt x="f2325" y="f763"/>
                  <a:pt x="f2255" y="f763"/>
                </a:cubicBezTo>
                <a:cubicBezTo>
                  <a:pt x="f2288" y="f763"/>
                  <a:pt x="f2327" y="f763"/>
                  <a:pt x="f2257" y="f748"/>
                </a:cubicBezTo>
                <a:cubicBezTo>
                  <a:pt x="f2358" y="f748"/>
                  <a:pt x="f2357" y="f747"/>
                  <a:pt x="f2287" y="f747"/>
                </a:cubicBezTo>
                <a:cubicBezTo>
                  <a:pt x="f2260" y="f764"/>
                  <a:pt x="f2361" y="f748"/>
                  <a:pt x="f2286" y="f763"/>
                </a:cubicBezTo>
                <a:cubicBezTo>
                  <a:pt x="f2261" y="f749"/>
                  <a:pt x="f2356" y="f762"/>
                  <a:pt x="f2262" y="f750"/>
                </a:cubicBezTo>
                <a:cubicBezTo>
                  <a:pt x="f2355" y="f761"/>
                  <a:pt x="f2285" y="f752"/>
                  <a:pt x="f2264" y="f754"/>
                </a:cubicBezTo>
                <a:cubicBezTo>
                  <a:pt x="f2354" y="f755"/>
                  <a:pt x="f2266" y="f758"/>
                  <a:pt x="f2267" y="f1349"/>
                </a:cubicBezTo>
                <a:cubicBezTo>
                  <a:pt x="f2268" y="f1348"/>
                  <a:pt x="f2271" y="f831"/>
                  <a:pt x="f2273" y="f829"/>
                </a:cubicBezTo>
                <a:cubicBezTo>
                  <a:pt x="f2273" y="f829"/>
                  <a:pt x="f2268" y="f829"/>
                  <a:pt x="f2267" y="f829"/>
                </a:cubicBezTo>
                <a:cubicBezTo>
                  <a:pt x="f2274" y="f828"/>
                  <a:pt x="f2266" y="f833"/>
                  <a:pt x="f2329" y="f833"/>
                </a:cubicBezTo>
                <a:cubicBezTo>
                  <a:pt x="f2354" y="f834"/>
                  <a:pt x="f2265" y="f833"/>
                  <a:pt x="f2264" y="f834"/>
                </a:cubicBezTo>
                <a:cubicBezTo>
                  <a:pt x="f2264" y="f834"/>
                  <a:pt x="f2264" y="f836"/>
                  <a:pt x="f2264" y="f837"/>
                </a:cubicBezTo>
                <a:cubicBezTo>
                  <a:pt x="f2264" y="f839"/>
                  <a:pt x="f2355" y="f841"/>
                  <a:pt x="f2355" y="f838"/>
                </a:cubicBezTo>
                <a:cubicBezTo>
                  <a:pt x="f2355" y="f837"/>
                  <a:pt x="f2355" y="f837"/>
                  <a:pt x="f2262" y="f836"/>
                </a:cubicBezTo>
                <a:cubicBezTo>
                  <a:pt x="f2262" y="f836"/>
                  <a:pt x="f2356" y="f835"/>
                  <a:pt x="f2262" y="f835"/>
                </a:cubicBezTo>
                <a:cubicBezTo>
                  <a:pt x="f2262" y="f833"/>
                  <a:pt x="f2263" y="f833"/>
                  <a:pt x="f2285" y="f833"/>
                </a:cubicBezTo>
                <a:cubicBezTo>
                  <a:pt x="f2264" y="f828"/>
                  <a:pt x="f2264" y="f830"/>
                  <a:pt x="f2354" y="f831"/>
                </a:cubicBezTo>
                <a:cubicBezTo>
                  <a:pt x="f2354" y="f832"/>
                  <a:pt x="f2266" y="f832"/>
                  <a:pt x="f2274" y="f1343"/>
                </a:cubicBezTo>
                <a:cubicBezTo>
                  <a:pt x="f2266" y="f1344"/>
                  <a:pt x="f2265" y="f832"/>
                  <a:pt x="f2264" y="f831"/>
                </a:cubicBezTo>
                <a:cubicBezTo>
                  <a:pt x="f2285" y="f830"/>
                  <a:pt x="f2285" y="f828"/>
                  <a:pt x="f2355" y="f833"/>
                </a:cubicBezTo>
                <a:cubicBezTo>
                  <a:pt x="f2356" y="f833"/>
                  <a:pt x="f2286" y="f834"/>
                  <a:pt x="f2361" y="f835"/>
                </a:cubicBezTo>
                <a:cubicBezTo>
                  <a:pt x="f2287" y="f837"/>
                  <a:pt x="f2259" y="f841"/>
                  <a:pt x="f2358" y="f842"/>
                </a:cubicBezTo>
                <a:cubicBezTo>
                  <a:pt x="f2328" y="f842"/>
                  <a:pt x="f2257" y="f842"/>
                  <a:pt x="f2327" y="f843"/>
                </a:cubicBezTo>
                <a:cubicBezTo>
                  <a:pt x="f2327" y="f843"/>
                  <a:pt x="f2359" y="f844"/>
                  <a:pt x="f2256" y="f845"/>
                </a:cubicBezTo>
                <a:cubicBezTo>
                  <a:pt x="f2288" y="f846"/>
                  <a:pt x="f2289" y="f846"/>
                  <a:pt x="f2254" y="f846"/>
                </a:cubicBezTo>
                <a:cubicBezTo>
                  <a:pt x="f2253" y="f846"/>
                  <a:pt x="f2251" y="f846"/>
                  <a:pt x="f2250" y="f858"/>
                </a:cubicBezTo>
                <a:cubicBezTo>
                  <a:pt x="f2291" y="f858"/>
                  <a:pt x="f2323" y="f848"/>
                  <a:pt x="f2225" y="f849"/>
                </a:cubicBezTo>
                <a:cubicBezTo>
                  <a:pt x="f2228" y="f849"/>
                  <a:pt x="f2224" y="f857"/>
                  <a:pt x="f2224" y="f857"/>
                </a:cubicBezTo>
                <a:cubicBezTo>
                  <a:pt x="f2229" y="f850"/>
                  <a:pt x="f2223" y="f850"/>
                  <a:pt x="f2222" y="f850"/>
                </a:cubicBezTo>
                <a:cubicBezTo>
                  <a:pt x="f2221" y="f857"/>
                  <a:pt x="f2230" y="f849"/>
                  <a:pt x="f2221" y="f848"/>
                </a:cubicBezTo>
                <a:cubicBezTo>
                  <a:pt x="f2292" y="f847"/>
                  <a:pt x="f2220" y="f848"/>
                  <a:pt x="f2220" y="f858"/>
                </a:cubicBezTo>
                <a:cubicBezTo>
                  <a:pt x="f2220" y="f846"/>
                  <a:pt x="f2220" y="f859"/>
                  <a:pt x="f2219" y="f859"/>
                </a:cubicBezTo>
                <a:cubicBezTo>
                  <a:pt x="f2231" y="f859"/>
                  <a:pt x="f2231" y="f858"/>
                  <a:pt x="f2218" y="f847"/>
                </a:cubicBezTo>
                <a:cubicBezTo>
                  <a:pt x="f2218" y="f849"/>
                  <a:pt x="f2217" y="f857"/>
                  <a:pt x="f2232" y="f850"/>
                </a:cubicBezTo>
                <a:cubicBezTo>
                  <a:pt x="f2233" y="f851"/>
                  <a:pt x="f2215" y="f856"/>
                  <a:pt x="f2214" y="f852"/>
                </a:cubicBezTo>
                <a:cubicBezTo>
                  <a:pt x="f2213" y="f852"/>
                  <a:pt x="f2212" y="f852"/>
                  <a:pt x="f2211" y="f853"/>
                </a:cubicBezTo>
                <a:cubicBezTo>
                  <a:pt x="f2236" y="f853"/>
                  <a:pt x="f2210" y="f854"/>
                  <a:pt x="f2237" y="f855"/>
                </a:cubicBezTo>
                <a:cubicBezTo>
                  <a:pt x="f2209" y="f1363"/>
                  <a:pt x="f2247" y="f2350"/>
                  <a:pt x="f2208" y="f2340"/>
                </a:cubicBezTo>
                <a:cubicBezTo>
                  <a:pt x="f2240" y="f2340"/>
                  <a:pt x="f2246" y="f2340"/>
                  <a:pt x="f2241" y="f2340"/>
                </a:cubicBezTo>
                <a:cubicBezTo>
                  <a:pt x="f2243" y="f2341"/>
                  <a:pt x="f2206" y="f2340"/>
                  <a:pt x="f2205" y="f2340"/>
                </a:cubicBezTo>
                <a:cubicBezTo>
                  <a:pt x="f2200" y="f2340"/>
                  <a:pt x="f2201" y="f2340"/>
                  <a:pt x="f2197" y="f2341"/>
                </a:cubicBezTo>
                <a:cubicBezTo>
                  <a:pt x="f2195" y="f2341"/>
                  <a:pt x="f2203" y="f2341"/>
                  <a:pt x="f2320" y="f2349"/>
                </a:cubicBezTo>
                <a:cubicBezTo>
                  <a:pt x="f2192" y="f2342"/>
                  <a:pt x="f2204" y="f2342"/>
                  <a:pt x="f2191" y="f2342"/>
                </a:cubicBezTo>
                <a:cubicBezTo>
                  <a:pt x="f2319" y="f2342"/>
                  <a:pt x="f2294" y="f2349"/>
                  <a:pt x="f2362" y="f2349"/>
                </a:cubicBezTo>
                <a:cubicBezTo>
                  <a:pt x="f2190" y="f2349"/>
                  <a:pt x="f2296" y="f2349"/>
                  <a:pt x="f2189" y="f2349"/>
                </a:cubicBezTo>
                <a:cubicBezTo>
                  <a:pt x="f2297" y="f2342"/>
                  <a:pt x="f2363" y="f2344"/>
                  <a:pt x="f2188" y="f2344"/>
                </a:cubicBezTo>
                <a:cubicBezTo>
                  <a:pt x="f2187" y="f2345"/>
                  <a:pt x="f2186" y="f2346"/>
                  <a:pt x="f2185" y="f2345"/>
                </a:cubicBezTo>
                <a:cubicBezTo>
                  <a:pt x="f2185" y="f2345"/>
                  <a:pt x="f2184" y="f2345"/>
                  <a:pt x="f2366" y="f2344"/>
                </a:cubicBezTo>
                <a:cubicBezTo>
                  <a:pt x="f2366" y="f2343"/>
                  <a:pt x="f2184" y="f2342"/>
                  <a:pt x="f2484" y="f2342"/>
                </a:cubicBezTo>
                <a:cubicBezTo>
                  <a:pt x="f2484" y="f2341"/>
                  <a:pt x="f2184" y="f2340"/>
                  <a:pt x="f2484" y="f2350"/>
                </a:cubicBezTo>
                <a:cubicBezTo>
                  <a:pt x="f2484" y="f2339"/>
                  <a:pt x="f2365" y="f2339"/>
                  <a:pt x="f2186" y="f1363"/>
                </a:cubicBezTo>
                <a:cubicBezTo>
                  <a:pt x="f2364" y="f854"/>
                  <a:pt x="f2485" y="f852"/>
                  <a:pt x="f2318" y="f852"/>
                </a:cubicBezTo>
                <a:cubicBezTo>
                  <a:pt x="f2295" y="f856"/>
                  <a:pt x="f2190" y="f856"/>
                  <a:pt x="f2294" y="f856"/>
                </a:cubicBezTo>
                <a:cubicBezTo>
                  <a:pt x="f2319" y="f856"/>
                  <a:pt x="f2191" y="f856"/>
                  <a:pt x="f2204" y="f856"/>
                </a:cubicBezTo>
                <a:cubicBezTo>
                  <a:pt x="f2193" y="f851"/>
                  <a:pt x="f2319" y="f857"/>
                  <a:pt x="f2319" y="f849"/>
                </a:cubicBezTo>
                <a:cubicBezTo>
                  <a:pt x="f2362" y="f847"/>
                  <a:pt x="f2362" y="f846"/>
                  <a:pt x="f2191" y="f858"/>
                </a:cubicBezTo>
                <a:cubicBezTo>
                  <a:pt x="f2320" y="f858"/>
                  <a:pt x="f2193" y="f846"/>
                  <a:pt x="f2202" y="f846"/>
                </a:cubicBezTo>
                <a:cubicBezTo>
                  <a:pt x="f2198" y="f859"/>
                  <a:pt x="f2245" y="f846"/>
                  <a:pt x="f2243" y="f846"/>
                </a:cubicBezTo>
                <a:cubicBezTo>
                  <a:pt x="f2240" y="f858"/>
                  <a:pt x="f2243" y="f845"/>
                  <a:pt x="f2243" y="f844"/>
                </a:cubicBezTo>
                <a:cubicBezTo>
                  <a:pt x="f2242" y="f843"/>
                  <a:pt x="f2242" y="f842"/>
                  <a:pt x="f2242" y="f841"/>
                </a:cubicBezTo>
                <a:cubicBezTo>
                  <a:pt x="f2206" y="f840"/>
                  <a:pt x="f2244" y="f839"/>
                  <a:pt x="f2205" y="f839"/>
                </a:cubicBezTo>
                <a:cubicBezTo>
                  <a:pt x="f2200" y="f838"/>
                  <a:pt x="f2201" y="f835"/>
                  <a:pt x="f2197" y="f835"/>
                </a:cubicBezTo>
                <a:cubicBezTo>
                  <a:pt x="f2195" y="f834"/>
                  <a:pt x="f2194" y="f834"/>
                  <a:pt x="f2203" y="f828"/>
                </a:cubicBezTo>
                <a:cubicBezTo>
                  <a:pt x="f2193" y="f828"/>
                  <a:pt x="f2320" y="f829"/>
                  <a:pt x="f2192" y="f830"/>
                </a:cubicBezTo>
                <a:cubicBezTo>
                  <a:pt x="f2204" y="f830"/>
                  <a:pt x="f2191" y="f830"/>
                  <a:pt x="f2319" y="f831"/>
                </a:cubicBezTo>
                <a:cubicBezTo>
                  <a:pt x="f2319" y="f832"/>
                  <a:pt x="f2294" y="f1343"/>
                  <a:pt x="f2294" y="f1344"/>
                </a:cubicBezTo>
                <a:cubicBezTo>
                  <a:pt x="f2294" y="f1345"/>
                  <a:pt x="f2191" y="f1345"/>
                  <a:pt x="f2204" y="f1345"/>
                </a:cubicBezTo>
                <a:cubicBezTo>
                  <a:pt x="f2192" y="f1344"/>
                  <a:pt x="f2193" y="f1343"/>
                  <a:pt x="f2203" y="f832"/>
                </a:cubicBezTo>
                <a:cubicBezTo>
                  <a:pt x="f2195" y="f831"/>
                  <a:pt x="f2195" y="f1344"/>
                  <a:pt x="f2197" y="f1345"/>
                </a:cubicBezTo>
                <a:cubicBezTo>
                  <a:pt x="f2197" y="f1345"/>
                  <a:pt x="f2201" y="f2338"/>
                  <a:pt x="f2201" y="f2338"/>
                </a:cubicBezTo>
                <a:cubicBezTo>
                  <a:pt x="f2199" y="f2338"/>
                  <a:pt x="f2200" y="f1345"/>
                  <a:pt x="f2245" y="f1345"/>
                </a:cubicBezTo>
                <a:cubicBezTo>
                  <a:pt x="f2244" y="f2338"/>
                  <a:pt x="f2206" y="f2337"/>
                  <a:pt x="f2206" y="f2336"/>
                </a:cubicBezTo>
                <a:cubicBezTo>
                  <a:pt x="f2206" y="f1349"/>
                  <a:pt x="f2242" y="f1350"/>
                  <a:pt x="f2207" y="f758"/>
                </a:cubicBezTo>
                <a:cubicBezTo>
                  <a:pt x="f2241" y="f757"/>
                  <a:pt x="f2241" y="f756"/>
                  <a:pt x="f2246" y="f756"/>
                </a:cubicBezTo>
                <a:cubicBezTo>
                  <a:pt x="f2240" y="f755"/>
                  <a:pt x="f2208" y="f755"/>
                  <a:pt x="f2239" y="f755"/>
                </a:cubicBezTo>
                <a:cubicBezTo>
                  <a:pt x="f2238" y="f760"/>
                  <a:pt x="f2208" y="f754"/>
                  <a:pt x="f2208" y="f753"/>
                </a:cubicBezTo>
                <a:cubicBezTo>
                  <a:pt x="f2240" y="f752"/>
                  <a:pt x="f2240" y="f761"/>
                  <a:pt x="f2240" y="f751"/>
                </a:cubicBezTo>
                <a:cubicBezTo>
                  <a:pt x="f2246" y="f750"/>
                  <a:pt x="f2241" y="f750"/>
                  <a:pt x="f2241" y="f762"/>
                </a:cubicBezTo>
                <a:cubicBezTo>
                  <a:pt x="f2207" y="f747"/>
                  <a:pt x="f2209" y="f764"/>
                  <a:pt x="f2236" y="f764"/>
                </a:cubicBezTo>
                <a:cubicBezTo>
                  <a:pt x="f2321" y="f764"/>
                  <a:pt x="f2293" y="f748"/>
                  <a:pt x="f2235" y="f763"/>
                </a:cubicBezTo>
                <a:cubicBezTo>
                  <a:pt x="f2234" y="f763"/>
                  <a:pt x="f2215" y="f749"/>
                  <a:pt x="f2216" y="f749"/>
                </a:cubicBezTo>
                <a:cubicBezTo>
                  <a:pt x="f2232" y="f749"/>
                  <a:pt x="f2322" y="f749"/>
                  <a:pt x="f2217" y="f749"/>
                </a:cubicBezTo>
                <a:cubicBezTo>
                  <a:pt x="f2218" y="f762"/>
                  <a:pt x="f2231" y="f762"/>
                  <a:pt x="f2219" y="f762"/>
                </a:cubicBezTo>
                <a:cubicBezTo>
                  <a:pt x="f2292" y="f762"/>
                  <a:pt x="f2222" y="f763"/>
                  <a:pt x="f2292" y="f763"/>
                </a:cubicBezTo>
                <a:cubicBezTo>
                  <a:pt x="f2219" y="f748"/>
                  <a:pt x="f2219" y="f748"/>
                  <a:pt x="f2231" y="f764"/>
                </a:cubicBezTo>
                <a:cubicBezTo>
                  <a:pt x="f2218" y="f764"/>
                  <a:pt x="f2217" y="f764"/>
                  <a:pt x="f2217" y="f747"/>
                </a:cubicBezTo>
                <a:cubicBezTo>
                  <a:pt x="f2217" y="f745"/>
                  <a:pt x="f2231" y="f746"/>
                  <a:pt x="f2219" y="f745"/>
                </a:cubicBezTo>
                <a:cubicBezTo>
                  <a:pt x="f2220" y="f745"/>
                  <a:pt x="f2220" y="f765"/>
                  <a:pt x="f2292" y="f765"/>
                </a:cubicBezTo>
                <a:cubicBezTo>
                  <a:pt x="f2221" y="f765"/>
                  <a:pt x="f2224" y="f765"/>
                  <a:pt x="f2223" y="f1095"/>
                </a:cubicBezTo>
                <a:cubicBezTo>
                  <a:pt x="f2222" y="f1094"/>
                  <a:pt x="f2221" y="f1095"/>
                  <a:pt x="f2292" y="f1094"/>
                </a:cubicBezTo>
                <a:cubicBezTo>
                  <a:pt x="f2220" y="f1094"/>
                  <a:pt x="f2220" y="f1094"/>
                  <a:pt x="f2219" y="f1093"/>
                </a:cubicBezTo>
                <a:cubicBezTo>
                  <a:pt x="f2231" y="f1093"/>
                  <a:pt x="f2218" y="f1093"/>
                  <a:pt x="f2217" y="f1092"/>
                </a:cubicBezTo>
                <a:cubicBezTo>
                  <a:pt x="f2322" y="f1092"/>
                  <a:pt x="f2322" y="f1091"/>
                  <a:pt x="f2216" y="f1091"/>
                </a:cubicBezTo>
                <a:cubicBezTo>
                  <a:pt x="f2233" y="f1090"/>
                  <a:pt x="f2233" y="f1090"/>
                  <a:pt x="f2215" y="f1090"/>
                </a:cubicBezTo>
                <a:cubicBezTo>
                  <a:pt x="f2234" y="f1089"/>
                  <a:pt x="f2234" y="f1096"/>
                  <a:pt x="f2214" y="f1097"/>
                </a:cubicBezTo>
                <a:cubicBezTo>
                  <a:pt x="f2235" y="f1244"/>
                  <a:pt x="f2213" y="f1244"/>
                  <a:pt x="f2213" y="f1245"/>
                </a:cubicBezTo>
                <a:cubicBezTo>
                  <a:pt x="f2293" y="f1246"/>
                  <a:pt x="f2212" y="f1251"/>
                  <a:pt x="f2212" y="f1247"/>
                </a:cubicBezTo>
                <a:cubicBezTo>
                  <a:pt x="f2321" y="f1088"/>
                  <a:pt x="f2211" y="f1088"/>
                  <a:pt x="f2211" y="f1087"/>
                </a:cubicBezTo>
                <a:cubicBezTo>
                  <a:pt x="f2236" y="f1087"/>
                  <a:pt x="f2236" y="f1084"/>
                  <a:pt x="f2210" y="f1085"/>
                </a:cubicBezTo>
                <a:cubicBezTo>
                  <a:pt x="f2209" y="f1086"/>
                  <a:pt x="f2239" y="f1086"/>
                  <a:pt x="f2240" y="f1086"/>
                </a:cubicBezTo>
                <a:cubicBezTo>
                  <a:pt x="f2241" y="f1086"/>
                  <a:pt x="f2243" y="f1085"/>
                  <a:pt x="f2206" y="f1086"/>
                </a:cubicBezTo>
                <a:cubicBezTo>
                  <a:pt x="f2206" y="f1248"/>
                  <a:pt x="f2244" y="f1249"/>
                  <a:pt x="f2244" y="f1249"/>
                </a:cubicBezTo>
                <a:cubicBezTo>
                  <a:pt x="f2205" y="f1250"/>
                  <a:pt x="f2245" y="f1250"/>
                  <a:pt x="f2245" y="f1250"/>
                </a:cubicBezTo>
                <a:cubicBezTo>
                  <a:pt x="f2198" y="f1258"/>
                  <a:pt x="f2196" y="f1254"/>
                  <a:pt x="f2193" y="f1256"/>
                </a:cubicBezTo>
                <a:cubicBezTo>
                  <a:pt x="f2191" y="f1255"/>
                  <a:pt x="f2190" y="f1256"/>
                  <a:pt x="f2296" y="f1082"/>
                </a:cubicBezTo>
                <a:cubicBezTo>
                  <a:pt x="f2485" y="f1083"/>
                  <a:pt x="f2297" y="f810"/>
                  <a:pt x="f2363" y="f809"/>
                </a:cubicBezTo>
                <a:cubicBezTo>
                  <a:pt x="f2188" y="f1079"/>
                  <a:pt x="f2187" y="f1078"/>
                  <a:pt x="f2298" y="f1077"/>
                </a:cubicBezTo>
                <a:cubicBezTo>
                  <a:pt x="f2186" y="f882"/>
                  <a:pt x="f2185" y="f881"/>
                  <a:pt x="f2484" y="f771"/>
                </a:cubicBezTo>
                <a:cubicBezTo>
                  <a:pt x="f2366" y="f772"/>
                  <a:pt x="f2182" y="f772"/>
                  <a:pt x="f2315" y="f769"/>
                </a:cubicBezTo>
                <a:cubicBezTo>
                  <a:pt x="f2314" y="f773"/>
                  <a:pt x="f2180" y="f774"/>
                  <a:pt x="f2179" y="f776"/>
                </a:cubicBezTo>
                <a:cubicBezTo>
                  <a:pt x="f2300" y="f777"/>
                  <a:pt x="f2167" y="f779"/>
                  <a:pt x="f2165" y="f780"/>
                </a:cubicBezTo>
                <a:cubicBezTo>
                  <a:pt x="f2163" y="f880"/>
                  <a:pt x="f2161" y="f813"/>
                  <a:pt x="f2159" y="f807"/>
                </a:cubicBezTo>
                <a:cubicBezTo>
                  <a:pt x="f2313" y="f785"/>
                  <a:pt x="f2172" y="f805"/>
                  <a:pt x="f2174" y="f816"/>
                </a:cubicBezTo>
                <a:cubicBezTo>
                  <a:pt x="f2155" y="f787"/>
                  <a:pt x="f2368" y="f788"/>
                  <a:pt x="f2152" y="f804"/>
                </a:cubicBezTo>
                <a:cubicBezTo>
                  <a:pt x="f2151" y="f789"/>
                  <a:pt x="f2149" y="f790"/>
                  <a:pt x="f2480" y="f803"/>
                </a:cubicBezTo>
                <a:cubicBezTo>
                  <a:pt x="f2310" y="f792"/>
                  <a:pt x="f2309" y="f794"/>
                  <a:pt x="f2147" y="f795"/>
                </a:cubicBezTo>
                <a:cubicBezTo>
                  <a:pt x="f2146" y="f801"/>
                  <a:pt x="f2143" y="f797"/>
                  <a:pt x="f2142" y="f1294"/>
                </a:cubicBezTo>
                <a:cubicBezTo>
                  <a:pt x="f2141" y="f1293"/>
                  <a:pt x="f2477" y="f995"/>
                  <a:pt x="f2141" y="f997"/>
                </a:cubicBezTo>
                <a:cubicBezTo>
                  <a:pt x="f2141" y="f998"/>
                  <a:pt x="f2141" y="f999"/>
                  <a:pt x="f2369" y="f1000"/>
                </a:cubicBezTo>
                <a:cubicBezTo>
                  <a:pt x="f2476" y="f1001"/>
                  <a:pt x="f2140" y="f1027"/>
                  <a:pt x="f2370" y="f1296"/>
                </a:cubicBezTo>
                <a:cubicBezTo>
                  <a:pt x="f2474" y="f1297"/>
                  <a:pt x="f2474" y="f1026"/>
                  <a:pt x="f2474" y="f1007"/>
                </a:cubicBezTo>
                <a:cubicBezTo>
                  <a:pt x="f2139" y="f1006"/>
                  <a:pt x="f2139" y="f1269"/>
                  <a:pt x="f2474" y="f1009"/>
                </a:cubicBezTo>
                <a:cubicBezTo>
                  <a:pt x="f2370" y="f1011"/>
                  <a:pt x="f2475" y="f1012"/>
                  <a:pt x="f2476" y="f1013"/>
                </a:cubicBezTo>
                <a:cubicBezTo>
                  <a:pt x="f2141" y="f1274"/>
                  <a:pt x="f2141" y="f1270"/>
                  <a:pt x="f2142" y="f1016"/>
                </a:cubicBezTo>
                <a:cubicBezTo>
                  <a:pt x="f2478" y="f1017"/>
                  <a:pt x="f2307" y="f1018"/>
                  <a:pt x="f2145" y="f1019"/>
                </a:cubicBezTo>
                <a:cubicBezTo>
                  <a:pt x="f2146" y="f1020"/>
                  <a:pt x="f2147" y="f1021"/>
                  <a:pt x="f2310" y="f1265"/>
                </a:cubicBezTo>
                <a:cubicBezTo>
                  <a:pt x="f2480" y="f1066"/>
                  <a:pt x="f2149" y="f1063"/>
                  <a:pt x="f2150" y="f1065"/>
                </a:cubicBezTo>
                <a:cubicBezTo>
                  <a:pt x="f2151" y="f1065"/>
                  <a:pt x="f2152" y="f1264"/>
                  <a:pt x="f2153" y="f1264"/>
                </a:cubicBezTo>
                <a:cubicBezTo>
                  <a:pt x="f2368" y="f1064"/>
                  <a:pt x="f2301" y="f1068"/>
                  <a:pt x="f2176" y="f1062"/>
                </a:cubicBezTo>
                <a:cubicBezTo>
                  <a:pt x="f2176" y="f1061"/>
                  <a:pt x="f2155" y="f1061"/>
                  <a:pt x="f2175" y="f1060"/>
                </a:cubicBezTo>
                <a:cubicBezTo>
                  <a:pt x="f2174" y="f1060"/>
                  <a:pt x="f2157" y="f1069"/>
                  <a:pt x="f2177" y="f1069"/>
                </a:cubicBezTo>
                <a:cubicBezTo>
                  <a:pt x="f2158" y="f1059"/>
                  <a:pt x="f2367" y="f1266"/>
                  <a:pt x="f2170" y="f1266"/>
                </a:cubicBezTo>
                <a:cubicBezTo>
                  <a:pt x="f2178" y="f1059"/>
                  <a:pt x="f2169" y="f1069"/>
                  <a:pt x="f2168" y="f1060"/>
                </a:cubicBezTo>
                <a:cubicBezTo>
                  <a:pt x="f2165" y="f1060"/>
                  <a:pt x="f2167" y="f1061"/>
                  <a:pt x="f2179" y="f1062"/>
                </a:cubicBezTo>
                <a:cubicBezTo>
                  <a:pt x="f2314" y="f1064"/>
                  <a:pt x="f2181" y="f1064"/>
                  <a:pt x="f2182" y="f1064"/>
                </a:cubicBezTo>
                <a:cubicBezTo>
                  <a:pt x="f2366" y="f1064"/>
                  <a:pt x="f2484" y="f1064"/>
                  <a:pt x="f2365" y="f1068"/>
                </a:cubicBezTo>
                <a:cubicBezTo>
                  <a:pt x="f2316" y="f1062"/>
                  <a:pt x="f2364" y="f1060"/>
                  <a:pt x="f2317" y="f1060"/>
                </a:cubicBezTo>
                <a:cubicBezTo>
                  <a:pt x="f2485" y="f1060"/>
                  <a:pt x="f2296" y="f1069"/>
                  <a:pt x="f2318" y="f1069"/>
                </a:cubicBezTo>
                <a:cubicBezTo>
                  <a:pt x="f2362" y="f1059"/>
                  <a:pt x="f2319" y="f1059"/>
                  <a:pt x="f2204" y="f1059"/>
                </a:cubicBezTo>
                <a:cubicBezTo>
                  <a:pt x="f2320" y="f1059"/>
                  <a:pt x="f2194" y="f1059"/>
                  <a:pt x="f2195" y="f1059"/>
                </a:cubicBezTo>
                <a:cubicBezTo>
                  <a:pt x="f2197" y="f1069"/>
                  <a:pt x="f2198" y="f1069"/>
                  <a:pt x="f2199" y="f1069"/>
                </a:cubicBezTo>
                <a:cubicBezTo>
                  <a:pt x="f2200" y="f1060"/>
                  <a:pt x="f2205" y="f1069"/>
                  <a:pt x="f2244" y="f1060"/>
                </a:cubicBezTo>
                <a:cubicBezTo>
                  <a:pt x="f2206" y="f1060"/>
                  <a:pt x="f2242" y="f1061"/>
                  <a:pt x="f2207" y="f1061"/>
                </a:cubicBezTo>
                <a:cubicBezTo>
                  <a:pt x="f2246" y="f1062"/>
                  <a:pt x="f2208" y="f1062"/>
                  <a:pt x="f2238" y="f1068"/>
                </a:cubicBezTo>
                <a:cubicBezTo>
                  <a:pt x="f2237" y="f1068"/>
                  <a:pt x="f2236" y="f1068"/>
                  <a:pt x="f2321" y="f1068"/>
                </a:cubicBezTo>
                <a:cubicBezTo>
                  <a:pt x="f2213" y="f1064"/>
                  <a:pt x="f2214" y="f1065"/>
                  <a:pt x="f2215" y="f1063"/>
                </a:cubicBezTo>
                <a:cubicBezTo>
                  <a:pt x="f2232" y="f1067"/>
                  <a:pt x="f2231" y="f1020"/>
                  <a:pt x="f2221" y="f1020"/>
                </a:cubicBezTo>
                <a:cubicBezTo>
                  <a:pt x="f2222" y="f1020"/>
                  <a:pt x="f2223" y="f1022"/>
                  <a:pt x="f2224" y="f1265"/>
                </a:cubicBezTo>
                <a:cubicBezTo>
                  <a:pt x="f2225" y="f1067"/>
                  <a:pt x="f2227" y="f1265"/>
                  <a:pt x="f2248" y="f1022"/>
                </a:cubicBezTo>
                <a:cubicBezTo>
                  <a:pt x="f2249" y="f1021"/>
                  <a:pt x="f2290" y="f1019"/>
                  <a:pt x="f2251" y="f1018"/>
                </a:cubicBezTo>
                <a:close/>
                <a:moveTo>
                  <a:pt x="f2354" y="f761"/>
                </a:moveTo>
                <a:cubicBezTo>
                  <a:pt x="f2354" y="f761"/>
                  <a:pt x="f2329" y="f752"/>
                  <a:pt x="f2354" y="f752"/>
                </a:cubicBezTo>
                <a:cubicBezTo>
                  <a:pt x="f2265" y="f754"/>
                  <a:pt x="f2263" y="f762"/>
                  <a:pt x="f2263" y="f762"/>
                </a:cubicBezTo>
                <a:cubicBezTo>
                  <a:pt x="f2262" y="f763"/>
                  <a:pt x="f2356" y="f748"/>
                  <a:pt x="f2286" y="f764"/>
                </a:cubicBezTo>
                <a:cubicBezTo>
                  <a:pt x="f2286" y="f747"/>
                  <a:pt x="f2361" y="f747"/>
                  <a:pt x="f2361" y="f746"/>
                </a:cubicBezTo>
                <a:cubicBezTo>
                  <a:pt x="f2361" y="f765"/>
                  <a:pt x="f2286" y="f745"/>
                  <a:pt x="f2261" y="f746"/>
                </a:cubicBezTo>
                <a:cubicBezTo>
                  <a:pt x="f2356" y="f746"/>
                  <a:pt x="f2356" y="f747"/>
                  <a:pt x="f2355" y="f747"/>
                </a:cubicBezTo>
                <a:cubicBezTo>
                  <a:pt x="f2263" y="f747"/>
                  <a:pt x="f2263" y="f747"/>
                  <a:pt x="f2285" y="f764"/>
                </a:cubicBezTo>
                <a:cubicBezTo>
                  <a:pt x="f2264" y="f763"/>
                  <a:pt x="f2266" y="f764"/>
                  <a:pt x="f2354" y="f762"/>
                </a:cubicBezTo>
                <a:cubicBezTo>
                  <a:pt x="f2354" y="f750"/>
                  <a:pt x="f2354" y="f751"/>
                  <a:pt x="f2354" y="f761"/>
                </a:cubicBezTo>
                <a:close/>
                <a:moveTo>
                  <a:pt x="f1154" y="f2221"/>
                </a:moveTo>
                <a:cubicBezTo>
                  <a:pt x="f1151" y="f2221"/>
                  <a:pt x="f1151" y="f2230"/>
                  <a:pt x="f1204" y="f2222"/>
                </a:cubicBezTo>
                <a:cubicBezTo>
                  <a:pt x="f1207" y="f2223"/>
                  <a:pt x="f1212" y="f2223"/>
                  <a:pt x="f1210" y="f2229"/>
                </a:cubicBezTo>
                <a:cubicBezTo>
                  <a:pt x="f1216" y="f2224"/>
                  <a:pt x="f1214" y="f2225"/>
                  <a:pt x="f1210" y="f2226"/>
                </a:cubicBezTo>
                <a:cubicBezTo>
                  <a:pt x="f1210" y="f2248"/>
                  <a:pt x="f1214" y="f2291"/>
                  <a:pt x="f1208" y="f2248"/>
                </a:cubicBezTo>
                <a:cubicBezTo>
                  <a:pt x="f1205" y="f2323"/>
                  <a:pt x="f1203" y="f2225"/>
                  <a:pt x="f1154" y="f2228"/>
                </a:cubicBezTo>
                <a:cubicBezTo>
                  <a:pt x="f1162" y="f2224"/>
                  <a:pt x="f1164" y="f2222"/>
                  <a:pt x="f1154" y="f2221"/>
                </a:cubicBezTo>
                <a:close/>
                <a:moveTo>
                  <a:pt x="f2088" y="f1589"/>
                </a:moveTo>
                <a:cubicBezTo>
                  <a:pt x="f2131" y="f1589"/>
                  <a:pt x="f2131" y="f1589"/>
                  <a:pt x="f2131" y="f1589"/>
                </a:cubicBezTo>
                <a:cubicBezTo>
                  <a:pt x="f2458" y="f1866"/>
                  <a:pt x="f2458" y="f2402"/>
                  <a:pt x="f2459" y="f1586"/>
                </a:cubicBezTo>
                <a:cubicBezTo>
                  <a:pt x="f2462" y="f1583"/>
                  <a:pt x="f2135" y="f1579"/>
                  <a:pt x="f2372" y="f1867"/>
                </a:cubicBezTo>
                <a:cubicBezTo>
                  <a:pt x="f2472" y="f1577"/>
                  <a:pt x="f2140" y="f1577"/>
                  <a:pt x="f2369" y="f1574"/>
                </a:cubicBezTo>
                <a:cubicBezTo>
                  <a:pt x="f2477" y="f1639"/>
                  <a:pt x="f2477" y="f1650"/>
                  <a:pt x="f2142" y="f1648"/>
                </a:cubicBezTo>
                <a:cubicBezTo>
                  <a:pt x="f2478" y="f1647"/>
                  <a:pt x="f2478" y="f2407"/>
                  <a:pt x="f2143" y="f1646"/>
                </a:cubicBezTo>
                <a:cubicBezTo>
                  <a:pt x="f2307" y="f1870"/>
                  <a:pt x="f2307" y="f1645"/>
                  <a:pt x="f2144" y="f1871"/>
                </a:cubicBezTo>
                <a:cubicBezTo>
                  <a:pt x="f2306" y="f1872"/>
                  <a:pt x="f2305" y="f1643"/>
                  <a:pt x="f2308" y="f1642"/>
                </a:cubicBezTo>
                <a:cubicBezTo>
                  <a:pt x="f2310" y="f1651"/>
                  <a:pt x="f2150" y="f1873"/>
                  <a:pt x="f2302" y="f1875"/>
                </a:cubicBezTo>
                <a:cubicBezTo>
                  <a:pt x="f2368" y="f1876"/>
                  <a:pt x="f2155" y="f1877"/>
                  <a:pt x="f2173" y="f1877"/>
                </a:cubicBezTo>
                <a:cubicBezTo>
                  <a:pt x="f2177" y="f1877"/>
                  <a:pt x="f2313" y="f1877"/>
                  <a:pt x="f2171" y="f1879"/>
                </a:cubicBezTo>
                <a:cubicBezTo>
                  <a:pt x="f2159" y="f1880"/>
                  <a:pt x="f2159" y="f1881"/>
                  <a:pt x="f2170" y="f1883"/>
                </a:cubicBezTo>
                <a:cubicBezTo>
                  <a:pt x="f2170" y="f2399"/>
                  <a:pt x="f2160" y="f2399"/>
                  <a:pt x="f2178" y="f1884"/>
                </a:cubicBezTo>
                <a:cubicBezTo>
                  <a:pt x="f2161" y="f1885"/>
                  <a:pt x="f2161" y="f2413"/>
                  <a:pt x="f2162" y="f2413"/>
                </a:cubicBezTo>
                <a:cubicBezTo>
                  <a:pt x="f2168" y="f2414"/>
                  <a:pt x="f2168" y="f1885"/>
                  <a:pt x="f2168" y="f1884"/>
                </a:cubicBezTo>
                <a:cubicBezTo>
                  <a:pt x="f2168" y="f2399"/>
                  <a:pt x="f2169" y="f1882"/>
                  <a:pt x="f2163" y="f1880"/>
                </a:cubicBezTo>
                <a:cubicBezTo>
                  <a:pt x="f2163" y="f1886"/>
                  <a:pt x="f2168" y="f1879"/>
                  <a:pt x="f2164" y="f1879"/>
                </a:cubicBezTo>
                <a:cubicBezTo>
                  <a:pt x="f2165" y="f1886"/>
                  <a:pt x="f2164" y="f1880"/>
                  <a:pt x="f2165" y="f1881"/>
                </a:cubicBezTo>
                <a:cubicBezTo>
                  <a:pt x="f2165" y="f1883"/>
                  <a:pt x="f2166" y="f2399"/>
                  <a:pt x="f2300" y="f1884"/>
                </a:cubicBezTo>
                <a:cubicBezTo>
                  <a:pt x="f2179" y="f2411"/>
                  <a:pt x="f2314" y="f2413"/>
                  <a:pt x="f2314" y="f1892"/>
                </a:cubicBezTo>
                <a:cubicBezTo>
                  <a:pt x="f2181" y="f2415"/>
                  <a:pt x="f2180" y="f1894"/>
                  <a:pt x="f2181" y="f1895"/>
                </a:cubicBezTo>
                <a:cubicBezTo>
                  <a:pt x="f2315" y="f2416"/>
                  <a:pt x="f2483" y="f2418"/>
                  <a:pt x="f2182" y="f1897"/>
                </a:cubicBezTo>
                <a:cubicBezTo>
                  <a:pt x="f2183" y="f1898"/>
                  <a:pt x="f2484" y="f1910"/>
                  <a:pt x="f2484" y="f1908"/>
                </a:cubicBezTo>
                <a:cubicBezTo>
                  <a:pt x="f2484" y="f1901"/>
                  <a:pt x="f2484" y="f1902"/>
                  <a:pt x="f2484" y="f1905"/>
                </a:cubicBezTo>
                <a:cubicBezTo>
                  <a:pt x="f2484" y="f1916"/>
                  <a:pt x="f2365" y="f1921"/>
                  <a:pt x="f2316" y="f1924"/>
                </a:cubicBezTo>
                <a:cubicBezTo>
                  <a:pt x="f2187" y="f1927"/>
                  <a:pt x="f2188" y="f1931"/>
                  <a:pt x="f2317" y="f2409"/>
                </a:cubicBezTo>
                <a:cubicBezTo>
                  <a:pt x="f2485" y="f1934"/>
                  <a:pt x="f2189" y="f2395"/>
                  <a:pt x="f2592" y="f2394"/>
                </a:cubicBezTo>
                <a:cubicBezTo>
                  <a:pt x="f2318" y="f1938"/>
                  <a:pt x="f2295" y="f1939"/>
                  <a:pt x="f2190" y="f2393"/>
                </a:cubicBezTo>
                <a:cubicBezTo>
                  <a:pt x="f2362" y="f1941"/>
                  <a:pt x="f2294" y="f2471"/>
                  <a:pt x="f2191" y="f1942"/>
                </a:cubicBezTo>
                <a:cubicBezTo>
                  <a:pt x="f2191" y="f1942"/>
                  <a:pt x="f2204" y="f1942"/>
                  <a:pt x="f2192" y="f1943"/>
                </a:cubicBezTo>
                <a:cubicBezTo>
                  <a:pt x="f2192" y="f1943"/>
                  <a:pt x="f2192" y="f2430"/>
                  <a:pt x="f2320" y="f1944"/>
                </a:cubicBezTo>
                <a:cubicBezTo>
                  <a:pt x="f2203" y="f2431"/>
                  <a:pt x="f2195" y="f1946"/>
                  <a:pt x="f2198" y="f1947"/>
                </a:cubicBezTo>
                <a:cubicBezTo>
                  <a:pt x="f2201" y="f1547"/>
                  <a:pt x="f2200" y="f1547"/>
                  <a:pt x="f2245" y="f1546"/>
                </a:cubicBezTo>
                <a:cubicBezTo>
                  <a:pt x="f2244" y="f1543"/>
                  <a:pt x="f2242" y="f1542"/>
                  <a:pt x="f2207" y="f1541"/>
                </a:cubicBezTo>
                <a:cubicBezTo>
                  <a:pt x="f2240" y="f1549"/>
                  <a:pt x="f2238" y="f1535"/>
                  <a:pt x="f2237" y="f1532"/>
                </a:cubicBezTo>
                <a:cubicBezTo>
                  <a:pt x="f2210" y="f2392"/>
                  <a:pt x="f2236" y="f2391"/>
                  <a:pt x="f2211" y="f1529"/>
                </a:cubicBezTo>
                <a:cubicBezTo>
                  <a:pt x="f2321" y="f1528"/>
                  <a:pt x="f2321" y="f1527"/>
                  <a:pt x="f2321" y="f1526"/>
                </a:cubicBezTo>
                <a:cubicBezTo>
                  <a:pt x="f2212" y="f1525"/>
                  <a:pt x="f2293" y="f1563"/>
                  <a:pt x="f2293" y="f1564"/>
                </a:cubicBezTo>
                <a:cubicBezTo>
                  <a:pt x="f2293" y="f1951"/>
                  <a:pt x="f2293" y="f2389"/>
                  <a:pt x="f2293" y="f1959"/>
                </a:cubicBezTo>
                <a:cubicBezTo>
                  <a:pt x="f2213" y="f1515"/>
                  <a:pt x="f2293" y="f1510"/>
                  <a:pt x="f2213" y="f1969"/>
                </a:cubicBezTo>
                <a:cubicBezTo>
                  <a:pt x="f2213" y="f2387"/>
                  <a:pt x="f2213" y="f1973"/>
                  <a:pt x="f2235" y="f1975"/>
                </a:cubicBezTo>
                <a:cubicBezTo>
                  <a:pt x="f2235" y="f1988"/>
                  <a:pt x="f2235" y="f2002"/>
                  <a:pt x="f2235" y="f2005"/>
                </a:cubicBezTo>
                <a:cubicBezTo>
                  <a:pt x="f2235" y="f2008"/>
                  <a:pt x="f2234" y="f2443"/>
                  <a:pt x="f2213" y="f2010"/>
                </a:cubicBezTo>
                <a:cubicBezTo>
                  <a:pt x="f2293" y="f2010"/>
                  <a:pt x="f2212" y="f2008"/>
                  <a:pt x="f2212" y="f2005"/>
                </a:cubicBezTo>
                <a:cubicBezTo>
                  <a:pt x="f2321" y="f2005"/>
                  <a:pt x="f2321" y="f2005"/>
                  <a:pt x="f2321" y="f2005"/>
                </a:cubicBezTo>
                <a:cubicBezTo>
                  <a:pt x="f2211" y="f2008"/>
                  <a:pt x="f2293" y="f2011"/>
                  <a:pt x="f2293" y="f2012"/>
                </a:cubicBezTo>
                <a:cubicBezTo>
                  <a:pt x="f2213" y="f2443"/>
                  <a:pt x="f2213" y="f2385"/>
                  <a:pt x="f2235" y="f2013"/>
                </a:cubicBezTo>
                <a:cubicBezTo>
                  <a:pt x="f2214" y="f2013"/>
                  <a:pt x="f2234" y="f2013"/>
                  <a:pt x="f2234" y="f2384"/>
                </a:cubicBezTo>
                <a:cubicBezTo>
                  <a:pt x="f2216" y="f2405"/>
                  <a:pt x="f2232" y="f2404"/>
                  <a:pt x="f2217" y="f2593"/>
                </a:cubicBezTo>
                <a:cubicBezTo>
                  <a:pt x="f2217" y="f2017"/>
                  <a:pt x="f2231" y="f2381"/>
                  <a:pt x="f2218" y="f2061"/>
                </a:cubicBezTo>
                <a:cubicBezTo>
                  <a:pt x="f2218" y="f2445"/>
                  <a:pt x="f2217" y="f2020"/>
                  <a:pt x="f2217" y="f2062"/>
                </a:cubicBezTo>
                <a:cubicBezTo>
                  <a:pt x="f2217" y="f2021"/>
                  <a:pt x="f2217" y="f2022"/>
                  <a:pt x="f2218" y="f2023"/>
                </a:cubicBezTo>
                <a:cubicBezTo>
                  <a:pt x="f2218" y="f2025"/>
                  <a:pt x="f2220" y="f2380"/>
                  <a:pt x="f2221" y="f2027"/>
                </a:cubicBezTo>
                <a:cubicBezTo>
                  <a:pt x="f2230" y="f2028"/>
                  <a:pt x="f2223" y="f2060"/>
                  <a:pt x="f2224" y="f2029"/>
                </a:cubicBezTo>
                <a:cubicBezTo>
                  <a:pt x="f2226" y="f2563"/>
                  <a:pt x="f2291" y="f2064"/>
                  <a:pt x="f2290" y="f2066"/>
                </a:cubicBezTo>
                <a:cubicBezTo>
                  <a:pt x="f2360" y="f2065"/>
                  <a:pt x="f2253" y="f2034"/>
                  <a:pt x="f2254" y="f2035"/>
                </a:cubicBezTo>
                <a:cubicBezTo>
                  <a:pt x="f2325" y="f2069"/>
                  <a:pt x="f2255" y="f2036"/>
                  <a:pt x="f2326" y="f2058"/>
                </a:cubicBezTo>
                <a:cubicBezTo>
                  <a:pt x="f2359" y="f2070"/>
                  <a:pt x="f2257" y="f2071"/>
                  <a:pt x="f2358" y="f2054"/>
                </a:cubicBezTo>
                <a:cubicBezTo>
                  <a:pt x="f2258" y="f2052"/>
                  <a:pt x="f2258" y="f2045"/>
                  <a:pt x="f2357" y="f2543"/>
                </a:cubicBezTo>
                <a:cubicBezTo>
                  <a:pt x="f2357" y="f2073"/>
                  <a:pt x="f2259" y="f2541"/>
                  <a:pt x="f2287" y="f2452"/>
                </a:cubicBezTo>
                <a:cubicBezTo>
                  <a:pt x="f2287" y="f2074"/>
                  <a:pt x="f2260" y="f2109"/>
                  <a:pt x="f2287" y="f2076"/>
                </a:cubicBezTo>
                <a:cubicBezTo>
                  <a:pt x="f2259" y="f2077"/>
                  <a:pt x="f2358" y="f2076"/>
                  <a:pt x="f2328" y="f2076"/>
                </a:cubicBezTo>
                <a:cubicBezTo>
                  <a:pt x="f2359" y="f2076"/>
                  <a:pt x="f2257" y="f2077"/>
                  <a:pt x="f2328" y="f2100"/>
                </a:cubicBezTo>
                <a:cubicBezTo>
                  <a:pt x="f2258" y="f2078"/>
                  <a:pt x="f2357" y="f2099"/>
                  <a:pt x="f2287" y="f2098"/>
                </a:cubicBezTo>
                <a:cubicBezTo>
                  <a:pt x="f2260" y="f2079"/>
                  <a:pt x="f2286" y="f2101"/>
                  <a:pt x="f2286" y="f2080"/>
                </a:cubicBezTo>
                <a:cubicBezTo>
                  <a:pt x="f2261" y="f2102"/>
                  <a:pt x="f2261" y="f2096"/>
                  <a:pt x="f2356" y="f2081"/>
                </a:cubicBezTo>
                <a:cubicBezTo>
                  <a:pt x="f2355" y="f2095"/>
                  <a:pt x="f2285" y="f2094"/>
                  <a:pt x="f2265" y="f2105"/>
                </a:cubicBezTo>
                <a:cubicBezTo>
                  <a:pt x="f2354" y="f2106"/>
                  <a:pt x="f2329" y="f2112"/>
                  <a:pt x="f2266" y="f2084"/>
                </a:cubicBezTo>
                <a:cubicBezTo>
                  <a:pt x="f2274" y="f2115"/>
                  <a:pt x="f2267" y="f2085"/>
                  <a:pt x="f2268" y="f2090"/>
                </a:cubicBezTo>
                <a:cubicBezTo>
                  <a:pt x="f2272" y="f2118"/>
                  <a:pt x="f2270" y="f2469"/>
                  <a:pt x="f2276" y="f2120"/>
                </a:cubicBezTo>
                <a:cubicBezTo>
                  <a:pt x="f1226" y="f2122"/>
                  <a:pt x="f2278" y="f2124"/>
                  <a:pt x="f2277" y="f2126"/>
                </a:cubicBezTo>
                <a:cubicBezTo>
                  <a:pt x="f1228" y="f2127"/>
                  <a:pt x="f1223" y="f2374"/>
                  <a:pt x="f1222" y="f2456"/>
                </a:cubicBezTo>
                <a:cubicBezTo>
                  <a:pt x="f1215" y="f2132"/>
                  <a:pt x="f2279" y="f2460"/>
                  <a:pt x="f1209" y="f2372"/>
                </a:cubicBezTo>
                <a:cubicBezTo>
                  <a:pt x="f2281" y="f2137"/>
                  <a:pt x="f1206" y="f2472"/>
                  <a:pt x="f1201" y="f2139"/>
                </a:cubicBezTo>
                <a:cubicBezTo>
                  <a:pt x="f1199" y="f2370"/>
                  <a:pt x="f1198" y="f2475"/>
                  <a:pt x="f1202" y="f2369"/>
                </a:cubicBezTo>
                <a:cubicBezTo>
                  <a:pt x="f1202" y="f2477"/>
                  <a:pt x="f1198" y="f2143"/>
                  <a:pt x="f1198" y="f2144"/>
                </a:cubicBezTo>
                <a:cubicBezTo>
                  <a:pt x="f1198" y="f2305"/>
                  <a:pt x="f1202" y="f2147"/>
                  <a:pt x="f1197" y="f2148"/>
                </a:cubicBezTo>
                <a:cubicBezTo>
                  <a:pt x="f1196" y="f2149"/>
                  <a:pt x="f1231" y="f2150"/>
                  <a:pt x="f1195" y="f2302"/>
                </a:cubicBezTo>
                <a:cubicBezTo>
                  <a:pt x="f1194" y="f2481"/>
                  <a:pt x="f1193" y="f2368"/>
                  <a:pt x="f1192" y="f2154"/>
                </a:cubicBezTo>
                <a:cubicBezTo>
                  <a:pt x="f1232" y="f2155"/>
                  <a:pt x="f1232" y="f2174"/>
                  <a:pt x="f1190" y="f2173"/>
                </a:cubicBezTo>
                <a:cubicBezTo>
                  <a:pt x="f1189" y="f2172"/>
                  <a:pt x="f1188" y="f2312"/>
                  <a:pt x="f1187" y="f2313"/>
                </a:cubicBezTo>
                <a:cubicBezTo>
                  <a:pt x="f2282" y="f2159"/>
                  <a:pt x="f1181" y="f2178"/>
                  <a:pt x="f1178" y="f2169"/>
                </a:cubicBezTo>
                <a:cubicBezTo>
                  <a:pt x="f1233" y="f2164"/>
                  <a:pt x="f1174" y="f2300"/>
                  <a:pt x="f2283" y="f2180"/>
                </a:cubicBezTo>
                <a:cubicBezTo>
                  <a:pt x="f1173" y="f2181"/>
                  <a:pt x="f1169" y="f2182"/>
                  <a:pt x="f1169" y="f2184"/>
                </a:cubicBezTo>
                <a:cubicBezTo>
                  <a:pt x="f1170" y="f2185"/>
                  <a:pt x="f1150" y="f2365"/>
                  <a:pt x="f1150" y="f2298"/>
                </a:cubicBezTo>
                <a:cubicBezTo>
                  <a:pt x="f1153" y="f2364"/>
                  <a:pt x="f1153" y="f2363"/>
                  <a:pt x="f1156" y="f2485"/>
                </a:cubicBezTo>
                <a:cubicBezTo>
                  <a:pt x="f1157" y="f2296"/>
                  <a:pt x="f1159" y="f2592"/>
                  <a:pt x="f1159" y="f2295"/>
                </a:cubicBezTo>
                <a:cubicBezTo>
                  <a:pt x="f1161" y="f2362"/>
                  <a:pt x="f1168" y="f2294"/>
                  <a:pt x="f1167" y="f2191"/>
                </a:cubicBezTo>
                <a:cubicBezTo>
                  <a:pt x="f1164" y="f2204"/>
                  <a:pt x="f1167" y="f2193"/>
                  <a:pt x="f1168" y="f2194"/>
                </a:cubicBezTo>
                <a:cubicBezTo>
                  <a:pt x="f1163" y="f2202"/>
                  <a:pt x="f1163" y="f2196"/>
                  <a:pt x="f1161" y="f2198"/>
                </a:cubicBezTo>
                <a:cubicBezTo>
                  <a:pt x="f1161" y="f2199"/>
                  <a:pt x="f1157" y="f2200"/>
                  <a:pt x="f1156" y="f2201"/>
                </a:cubicBezTo>
                <a:cubicBezTo>
                  <a:pt x="f1156" y="f2198"/>
                  <a:pt x="f1156" y="f2196"/>
                  <a:pt x="f1156" y="f2195"/>
                </a:cubicBezTo>
                <a:cubicBezTo>
                  <a:pt x="f1155" y="f2202"/>
                  <a:pt x="f1155" y="f2202"/>
                  <a:pt x="f1153" y="f2194"/>
                </a:cubicBezTo>
                <a:cubicBezTo>
                  <a:pt x="f1150" y="f2193"/>
                  <a:pt x="f1153" y="f2192"/>
                  <a:pt x="f1153" y="f2191"/>
                </a:cubicBezTo>
                <a:cubicBezTo>
                  <a:pt x="f1153" y="f2362"/>
                  <a:pt x="f1170" y="f2362"/>
                  <a:pt x="f1169" y="f2190"/>
                </a:cubicBezTo>
                <a:cubicBezTo>
                  <a:pt x="f1173" y="f2318"/>
                  <a:pt x="f1173" y="f2296"/>
                  <a:pt x="f2283" y="f2189"/>
                </a:cubicBezTo>
                <a:cubicBezTo>
                  <a:pt x="f1174" y="f2297"/>
                  <a:pt x="f1177" y="f2363"/>
                  <a:pt x="f1178" y="f2316"/>
                </a:cubicBezTo>
                <a:cubicBezTo>
                  <a:pt x="f1180" y="f2185"/>
                  <a:pt x="f1178" y="f2182"/>
                  <a:pt x="f1180" y="f2314"/>
                </a:cubicBezTo>
                <a:cubicBezTo>
                  <a:pt x="f1181" y="f2299"/>
                  <a:pt x="f1182" y="f2300"/>
                  <a:pt x="f1183" y="f2167"/>
                </a:cubicBezTo>
                <a:cubicBezTo>
                  <a:pt x="f2282" y="f2165"/>
                  <a:pt x="f1186" y="f2168"/>
                  <a:pt x="f1188" y="f2169"/>
                </a:cubicBezTo>
                <a:cubicBezTo>
                  <a:pt x="f1190" y="f2161"/>
                  <a:pt x="f1232" y="f2178"/>
                  <a:pt x="f1193" y="f2170"/>
                </a:cubicBezTo>
                <a:cubicBezTo>
                  <a:pt x="f1195" y="f2171"/>
                  <a:pt x="f1196" y="f2313"/>
                  <a:pt x="f1197" y="f2312"/>
                </a:cubicBezTo>
                <a:cubicBezTo>
                  <a:pt x="f1198" y="f2177"/>
                  <a:pt x="f1201" y="f2157"/>
                  <a:pt x="f1200" y="f2173"/>
                </a:cubicBezTo>
                <a:cubicBezTo>
                  <a:pt x="f2281" y="f2311"/>
                  <a:pt x="f2280" y="f2156"/>
                  <a:pt x="f2279" y="f2311"/>
                </a:cubicBezTo>
                <a:cubicBezTo>
                  <a:pt x="f2279" y="f2311"/>
                  <a:pt x="f2279" y="f2157"/>
                  <a:pt x="f2279" y="f2172"/>
                </a:cubicBezTo>
                <a:cubicBezTo>
                  <a:pt x="f1213" y="f2177"/>
                  <a:pt x="f1213" y="f2312"/>
                  <a:pt x="f1213" y="f2158"/>
                </a:cubicBezTo>
                <a:cubicBezTo>
                  <a:pt x="f1215" y="f2367"/>
                  <a:pt x="f1218" y="f2159"/>
                  <a:pt x="f1220" y="f2160"/>
                </a:cubicBezTo>
                <a:cubicBezTo>
                  <a:pt x="f1222" y="f2163"/>
                  <a:pt x="f1223" y="f2166"/>
                  <a:pt x="f1228" y="f2180"/>
                </a:cubicBezTo>
                <a:cubicBezTo>
                  <a:pt x="f2277" y="f2181"/>
                  <a:pt x="f2278" y="f2483"/>
                  <a:pt x="f1226" y="f2183"/>
                </a:cubicBezTo>
                <a:cubicBezTo>
                  <a:pt x="f1226" y="f2184"/>
                  <a:pt x="f1226" y="f2185"/>
                  <a:pt x="f2276" y="f2186"/>
                </a:cubicBezTo>
                <a:cubicBezTo>
                  <a:pt x="f2275" y="f2364"/>
                  <a:pt x="f2270" y="f2297"/>
                  <a:pt x="f2269" y="f2592"/>
                </a:cubicBezTo>
                <a:cubicBezTo>
                  <a:pt x="f2269" y="f2295"/>
                  <a:pt x="f2269" y="f2362"/>
                  <a:pt x="f2273" y="f2319"/>
                </a:cubicBezTo>
                <a:cubicBezTo>
                  <a:pt x="f2273" y="f2319"/>
                  <a:pt x="f2268" y="f2204"/>
                  <a:pt x="f2268" y="f2319"/>
                </a:cubicBezTo>
                <a:cubicBezTo>
                  <a:pt x="f2267" y="f2294"/>
                  <a:pt x="f2268" y="f2362"/>
                  <a:pt x="f2268" y="f2190"/>
                </a:cubicBezTo>
                <a:cubicBezTo>
                  <a:pt x="f2268" y="f2318"/>
                  <a:pt x="f2268" y="f2296"/>
                  <a:pt x="f2268" y="f2485"/>
                </a:cubicBezTo>
                <a:cubicBezTo>
                  <a:pt x="f2273" y="f2317"/>
                  <a:pt x="f2269" y="f2188"/>
                  <a:pt x="f2272" y="f2187"/>
                </a:cubicBezTo>
                <a:cubicBezTo>
                  <a:pt x="f2272" y="f2298"/>
                  <a:pt x="f2272" y="f2365"/>
                  <a:pt x="f2270" y="f2484"/>
                </a:cubicBezTo>
                <a:cubicBezTo>
                  <a:pt x="f2270" y="f2366"/>
                  <a:pt x="f2271" y="f2182"/>
                  <a:pt x="f2271" y="f2315"/>
                </a:cubicBezTo>
                <a:cubicBezTo>
                  <a:pt x="f2275" y="f2299"/>
                  <a:pt x="f1226" y="f2166"/>
                  <a:pt x="f2278" y="f2163"/>
                </a:cubicBezTo>
                <a:cubicBezTo>
                  <a:pt x="f2277" y="f2169"/>
                  <a:pt x="f2277" y="f2161"/>
                  <a:pt x="f2277" y="f2178"/>
                </a:cubicBezTo>
                <a:cubicBezTo>
                  <a:pt x="f2277" y="f2160"/>
                  <a:pt x="f2277" y="f2171"/>
                  <a:pt x="f2277" y="f2171"/>
                </a:cubicBezTo>
                <a:cubicBezTo>
                  <a:pt x="f2278" y="f2367"/>
                  <a:pt x="f1226" y="f2171"/>
                  <a:pt x="f1226" y="f2159"/>
                </a:cubicBezTo>
                <a:cubicBezTo>
                  <a:pt x="f2275" y="f2160"/>
                  <a:pt x="f2269" y="f2159"/>
                  <a:pt x="f2267" y="f2170"/>
                </a:cubicBezTo>
                <a:cubicBezTo>
                  <a:pt x="f2266" y="f2170"/>
                  <a:pt x="f2354" y="f2170"/>
                  <a:pt x="f2264" y="f2171"/>
                </a:cubicBezTo>
                <a:cubicBezTo>
                  <a:pt x="f2263" y="f2313"/>
                  <a:pt x="f2263" y="f2158"/>
                  <a:pt x="f2355" y="f2177"/>
                </a:cubicBezTo>
                <a:cubicBezTo>
                  <a:pt x="f2356" y="f2173"/>
                  <a:pt x="f2261" y="f2174"/>
                  <a:pt x="f2361" y="f2175"/>
                </a:cubicBezTo>
                <a:cubicBezTo>
                  <a:pt x="f2260" y="f2176"/>
                  <a:pt x="f2287" y="f2301"/>
                  <a:pt x="f2259" y="f2153"/>
                </a:cubicBezTo>
                <a:cubicBezTo>
                  <a:pt x="f2357" y="f2152"/>
                  <a:pt x="f2258" y="f2151"/>
                  <a:pt x="f2328" y="f2150"/>
                </a:cubicBezTo>
                <a:cubicBezTo>
                  <a:pt x="f2359" y="f2480"/>
                  <a:pt x="f2288" y="f2308"/>
                  <a:pt x="f2289" y="f2145"/>
                </a:cubicBezTo>
                <a:cubicBezTo>
                  <a:pt x="f2254" y="f2143"/>
                  <a:pt x="f2252" y="f2477"/>
                  <a:pt x="f2251" y="f2475"/>
                </a:cubicBezTo>
                <a:cubicBezTo>
                  <a:pt x="f2251" y="f2140"/>
                  <a:pt x="f2251" y="f2370"/>
                  <a:pt x="f2290" y="f2474"/>
                </a:cubicBezTo>
                <a:cubicBezTo>
                  <a:pt x="f2250" y="f2139"/>
                  <a:pt x="f2291" y="f2473"/>
                  <a:pt x="f2248" y="f2138"/>
                </a:cubicBezTo>
                <a:cubicBezTo>
                  <a:pt x="f2323" y="f2371"/>
                  <a:pt x="f2323" y="f2136"/>
                  <a:pt x="f2226" y="f2135"/>
                </a:cubicBezTo>
                <a:cubicBezTo>
                  <a:pt x="f2225" y="f2460"/>
                  <a:pt x="f2224" y="f2462"/>
                  <a:pt x="f2229" y="f2459"/>
                </a:cubicBezTo>
                <a:cubicBezTo>
                  <a:pt x="f2230" y="f2132"/>
                  <a:pt x="f2230" y="f2458"/>
                  <a:pt x="f2221" y="f2457"/>
                </a:cubicBezTo>
                <a:cubicBezTo>
                  <a:pt x="f2221" y="f2129"/>
                  <a:pt x="f2221" y="f2128"/>
                  <a:pt x="f2292" y="f2127"/>
                </a:cubicBezTo>
                <a:cubicBezTo>
                  <a:pt x="f2219" y="f2126"/>
                  <a:pt x="f2231" y="f2125"/>
                  <a:pt x="f2218" y="f2124"/>
                </a:cubicBezTo>
                <a:cubicBezTo>
                  <a:pt x="f2217" y="f2121"/>
                  <a:pt x="f2232" y="f2375"/>
                  <a:pt x="f2233" y="f2464"/>
                </a:cubicBezTo>
                <a:cubicBezTo>
                  <a:pt x="f2215" y="f2454"/>
                  <a:pt x="f2214" y="f2119"/>
                  <a:pt x="f2214" y="f2376"/>
                </a:cubicBezTo>
                <a:cubicBezTo>
                  <a:pt x="f2235" y="f2376"/>
                  <a:pt x="f2235" y="f2465"/>
                  <a:pt x="f2213" y="f2465"/>
                </a:cubicBezTo>
                <a:cubicBezTo>
                  <a:pt x="f2213" y="f2089"/>
                  <a:pt x="f2293" y="f2089"/>
                  <a:pt x="f2293" y="f2087"/>
                </a:cubicBezTo>
                <a:cubicBezTo>
                  <a:pt x="f2321" y="f2085"/>
                  <a:pt x="f2212" y="f2084"/>
                  <a:pt x="f2211" y="f2106"/>
                </a:cubicBezTo>
                <a:cubicBezTo>
                  <a:pt x="f2236" y="f2082"/>
                  <a:pt x="f2209" y="f2104"/>
                  <a:pt x="f2238" y="f2081"/>
                </a:cubicBezTo>
                <a:cubicBezTo>
                  <a:pt x="f2247" y="f2097"/>
                  <a:pt x="f2208" y="f2080"/>
                  <a:pt x="f2241" y="f2080"/>
                </a:cubicBezTo>
                <a:cubicBezTo>
                  <a:pt x="f2243" y="f2101"/>
                  <a:pt x="f2206" y="f2080"/>
                  <a:pt x="f2205" y="f2101"/>
                </a:cubicBezTo>
                <a:cubicBezTo>
                  <a:pt x="f2200" y="f2079"/>
                  <a:pt x="f2201" y="f2099"/>
                  <a:pt x="f2197" y="f2078"/>
                </a:cubicBezTo>
                <a:cubicBezTo>
                  <a:pt x="f2196" y="f2077"/>
                  <a:pt x="f2194" y="f2111"/>
                  <a:pt x="f2203" y="f2109"/>
                </a:cubicBezTo>
                <a:cubicBezTo>
                  <a:pt x="f2320" y="f2453"/>
                  <a:pt x="f2192" y="f2452"/>
                  <a:pt x="f2204" y="f2378"/>
                </a:cubicBezTo>
                <a:cubicBezTo>
                  <a:pt x="f2319" y="f2451"/>
                  <a:pt x="f2362" y="f2047"/>
                  <a:pt x="f2190" y="f2450"/>
                </a:cubicBezTo>
                <a:cubicBezTo>
                  <a:pt x="f2318" y="f2449"/>
                  <a:pt x="f2189" y="f2053"/>
                  <a:pt x="f2297" y="f2594"/>
                </a:cubicBezTo>
                <a:cubicBezTo>
                  <a:pt x="f2363" y="f2071"/>
                  <a:pt x="f2363" y="f2038"/>
                  <a:pt x="f2188" y="f2037"/>
                </a:cubicBezTo>
                <a:cubicBezTo>
                  <a:pt x="f2364" y="f2036"/>
                  <a:pt x="f2364" y="f2068"/>
                  <a:pt x="f2316" y="f2065"/>
                </a:cubicBezTo>
                <a:cubicBezTo>
                  <a:pt x="f2298" y="f2066"/>
                  <a:pt x="f2186" y="f2064"/>
                  <a:pt x="f2186" y="f2067"/>
                </a:cubicBezTo>
                <a:cubicBezTo>
                  <a:pt x="f2365" y="f2563"/>
                  <a:pt x="f2316" y="f2030"/>
                  <a:pt x="f2316" y="f2569"/>
                </a:cubicBezTo>
                <a:cubicBezTo>
                  <a:pt x="f2187" y="f2063"/>
                  <a:pt x="f2187" y="f2380"/>
                  <a:pt x="f2316" y="f2025"/>
                </a:cubicBezTo>
                <a:cubicBezTo>
                  <a:pt x="f2316" y="f2023"/>
                  <a:pt x="f2298" y="f2021"/>
                  <a:pt x="f2298" y="f2020"/>
                </a:cubicBezTo>
                <a:cubicBezTo>
                  <a:pt x="f2186" y="f2061"/>
                  <a:pt x="f2186" y="f2019"/>
                  <a:pt x="f2186" y="f2018"/>
                </a:cubicBezTo>
                <a:cubicBezTo>
                  <a:pt x="f2186" y="f2593"/>
                  <a:pt x="f2186" y="f2015"/>
                  <a:pt x="f2186" y="f2405"/>
                </a:cubicBezTo>
                <a:cubicBezTo>
                  <a:pt x="f2186" y="f2013"/>
                  <a:pt x="f2365" y="f2012"/>
                  <a:pt x="f2185" y="f2386"/>
                </a:cubicBezTo>
                <a:cubicBezTo>
                  <a:pt x="f2184" y="f2002"/>
                  <a:pt x="f2483" y="f1988"/>
                  <a:pt x="f2314" y="f1973"/>
                </a:cubicBezTo>
                <a:cubicBezTo>
                  <a:pt x="f2180" y="f2387"/>
                  <a:pt x="f2299" y="f2406"/>
                  <a:pt x="f2179" y="f2388"/>
                </a:cubicBezTo>
                <a:cubicBezTo>
                  <a:pt x="f2300" y="f1572"/>
                  <a:pt x="f2166" y="f1571"/>
                  <a:pt x="f2164" y="f1570"/>
                </a:cubicBezTo>
                <a:cubicBezTo>
                  <a:pt x="f2169" y="f1511"/>
                  <a:pt x="f2170" y="f1510"/>
                  <a:pt x="f2313" y="f1569"/>
                </a:cubicBezTo>
                <a:cubicBezTo>
                  <a:pt x="f2312" y="f1512"/>
                  <a:pt x="f2177" y="f2482"/>
                  <a:pt x="f2157" y="f1567"/>
                </a:cubicBezTo>
                <a:cubicBezTo>
                  <a:pt x="f2173" y="f1515"/>
                  <a:pt x="f2174" y="f1517"/>
                  <a:pt x="f2156" y="f1518"/>
                </a:cubicBezTo>
                <a:cubicBezTo>
                  <a:pt x="f2154" y="f1953"/>
                  <a:pt x="f2153" y="f1522"/>
                  <a:pt x="f2152" y="f1524"/>
                </a:cubicBezTo>
                <a:cubicBezTo>
                  <a:pt x="f2302" y="f1525"/>
                  <a:pt x="f2150" y="f1526"/>
                  <a:pt x="f2304" y="f1558"/>
                </a:cubicBezTo>
                <a:cubicBezTo>
                  <a:pt x="f2480" y="f1528"/>
                  <a:pt x="f2148" y="f1948"/>
                  <a:pt x="f2310" y="f1530"/>
                </a:cubicBezTo>
                <a:cubicBezTo>
                  <a:pt x="f2147" y="f1534"/>
                  <a:pt x="f2145" y="f1549"/>
                  <a:pt x="f2307" y="f1542"/>
                </a:cubicBezTo>
                <a:cubicBezTo>
                  <a:pt x="f2142" y="f1947"/>
                  <a:pt x="f2477" y="f2430"/>
                  <a:pt x="f2475" y="f1940"/>
                </a:cubicBezTo>
                <a:cubicBezTo>
                  <a:pt x="f2474" y="f1938"/>
                  <a:pt x="f2138" y="f1937"/>
                  <a:pt x="f2136" y="f2395"/>
                </a:cubicBezTo>
                <a:cubicBezTo>
                  <a:pt x="f2460" y="f1935"/>
                  <a:pt x="f2133" y="f1934"/>
                  <a:pt x="f2132" y="f1933"/>
                </a:cubicBezTo>
                <a:cubicBezTo>
                  <a:pt x="f2458" y="f2409"/>
                  <a:pt x="f2131" y="f2466"/>
                  <a:pt x="f2131" y="f1931"/>
                </a:cubicBezTo>
                <a:cubicBezTo>
                  <a:pt x="f2131" y="f1929"/>
                  <a:pt x="f2458" y="f1926"/>
                  <a:pt x="f2131" y="f2397"/>
                </a:cubicBezTo>
                <a:cubicBezTo>
                  <a:pt x="f2457" y="f2410"/>
                  <a:pt x="f2129" y="f1924"/>
                  <a:pt x="f2374" y="f1923"/>
                </a:cubicBezTo>
                <a:cubicBezTo>
                  <a:pt x="f2128" y="f1923"/>
                  <a:pt x="f2128" y="f2412"/>
                  <a:pt x="f2127" y="f1922"/>
                </a:cubicBezTo>
                <a:cubicBezTo>
                  <a:pt x="f2127" y="f2422"/>
                  <a:pt x="f2455" y="f2422"/>
                  <a:pt x="f2126" y="f1921"/>
                </a:cubicBezTo>
                <a:cubicBezTo>
                  <a:pt x="f2125" y="f1920"/>
                  <a:pt x="f2124" y="f1918"/>
                  <a:pt x="f2123" y="f1917"/>
                </a:cubicBezTo>
                <a:cubicBezTo>
                  <a:pt x="f2123" y="f1913"/>
                  <a:pt x="f2122" y="f1912"/>
                  <a:pt x="f2122" y="f1905"/>
                </a:cubicBezTo>
                <a:cubicBezTo>
                  <a:pt x="f2122" y="f1906"/>
                  <a:pt x="f2122" y="f1902"/>
                  <a:pt x="f2122" y="f1901"/>
                </a:cubicBezTo>
                <a:cubicBezTo>
                  <a:pt x="f2122" y="f1911"/>
                  <a:pt x="f2122" y="f1908"/>
                  <a:pt x="f2122" y="f1900"/>
                </a:cubicBezTo>
                <a:cubicBezTo>
                  <a:pt x="f2122" y="f1909"/>
                  <a:pt x="f2121" y="f1899"/>
                  <a:pt x="f2121" y="f1910"/>
                </a:cubicBezTo>
                <a:cubicBezTo>
                  <a:pt x="f2121" y="f1898"/>
                  <a:pt x="f2121" y="f2417"/>
                  <a:pt x="f2121" y="f2486"/>
                </a:cubicBezTo>
                <a:cubicBezTo>
                  <a:pt x="f2121" y="f2595"/>
                  <a:pt x="f2123" y="f1896"/>
                  <a:pt x="f2123" y="f2487"/>
                </a:cubicBezTo>
                <a:cubicBezTo>
                  <a:pt x="f2124" y="f2398"/>
                  <a:pt x="f2122" y="f2419"/>
                  <a:pt x="f2122" y="f2415"/>
                </a:cubicBezTo>
                <a:cubicBezTo>
                  <a:pt x="f2122" y="f1892"/>
                  <a:pt x="f2121" y="f1885"/>
                  <a:pt x="f2122" y="f2399"/>
                </a:cubicBezTo>
                <a:cubicBezTo>
                  <a:pt x="f2123" y="f1883"/>
                  <a:pt x="f2125" y="f1883"/>
                  <a:pt x="f2126" y="f1882"/>
                </a:cubicBezTo>
                <a:cubicBezTo>
                  <a:pt x="f2455" y="f1880"/>
                  <a:pt x="f2122" y="f1881"/>
                  <a:pt x="f2121" y="f1880"/>
                </a:cubicBezTo>
                <a:cubicBezTo>
                  <a:pt x="f2121" y="f1880"/>
                  <a:pt x="f2121" y="f1879"/>
                  <a:pt x="f2121" y="f1887"/>
                </a:cubicBezTo>
                <a:cubicBezTo>
                  <a:pt x="f2121" y="f1877"/>
                  <a:pt x="f2120" y="f1876"/>
                  <a:pt x="f2375" y="f1890"/>
                </a:cubicBezTo>
                <a:cubicBezTo>
                  <a:pt x="f2375" y="f2400"/>
                  <a:pt x="f2375" y="f1651"/>
                  <a:pt x="f2375" y="f1641"/>
                </a:cubicBezTo>
                <a:cubicBezTo>
                  <a:pt x="f2464" y="f1643"/>
                  <a:pt x="f2454" y="f1644"/>
                  <a:pt x="f2454" y="f1645"/>
                </a:cubicBezTo>
                <a:cubicBezTo>
                  <a:pt x="f2119" y="f1646"/>
                  <a:pt x="f2119" y="f1647"/>
                  <a:pt x="f2469" y="f1650"/>
                </a:cubicBezTo>
                <a:cubicBezTo>
                  <a:pt x="f2469" y="f1638"/>
                  <a:pt x="f2468" y="f1573"/>
                  <a:pt x="f2468" y="f1575"/>
                </a:cubicBezTo>
                <a:cubicBezTo>
                  <a:pt x="f2376" y="f1577"/>
                  <a:pt x="f2467" y="f1867"/>
                  <a:pt x="f2465" y="f1579"/>
                </a:cubicBezTo>
                <a:cubicBezTo>
                  <a:pt x="f2089" y="f1580"/>
                  <a:pt x="f2088" y="f1582"/>
                  <a:pt x="f2088" y="f1586"/>
                </a:cubicBezTo>
                <a:cubicBezTo>
                  <a:pt x="f2087" y="f2402"/>
                  <a:pt x="f2088" y="f1588"/>
                  <a:pt x="f2088" y="f1589"/>
                </a:cubicBezTo>
                <a:close/>
                <a:moveTo>
                  <a:pt x="f2011" y="f811"/>
                </a:moveTo>
                <a:cubicBezTo>
                  <a:pt x="f2011" y="f780"/>
                  <a:pt x="f2012" y="f780"/>
                  <a:pt x="f2443" y="f780"/>
                </a:cubicBezTo>
                <a:cubicBezTo>
                  <a:pt x="f2385" y="f811"/>
                  <a:pt x="f2443" y="f811"/>
                  <a:pt x="f2012" y="f779"/>
                </a:cubicBezTo>
                <a:cubicBezTo>
                  <a:pt x="f2012" y="f779"/>
                  <a:pt x="f2011" y="f776"/>
                  <a:pt x="f2386" y="f778"/>
                </a:cubicBezTo>
                <a:cubicBezTo>
                  <a:pt x="f2386" y="f777"/>
                  <a:pt x="f2011" y="f811"/>
                  <a:pt x="f2011" y="f811"/>
                </a:cubicBezTo>
                <a:close/>
                <a:moveTo>
                  <a:pt x="f1639" y="f1266"/>
                </a:moveTo>
                <a:cubicBezTo>
                  <a:pt x="f1638" y="f1058"/>
                  <a:pt x="f1649" y="f1266"/>
                  <a:pt x="f1647" y="f1266"/>
                </a:cubicBezTo>
                <a:cubicBezTo>
                  <a:pt x="f1646" y="f1266"/>
                  <a:pt x="f1645" y="f1058"/>
                  <a:pt x="f1644" y="f1070"/>
                </a:cubicBezTo>
                <a:cubicBezTo>
                  <a:pt x="f1644" y="f1057"/>
                  <a:pt x="f1872" y="f1071"/>
                  <a:pt x="f1644" y="f1056"/>
                </a:cubicBezTo>
                <a:cubicBezTo>
                  <a:pt x="f1644" y="f1268"/>
                  <a:pt x="f1871" y="f1268"/>
                  <a:pt x="f1871" y="f1072"/>
                </a:cubicBezTo>
                <a:cubicBezTo>
                  <a:pt x="f1645" y="f1028"/>
                  <a:pt x="f1872" y="f1073"/>
                  <a:pt x="f1643" y="f1073"/>
                </a:cubicBezTo>
                <a:cubicBezTo>
                  <a:pt x="f1642" y="f1055"/>
                  <a:pt x="f1641" y="f1055"/>
                  <a:pt x="f1640" y="f1072"/>
                </a:cubicBezTo>
                <a:cubicBezTo>
                  <a:pt x="f1651" y="f1072"/>
                  <a:pt x="f1873" y="f1072"/>
                  <a:pt x="f1874" y="f1072"/>
                </a:cubicBezTo>
                <a:cubicBezTo>
                  <a:pt x="f2400" y="f1055"/>
                  <a:pt x="f1875" y="f1073"/>
                  <a:pt x="f1890" y="f1073"/>
                </a:cubicBezTo>
                <a:cubicBezTo>
                  <a:pt x="f1888" y="f1073"/>
                  <a:pt x="f1888" y="f1073"/>
                  <a:pt x="f1876" y="f1273"/>
                </a:cubicBezTo>
                <a:cubicBezTo>
                  <a:pt x="f1889" y="f1273"/>
                  <a:pt x="f1877" y="f1028"/>
                  <a:pt x="f1878" y="f1273"/>
                </a:cubicBezTo>
                <a:cubicBezTo>
                  <a:pt x="f1887" y="f1073"/>
                  <a:pt x="f1887" y="f1055"/>
                  <a:pt x="f1887" y="f1072"/>
                </a:cubicBezTo>
                <a:cubicBezTo>
                  <a:pt x="f1887" y="f1268"/>
                  <a:pt x="f1887" y="f1056"/>
                  <a:pt x="f1887" y="f1071"/>
                </a:cubicBezTo>
                <a:cubicBezTo>
                  <a:pt x="f1879" y="f1071"/>
                  <a:pt x="f1879" y="f1057"/>
                  <a:pt x="f1886" y="f1057"/>
                </a:cubicBezTo>
                <a:cubicBezTo>
                  <a:pt x="f1886" y="f1070"/>
                  <a:pt x="f1886" y="f1266"/>
                  <a:pt x="f1881" y="f1058"/>
                </a:cubicBezTo>
                <a:cubicBezTo>
                  <a:pt x="f1881" y="f1070"/>
                  <a:pt x="f1880" y="f1057"/>
                  <a:pt x="f1880" y="f1071"/>
                </a:cubicBezTo>
                <a:cubicBezTo>
                  <a:pt x="f1881" y="f1056"/>
                  <a:pt x="f1881" y="f1056"/>
                  <a:pt x="f1882" y="f1056"/>
                </a:cubicBezTo>
                <a:cubicBezTo>
                  <a:pt x="f2399" y="f1056"/>
                  <a:pt x="f2399" y="f1072"/>
                  <a:pt x="f1885" y="f1072"/>
                </a:cubicBezTo>
                <a:cubicBezTo>
                  <a:pt x="f2411" y="f1072"/>
                  <a:pt x="f1891" y="f1268"/>
                  <a:pt x="f1892" y="f1056"/>
                </a:cubicBezTo>
                <a:cubicBezTo>
                  <a:pt x="f2415" y="f1056"/>
                  <a:pt x="f1893" y="f1268"/>
                  <a:pt x="f1894" y="f1071"/>
                </a:cubicBezTo>
                <a:cubicBezTo>
                  <a:pt x="f2398" y="f1057"/>
                  <a:pt x="f1895" y="f1266"/>
                  <a:pt x="f2487" y="f1059"/>
                </a:cubicBezTo>
                <a:cubicBezTo>
                  <a:pt x="f2487" y="f1069"/>
                  <a:pt x="f2418" y="f1062"/>
                  <a:pt x="f2595" y="f1062"/>
                </a:cubicBezTo>
                <a:cubicBezTo>
                  <a:pt x="f2595" y="f1062"/>
                  <a:pt x="f2595" y="f1062"/>
                  <a:pt x="f2595" y="f1062"/>
                </a:cubicBezTo>
                <a:cubicBezTo>
                  <a:pt x="f2595" y="f1061"/>
                  <a:pt x="f2418" y="f1060"/>
                  <a:pt x="f2418" y="f1069"/>
                </a:cubicBezTo>
                <a:cubicBezTo>
                  <a:pt x="f2418" y="f1059"/>
                  <a:pt x="f2418" y="f1266"/>
                  <a:pt x="f2418" y="f1058"/>
                </a:cubicBezTo>
                <a:cubicBezTo>
                  <a:pt x="f2595" y="f1057"/>
                  <a:pt x="f2595" y="f1056"/>
                  <a:pt x="f2595" y="f1072"/>
                </a:cubicBezTo>
                <a:cubicBezTo>
                  <a:pt x="f1897" y="f1055"/>
                  <a:pt x="f2486" y="f1273"/>
                  <a:pt x="f2417" y="f1028"/>
                </a:cubicBezTo>
                <a:cubicBezTo>
                  <a:pt x="f2417" y="f1030"/>
                  <a:pt x="f2417" y="f1029"/>
                  <a:pt x="f1898" y="f1031"/>
                </a:cubicBezTo>
                <a:cubicBezTo>
                  <a:pt x="f1910" y="f1033"/>
                  <a:pt x="f1910" y="f1036"/>
                  <a:pt x="f1898" y="f1037"/>
                </a:cubicBezTo>
                <a:cubicBezTo>
                  <a:pt x="f1898" y="f1276"/>
                  <a:pt x="f2417" y="f1038"/>
                  <a:pt x="f2417" y="f1275"/>
                </a:cubicBezTo>
                <a:cubicBezTo>
                  <a:pt x="f2486" y="f1052"/>
                  <a:pt x="f2417" y="f991"/>
                  <a:pt x="f2486" y="f990"/>
                </a:cubicBezTo>
                <a:cubicBezTo>
                  <a:pt x="f1897" y="f963"/>
                  <a:pt x="f2418" y="f963"/>
                  <a:pt x="f2416" y="f988"/>
                </a:cubicBezTo>
                <a:cubicBezTo>
                  <a:pt x="f2398" y="f988"/>
                  <a:pt x="f2419" y="f988"/>
                  <a:pt x="f2415" y="f963"/>
                </a:cubicBezTo>
                <a:cubicBezTo>
                  <a:pt x="f1892" y="f964"/>
                  <a:pt x="f1891" y="f963"/>
                  <a:pt x="f1885" y="f964"/>
                </a:cubicBezTo>
                <a:cubicBezTo>
                  <a:pt x="f1884" y="f965"/>
                  <a:pt x="f1884" y="f966"/>
                  <a:pt x="f1884" y="f987"/>
                </a:cubicBezTo>
                <a:cubicBezTo>
                  <a:pt x="f1884" y="f986"/>
                  <a:pt x="f1885" y="f986"/>
                  <a:pt x="f1885" y="f968"/>
                </a:cubicBezTo>
                <a:cubicBezTo>
                  <a:pt x="f1885" y="f970"/>
                  <a:pt x="f2399" y="f971"/>
                  <a:pt x="f1882" y="f972"/>
                </a:cubicBezTo>
                <a:cubicBezTo>
                  <a:pt x="f1881" y="f972"/>
                  <a:pt x="f1880" y="f984"/>
                  <a:pt x="f1880" y="f973"/>
                </a:cubicBezTo>
                <a:cubicBezTo>
                  <a:pt x="f1880" y="f975"/>
                  <a:pt x="f1880" y="f974"/>
                  <a:pt x="f1881" y="f975"/>
                </a:cubicBezTo>
                <a:cubicBezTo>
                  <a:pt x="f1882" y="f975"/>
                  <a:pt x="f1882" y="f973"/>
                  <a:pt x="f1883" y="f984"/>
                </a:cubicBezTo>
                <a:cubicBezTo>
                  <a:pt x="f1883" y="f984"/>
                  <a:pt x="f1884" y="f972"/>
                  <a:pt x="f1885" y="f984"/>
                </a:cubicBezTo>
                <a:cubicBezTo>
                  <a:pt x="f2411" y="f984"/>
                  <a:pt x="f2413" y="f976"/>
                  <a:pt x="f1892" y="f975"/>
                </a:cubicBezTo>
                <a:cubicBezTo>
                  <a:pt x="f2415" y="f984"/>
                  <a:pt x="f1891" y="f972"/>
                  <a:pt x="f1891" y="f985"/>
                </a:cubicBezTo>
                <a:cubicBezTo>
                  <a:pt x="f1891" y="f970"/>
                  <a:pt x="f1892" y="f970"/>
                  <a:pt x="f2414" y="f985"/>
                </a:cubicBezTo>
                <a:cubicBezTo>
                  <a:pt x="f2414" y="f971"/>
                  <a:pt x="f2414" y="f972"/>
                  <a:pt x="f2415" y="f984"/>
                </a:cubicBezTo>
                <a:cubicBezTo>
                  <a:pt x="f1893" y="f975"/>
                  <a:pt x="f1894" y="f974"/>
                  <a:pt x="f1894" y="f983"/>
                </a:cubicBezTo>
                <a:cubicBezTo>
                  <a:pt x="f1894" y="f978"/>
                  <a:pt x="f2419" y="f978"/>
                  <a:pt x="f1893" y="f979"/>
                </a:cubicBezTo>
                <a:cubicBezTo>
                  <a:pt x="f1893" y="f980"/>
                  <a:pt x="f1893" y="f981"/>
                  <a:pt x="f1893" y="f1050"/>
                </a:cubicBezTo>
                <a:cubicBezTo>
                  <a:pt x="f2415" y="f982"/>
                  <a:pt x="f2415" y="f1040"/>
                  <a:pt x="f2414" y="f982"/>
                </a:cubicBezTo>
                <a:cubicBezTo>
                  <a:pt x="f1892" y="f1050"/>
                  <a:pt x="f1892" y="f981"/>
                  <a:pt x="f2414" y="f980"/>
                </a:cubicBezTo>
                <a:cubicBezTo>
                  <a:pt x="f2414" y="f979"/>
                  <a:pt x="f2414" y="f977"/>
                  <a:pt x="f1892" y="f977"/>
                </a:cubicBezTo>
                <a:cubicBezTo>
                  <a:pt x="f1891" y="f977"/>
                  <a:pt x="f1891" y="f978"/>
                  <a:pt x="f1891" y="f979"/>
                </a:cubicBezTo>
                <a:cubicBezTo>
                  <a:pt x="f1885" y="f1050"/>
                  <a:pt x="f2399" y="f980"/>
                  <a:pt x="f1882" y="f981"/>
                </a:cubicBezTo>
                <a:cubicBezTo>
                  <a:pt x="f1880" y="f982"/>
                  <a:pt x="f1880" y="f1051"/>
                  <a:pt x="f1879" y="f1049"/>
                </a:cubicBezTo>
                <a:cubicBezTo>
                  <a:pt x="f1878" y="f1048"/>
                  <a:pt x="f1877" y="f1042"/>
                  <a:pt x="f1876" y="f1047"/>
                </a:cubicBezTo>
                <a:cubicBezTo>
                  <a:pt x="f1888" y="f1121"/>
                  <a:pt x="f1890" y="f1045"/>
                  <a:pt x="f1890" y="f1074"/>
                </a:cubicBezTo>
                <a:cubicBezTo>
                  <a:pt x="f1890" y="f1145"/>
                  <a:pt x="f1890" y="f1046"/>
                  <a:pt x="f1888" y="f1046"/>
                </a:cubicBezTo>
                <a:cubicBezTo>
                  <a:pt x="f1888" y="f1126"/>
                  <a:pt x="f1876" y="f1127"/>
                  <a:pt x="f1876" y="f1134"/>
                </a:cubicBezTo>
                <a:cubicBezTo>
                  <a:pt x="f1889" y="f1140"/>
                  <a:pt x="f1889" y="f1141"/>
                  <a:pt x="f1889" y="f1289"/>
                </a:cubicBezTo>
                <a:cubicBezTo>
                  <a:pt x="f1889" y="f1286"/>
                  <a:pt x="f1889" y="f1291"/>
                  <a:pt x="f1877" y="f1283"/>
                </a:cubicBezTo>
                <a:cubicBezTo>
                  <a:pt x="f1878" y="f896"/>
                  <a:pt x="f1878" y="f891"/>
                  <a:pt x="f1889" y="f886"/>
                </a:cubicBezTo>
                <a:cubicBezTo>
                  <a:pt x="f1876" y="f883"/>
                  <a:pt x="f1876" y="f922"/>
                  <a:pt x="f1876" y="f926"/>
                </a:cubicBezTo>
                <a:cubicBezTo>
                  <a:pt x="f1888" y="f929"/>
                  <a:pt x="f1876" y="f931"/>
                  <a:pt x="f1888" y="f934"/>
                </a:cubicBezTo>
                <a:cubicBezTo>
                  <a:pt x="f1890" y="f936"/>
                  <a:pt x="f1890" y="f938"/>
                  <a:pt x="f1875" y="f940"/>
                </a:cubicBezTo>
                <a:cubicBezTo>
                  <a:pt x="f2400" y="f961"/>
                  <a:pt x="f2400" y="f944"/>
                  <a:pt x="f1874" y="f959"/>
                </a:cubicBezTo>
                <a:cubicBezTo>
                  <a:pt x="f1874" y="f948"/>
                  <a:pt x="f1875" y="f951"/>
                  <a:pt x="f1888" y="f951"/>
                </a:cubicBezTo>
                <a:cubicBezTo>
                  <a:pt x="f1876" y="f951"/>
                  <a:pt x="f1889" y="f950"/>
                  <a:pt x="f1877" y="f950"/>
                </a:cubicBezTo>
                <a:cubicBezTo>
                  <a:pt x="f1878" y="f948"/>
                  <a:pt x="f1887" y="f948"/>
                  <a:pt x="f1878" y="f947"/>
                </a:cubicBezTo>
                <a:cubicBezTo>
                  <a:pt x="f1877" y="f959"/>
                  <a:pt x="f1876" y="f959"/>
                  <a:pt x="f1889" y="f946"/>
                </a:cubicBezTo>
                <a:cubicBezTo>
                  <a:pt x="f1877" y="f946"/>
                  <a:pt x="f1887" y="f959"/>
                  <a:pt x="f1887" y="f959"/>
                </a:cubicBezTo>
                <a:cubicBezTo>
                  <a:pt x="f1880" y="f947"/>
                  <a:pt x="f1881" y="f947"/>
                  <a:pt x="f2399" y="f947"/>
                </a:cubicBezTo>
                <a:cubicBezTo>
                  <a:pt x="f1892" y="f959"/>
                  <a:pt x="f1894" y="f951"/>
                  <a:pt x="f1896" y="f952"/>
                </a:cubicBezTo>
                <a:cubicBezTo>
                  <a:pt x="f1897" y="f952"/>
                  <a:pt x="f1898" y="f952"/>
                  <a:pt x="f1899" y="f953"/>
                </a:cubicBezTo>
                <a:cubicBezTo>
                  <a:pt x="f1908" y="f953"/>
                  <a:pt x="f1907" y="f956"/>
                  <a:pt x="f1905" y="f956"/>
                </a:cubicBezTo>
                <a:cubicBezTo>
                  <a:pt x="f1913" y="f958"/>
                  <a:pt x="f1919" y="f958"/>
                  <a:pt x="f1922" y="f958"/>
                </a:cubicBezTo>
                <a:cubicBezTo>
                  <a:pt x="f2410" y="f957"/>
                  <a:pt x="f1926" y="f957"/>
                  <a:pt x="f1929" y="f956"/>
                </a:cubicBezTo>
                <a:cubicBezTo>
                  <a:pt x="f2423" y="f954"/>
                  <a:pt x="f2409" y="f954"/>
                  <a:pt x="f2396" y="f953"/>
                </a:cubicBezTo>
                <a:cubicBezTo>
                  <a:pt x="f1935" y="f952"/>
                  <a:pt x="f2395" y="f950"/>
                  <a:pt x="f1937" y="f948"/>
                </a:cubicBezTo>
                <a:cubicBezTo>
                  <a:pt x="f2426" y="f947"/>
                  <a:pt x="f2428" y="f947"/>
                  <a:pt x="f1940" y="f959"/>
                </a:cubicBezTo>
                <a:cubicBezTo>
                  <a:pt x="f1942" y="f946"/>
                  <a:pt x="f2430" y="f944"/>
                  <a:pt x="f1945" y="f961"/>
                </a:cubicBezTo>
                <a:cubicBezTo>
                  <a:pt x="f1946" y="f942"/>
                  <a:pt x="f1946" y="f940"/>
                  <a:pt x="f1947" y="f938"/>
                </a:cubicBezTo>
                <a:cubicBezTo>
                  <a:pt x="f1546" y="f936"/>
                  <a:pt x="f1543" y="f962"/>
                  <a:pt x="f1542" y="f933"/>
                </a:cubicBezTo>
                <a:cubicBezTo>
                  <a:pt x="f1538" y="f930"/>
                  <a:pt x="f1534" y="f930"/>
                  <a:pt x="f2392" y="f929"/>
                </a:cubicBezTo>
                <a:cubicBezTo>
                  <a:pt x="f2391" y="f928"/>
                  <a:pt x="f1529" y="f928"/>
                  <a:pt x="f1528" y="f927"/>
                </a:cubicBezTo>
                <a:cubicBezTo>
                  <a:pt x="f1527" y="f926"/>
                  <a:pt x="f1526" y="f926"/>
                  <a:pt x="f1525" y="f926"/>
                </a:cubicBezTo>
                <a:cubicBezTo>
                  <a:pt x="f1563" y="f925"/>
                  <a:pt x="f1524" y="f924"/>
                  <a:pt x="f1564" y="f923"/>
                </a:cubicBezTo>
                <a:cubicBezTo>
                  <a:pt x="f1951" y="f921"/>
                  <a:pt x="f1951" y="f883"/>
                  <a:pt x="f1566" y="f885"/>
                </a:cubicBezTo>
                <a:cubicBezTo>
                  <a:pt x="f1522" y="f919"/>
                  <a:pt x="f2389" y="f894"/>
                  <a:pt x="f1521" y="f899"/>
                </a:cubicBezTo>
                <a:cubicBezTo>
                  <a:pt x="f1959" y="f905"/>
                  <a:pt x="f1959" y="f1292"/>
                  <a:pt x="f1959" y="f1291"/>
                </a:cubicBezTo>
                <a:cubicBezTo>
                  <a:pt x="f1959" y="f1290"/>
                  <a:pt x="f1959" y="f1287"/>
                  <a:pt x="f1959" y="f1288"/>
                </a:cubicBezTo>
                <a:cubicBezTo>
                  <a:pt x="f1959" y="f1128"/>
                  <a:pt x="f1521" y="f1046"/>
                  <a:pt x="f2389" y="f1045"/>
                </a:cubicBezTo>
                <a:cubicBezTo>
                  <a:pt x="f2389" y="f1121"/>
                  <a:pt x="f2389" y="f1042"/>
                  <a:pt x="f2389" y="f1041"/>
                </a:cubicBezTo>
                <a:cubicBezTo>
                  <a:pt x="f1522" y="f1051"/>
                  <a:pt x="f1523" y="f1051"/>
                  <a:pt x="f1523" y="f1041"/>
                </a:cubicBezTo>
                <a:cubicBezTo>
                  <a:pt x="f1523" y="f1048"/>
                  <a:pt x="f1564" y="f1042"/>
                  <a:pt x="f1564" y="f1047"/>
                </a:cubicBezTo>
                <a:cubicBezTo>
                  <a:pt x="f1524" y="f1043"/>
                  <a:pt x="f1524" y="f1121"/>
                  <a:pt x="f1524" y="f1121"/>
                </a:cubicBezTo>
                <a:cubicBezTo>
                  <a:pt x="f1563" y="f1047"/>
                  <a:pt x="f1524" y="f1042"/>
                  <a:pt x="f1524" y="f1041"/>
                </a:cubicBezTo>
                <a:cubicBezTo>
                  <a:pt x="f1563" y="f1049"/>
                  <a:pt x="f1525" y="f1049"/>
                  <a:pt x="f1525" y="f1040"/>
                </a:cubicBezTo>
                <a:cubicBezTo>
                  <a:pt x="f1525" y="f1050"/>
                  <a:pt x="f1525" y="f980"/>
                  <a:pt x="f1561" y="f979"/>
                </a:cubicBezTo>
                <a:cubicBezTo>
                  <a:pt x="f1526" y="f979"/>
                  <a:pt x="f1949" y="f1050"/>
                  <a:pt x="f1558" y="f979"/>
                </a:cubicBezTo>
                <a:cubicBezTo>
                  <a:pt x="f1558" y="f979"/>
                  <a:pt x="f1527" y="f978"/>
                  <a:pt x="f1527" y="f978"/>
                </a:cubicBezTo>
                <a:cubicBezTo>
                  <a:pt x="f1527" y="f977"/>
                  <a:pt x="f1527" y="f983"/>
                  <a:pt x="f1950" y="f1039"/>
                </a:cubicBezTo>
                <a:cubicBezTo>
                  <a:pt x="f1950" y="f976"/>
                  <a:pt x="f1561" y="f974"/>
                  <a:pt x="f1561" y="f975"/>
                </a:cubicBezTo>
                <a:cubicBezTo>
                  <a:pt x="f1561" y="f984"/>
                  <a:pt x="f1950" y="f971"/>
                  <a:pt x="f1950" y="f970"/>
                </a:cubicBezTo>
                <a:cubicBezTo>
                  <a:pt x="f1527" y="f969"/>
                  <a:pt x="f1527" y="f986"/>
                  <a:pt x="f1558" y="f987"/>
                </a:cubicBezTo>
                <a:cubicBezTo>
                  <a:pt x="f1558" y="f965"/>
                  <a:pt x="f1528" y="f964"/>
                  <a:pt x="f2437" y="f988"/>
                </a:cubicBezTo>
                <a:cubicBezTo>
                  <a:pt x="f1529" y="f990"/>
                  <a:pt x="f1529" y="f1275"/>
                  <a:pt x="f1948" y="f1276"/>
                </a:cubicBezTo>
                <a:cubicBezTo>
                  <a:pt x="f2391" y="f1037"/>
                  <a:pt x="f2391" y="f1037"/>
                  <a:pt x="f2392" y="f1053"/>
                </a:cubicBezTo>
                <a:cubicBezTo>
                  <a:pt x="f1531" y="f1053"/>
                  <a:pt x="f1532" y="f1053"/>
                  <a:pt x="f1533" y="f1277"/>
                </a:cubicBezTo>
                <a:cubicBezTo>
                  <a:pt x="f1533" y="f1277"/>
                  <a:pt x="f2479" y="f1036"/>
                  <a:pt x="f1534" y="f1035"/>
                </a:cubicBezTo>
                <a:cubicBezTo>
                  <a:pt x="f1535" y="f1035"/>
                  <a:pt x="f1536" y="f1035"/>
                  <a:pt x="f1537" y="f1035"/>
                </a:cubicBezTo>
                <a:cubicBezTo>
                  <a:pt x="f1549" y="f1035"/>
                  <a:pt x="f1538" y="f1035"/>
                  <a:pt x="f1540" y="f1035"/>
                </a:cubicBezTo>
                <a:cubicBezTo>
                  <a:pt x="f1545" y="f1036"/>
                  <a:pt x="f1542" y="f1035"/>
                  <a:pt x="f1543" y="f1035"/>
                </a:cubicBezTo>
                <a:cubicBezTo>
                  <a:pt x="f1546" y="f1035"/>
                  <a:pt x="f1547" y="f1037"/>
                  <a:pt x="f1946" y="f1037"/>
                </a:cubicBezTo>
                <a:cubicBezTo>
                  <a:pt x="f1945" y="f1037"/>
                  <a:pt x="f1946" y="f1053"/>
                  <a:pt x="f1946" y="f1277"/>
                </a:cubicBezTo>
                <a:cubicBezTo>
                  <a:pt x="f1946" y="f1036"/>
                  <a:pt x="f1946" y="f1035"/>
                  <a:pt x="f1946" y="f1034"/>
                </a:cubicBezTo>
                <a:cubicBezTo>
                  <a:pt x="f1946" y="f1054"/>
                  <a:pt x="f1547" y="f1054"/>
                  <a:pt x="f1547" y="f1054"/>
                </a:cubicBezTo>
                <a:cubicBezTo>
                  <a:pt x="f1546" y="f1033"/>
                  <a:pt x="f1546" y="f1032"/>
                  <a:pt x="f1544" y="f1032"/>
                </a:cubicBezTo>
                <a:cubicBezTo>
                  <a:pt x="f1543" y="f1031"/>
                  <a:pt x="f1545" y="f1029"/>
                  <a:pt x="f1540" y="f1030"/>
                </a:cubicBezTo>
                <a:cubicBezTo>
                  <a:pt x="f1538" y="f1030"/>
                  <a:pt x="f1549" y="f1028"/>
                  <a:pt x="f1537" y="f1028"/>
                </a:cubicBezTo>
                <a:cubicBezTo>
                  <a:pt x="f1535" y="f1028"/>
                  <a:pt x="f2479" y="f1030"/>
                  <a:pt x="f1532" y="f1030"/>
                </a:cubicBezTo>
                <a:cubicBezTo>
                  <a:pt x="f2392" y="f1028"/>
                  <a:pt x="f2391" y="f1073"/>
                  <a:pt x="f1948" y="f1055"/>
                </a:cubicBezTo>
                <a:cubicBezTo>
                  <a:pt x="f2437" y="f1268"/>
                  <a:pt x="f1949" y="f1056"/>
                  <a:pt x="f1558" y="f1057"/>
                </a:cubicBezTo>
                <a:cubicBezTo>
                  <a:pt x="f1527" y="f1058"/>
                  <a:pt x="f1526" y="f1059"/>
                  <a:pt x="f1561" y="f1060"/>
                </a:cubicBezTo>
                <a:cubicBezTo>
                  <a:pt x="f1525" y="f1062"/>
                  <a:pt x="f2390" y="f1068"/>
                  <a:pt x="f1524" y="f1264"/>
                </a:cubicBezTo>
                <a:cubicBezTo>
                  <a:pt x="f1564" y="f1063"/>
                  <a:pt x="f1564" y="f1067"/>
                  <a:pt x="f1523" y="f1021"/>
                </a:cubicBezTo>
                <a:cubicBezTo>
                  <a:pt x="f1951" y="f1020"/>
                  <a:pt x="f1566" y="f1018"/>
                  <a:pt x="f1522" y="f1016"/>
                </a:cubicBezTo>
                <a:cubicBezTo>
                  <a:pt x="f2389" y="f1270"/>
                  <a:pt x="f1959" y="f1274"/>
                  <a:pt x="f1520" y="f1013"/>
                </a:cubicBezTo>
                <a:cubicBezTo>
                  <a:pt x="f1519" y="f1012"/>
                  <a:pt x="f1965" y="f1010"/>
                  <a:pt x="f1966" y="f1023"/>
                </a:cubicBezTo>
                <a:cubicBezTo>
                  <a:pt x="f1516" y="f1269"/>
                  <a:pt x="f1567" y="f1025"/>
                  <a:pt x="f1513" y="f1005"/>
                </a:cubicBezTo>
                <a:cubicBezTo>
                  <a:pt x="f1510" y="f1297"/>
                  <a:pt x="f1570" y="f1001"/>
                  <a:pt x="f1967" y="f999"/>
                </a:cubicBezTo>
                <a:cubicBezTo>
                  <a:pt x="f2388" y="f1299"/>
                  <a:pt x="f2406" y="f1149"/>
                  <a:pt x="f1969" y="f996"/>
                </a:cubicBezTo>
                <a:cubicBezTo>
                  <a:pt x="f2387" y="f994"/>
                  <a:pt x="f1974" y="f993"/>
                  <a:pt x="f1975" y="f992"/>
                </a:cubicBezTo>
                <a:cubicBezTo>
                  <a:pt x="f1988" y="f800"/>
                  <a:pt x="f1976" y="f796"/>
                  <a:pt x="f1988" y="f798"/>
                </a:cubicBezTo>
                <a:cubicBezTo>
                  <a:pt x="f1988" y="f799"/>
                  <a:pt x="f1992" y="f793"/>
                  <a:pt x="f2002" y="f802"/>
                </a:cubicBezTo>
                <a:cubicBezTo>
                  <a:pt x="f2004" y="f792"/>
                  <a:pt x="f2010" y="f792"/>
                  <a:pt x="f2008" y="f790"/>
                </a:cubicBezTo>
                <a:cubicBezTo>
                  <a:pt x="f2008" y="f789"/>
                  <a:pt x="f2005" y="f804"/>
                  <a:pt x="f2005" y="f788"/>
                </a:cubicBezTo>
                <a:cubicBezTo>
                  <a:pt x="f2005" y="f787"/>
                  <a:pt x="f2005" y="f816"/>
                  <a:pt x="f2005" y="f786"/>
                </a:cubicBezTo>
                <a:cubicBezTo>
                  <a:pt x="f2005" y="f785"/>
                  <a:pt x="f2005" y="f784"/>
                  <a:pt x="f2005" y="f815"/>
                </a:cubicBezTo>
                <a:cubicBezTo>
                  <a:pt x="f2005" y="f813"/>
                  <a:pt x="f2004" y="f880"/>
                  <a:pt x="f2004" y="f781"/>
                </a:cubicBezTo>
                <a:cubicBezTo>
                  <a:pt x="f2004" y="f811"/>
                  <a:pt x="f2004" y="f778"/>
                  <a:pt x="f2002" y="f775"/>
                </a:cubicBezTo>
                <a:cubicBezTo>
                  <a:pt x="f2002" y="f775"/>
                  <a:pt x="f2002" y="f774"/>
                  <a:pt x="f2002" y="f773"/>
                </a:cubicBezTo>
                <a:cubicBezTo>
                  <a:pt x="f2002" y="f773"/>
                  <a:pt x="f2000" y="f769"/>
                  <a:pt x="f2000" y="f769"/>
                </a:cubicBezTo>
                <a:cubicBezTo>
                  <a:pt x="f1992" y="f772"/>
                  <a:pt x="f2002" y="f770"/>
                  <a:pt x="f2005" y="f772"/>
                </a:cubicBezTo>
                <a:cubicBezTo>
                  <a:pt x="f2008" y="f768"/>
                  <a:pt x="f2010" y="f773"/>
                  <a:pt x="f2386" y="f769"/>
                </a:cubicBezTo>
                <a:cubicBezTo>
                  <a:pt x="f2011" y="f769"/>
                  <a:pt x="f2011" y="f768"/>
                  <a:pt x="f2011" y="f772"/>
                </a:cubicBezTo>
                <a:cubicBezTo>
                  <a:pt x="f2011" y="f772"/>
                  <a:pt x="f2012" y="f770"/>
                  <a:pt x="f2012" y="f770"/>
                </a:cubicBezTo>
                <a:cubicBezTo>
                  <a:pt x="f2012" y="f767"/>
                  <a:pt x="f2012" y="f881"/>
                  <a:pt x="f2443" y="f882"/>
                </a:cubicBezTo>
                <a:cubicBezTo>
                  <a:pt x="f2385" y="f1078"/>
                  <a:pt x="f2013" y="f808"/>
                  <a:pt x="f2384" y="f809"/>
                </a:cubicBezTo>
                <a:cubicBezTo>
                  <a:pt x="f2405" y="f1083"/>
                  <a:pt x="f2014" y="f1082"/>
                  <a:pt x="f2444" y="f1081"/>
                </a:cubicBezTo>
                <a:cubicBezTo>
                  <a:pt x="f2404" y="f1255"/>
                  <a:pt x="f2016" y="f1256"/>
                  <a:pt x="f2593" y="f1254"/>
                </a:cubicBezTo>
                <a:cubicBezTo>
                  <a:pt x="f2382" y="f1253"/>
                  <a:pt x="f2381" y="f1253"/>
                  <a:pt x="f2061" y="f1252"/>
                </a:cubicBezTo>
                <a:cubicBezTo>
                  <a:pt x="f2020" y="f1257"/>
                  <a:pt x="f2445" y="f1259"/>
                  <a:pt x="f2445" y="f1260"/>
                </a:cubicBezTo>
                <a:cubicBezTo>
                  <a:pt x="f2445" y="f1249"/>
                  <a:pt x="f2381" y="f1248"/>
                  <a:pt x="f2018" y="f1085"/>
                </a:cubicBezTo>
                <a:cubicBezTo>
                  <a:pt x="f2017" y="f1084"/>
                  <a:pt x="f2593" y="f1247"/>
                  <a:pt x="f2403" y="f1251"/>
                </a:cubicBezTo>
                <a:cubicBezTo>
                  <a:pt x="f2015" y="f1244"/>
                  <a:pt x="f2383" y="f1096"/>
                  <a:pt x="f2405" y="f1091"/>
                </a:cubicBezTo>
                <a:cubicBezTo>
                  <a:pt x="f2013" y="f1095"/>
                  <a:pt x="f2012" y="f746"/>
                  <a:pt x="f2011" y="f763"/>
                </a:cubicBezTo>
                <a:cubicBezTo>
                  <a:pt x="f2011" y="f762"/>
                  <a:pt x="f2386" y="f761"/>
                  <a:pt x="f2386" y="f753"/>
                </a:cubicBezTo>
                <a:cubicBezTo>
                  <a:pt x="f2386" y="f754"/>
                  <a:pt x="f2011" y="f756"/>
                  <a:pt x="f2386" y="f756"/>
                </a:cubicBezTo>
                <a:cubicBezTo>
                  <a:pt x="f2010" y="f757"/>
                  <a:pt x="f2010" y="f755"/>
                  <a:pt x="f2008" y="f760"/>
                </a:cubicBezTo>
                <a:cubicBezTo>
                  <a:pt x="f2008" y="f759"/>
                  <a:pt x="f2005" y="f759"/>
                  <a:pt x="f2005" y="f754"/>
                </a:cubicBezTo>
                <a:cubicBezTo>
                  <a:pt x="f2004" y="f753"/>
                  <a:pt x="f2004" y="f752"/>
                  <a:pt x="f2004" y="f761"/>
                </a:cubicBezTo>
                <a:cubicBezTo>
                  <a:pt x="f2002" y="f761"/>
                  <a:pt x="f2002" y="f752"/>
                  <a:pt x="f2002" y="f753"/>
                </a:cubicBezTo>
                <a:cubicBezTo>
                  <a:pt x="f2002" y="f759"/>
                  <a:pt x="f2002" y="f760"/>
                  <a:pt x="f2002" y="f756"/>
                </a:cubicBezTo>
                <a:cubicBezTo>
                  <a:pt x="f2000" y="f756"/>
                  <a:pt x="f1992" y="f755"/>
                  <a:pt x="f1992" y="f755"/>
                </a:cubicBezTo>
                <a:cubicBezTo>
                  <a:pt x="f1988" y="f760"/>
                  <a:pt x="f1988" y="f760"/>
                  <a:pt x="f1988" y="f760"/>
                </a:cubicBezTo>
                <a:cubicBezTo>
                  <a:pt x="f1976" y="f759"/>
                  <a:pt x="f1976" y="f760"/>
                  <a:pt x="f1975" y="f759"/>
                </a:cubicBezTo>
                <a:cubicBezTo>
                  <a:pt x="f1975" y="f754"/>
                  <a:pt x="f1975" y="f752"/>
                  <a:pt x="f1974" y="f753"/>
                </a:cubicBezTo>
                <a:cubicBezTo>
                  <a:pt x="f1972" y="f753"/>
                  <a:pt x="f1973" y="f759"/>
                  <a:pt x="f1973" y="f760"/>
                </a:cubicBezTo>
                <a:cubicBezTo>
                  <a:pt x="f1973" y="f756"/>
                  <a:pt x="f2387" y="f755"/>
                  <a:pt x="f1969" y="f756"/>
                </a:cubicBezTo>
                <a:cubicBezTo>
                  <a:pt x="f2406" y="f756"/>
                  <a:pt x="f2406" y="f756"/>
                  <a:pt x="f1968" y="f756"/>
                </a:cubicBezTo>
                <a:cubicBezTo>
                  <a:pt x="f1967" y="f756"/>
                  <a:pt x="f1967" y="f755"/>
                  <a:pt x="f1572" y="f756"/>
                </a:cubicBezTo>
                <a:cubicBezTo>
                  <a:pt x="f1570" y="f756"/>
                  <a:pt x="f1509" y="f758"/>
                  <a:pt x="f1510" y="f1350"/>
                </a:cubicBezTo>
                <a:cubicBezTo>
                  <a:pt x="f1511" y="f1349"/>
                  <a:pt x="f1513" y="f2335"/>
                  <a:pt x="f2482" y="f2336"/>
                </a:cubicBezTo>
                <a:cubicBezTo>
                  <a:pt x="f1514" y="f1347"/>
                  <a:pt x="f1567" y="f2337"/>
                  <a:pt x="f1515" y="f2337"/>
                </a:cubicBezTo>
                <a:cubicBezTo>
                  <a:pt x="f1516" y="f2337"/>
                  <a:pt x="f1516" y="f1347"/>
                  <a:pt x="f1517" y="f2336"/>
                </a:cubicBezTo>
                <a:cubicBezTo>
                  <a:pt x="f1966" y="f1348"/>
                  <a:pt x="f1518" y="f1348"/>
                  <a:pt x="f1965" y="f2335"/>
                </a:cubicBezTo>
                <a:cubicBezTo>
                  <a:pt x="f1965" y="f2335"/>
                  <a:pt x="f1965" y="f1349"/>
                  <a:pt x="f1519" y="f1349"/>
                </a:cubicBezTo>
                <a:cubicBezTo>
                  <a:pt x="f1519" y="f1349"/>
                  <a:pt x="f1953" y="f2335"/>
                  <a:pt x="f1953" y="f2335"/>
                </a:cubicBezTo>
                <a:cubicBezTo>
                  <a:pt x="f1519" y="f1348"/>
                  <a:pt x="f1965" y="f1348"/>
                  <a:pt x="f1965" y="f2336"/>
                </a:cubicBezTo>
                <a:cubicBezTo>
                  <a:pt x="f1518" y="f1347"/>
                  <a:pt x="f1965" y="f2337"/>
                  <a:pt x="f1518" y="f1346"/>
                </a:cubicBezTo>
                <a:cubicBezTo>
                  <a:pt x="f1518" y="f2338"/>
                  <a:pt x="f1966" y="f2338"/>
                  <a:pt x="f1966" y="f1344"/>
                </a:cubicBezTo>
                <a:cubicBezTo>
                  <a:pt x="f1966" y="f1343"/>
                  <a:pt x="f1518" y="f1343"/>
                  <a:pt x="f1965" y="f1343"/>
                </a:cubicBezTo>
                <a:cubicBezTo>
                  <a:pt x="f1520" y="f1343"/>
                  <a:pt x="f1521" y="f831"/>
                  <a:pt x="f1522" y="f832"/>
                </a:cubicBezTo>
                <a:cubicBezTo>
                  <a:pt x="f1523" y="f832"/>
                  <a:pt x="f1524" y="f832"/>
                  <a:pt x="f1524" y="f829"/>
                </a:cubicBezTo>
                <a:cubicBezTo>
                  <a:pt x="f1524" y="f828"/>
                  <a:pt x="f1524" y="f833"/>
                  <a:pt x="f1563" y="f833"/>
                </a:cubicBezTo>
                <a:cubicBezTo>
                  <a:pt x="f2390" y="f834"/>
                  <a:pt x="f1525" y="f833"/>
                  <a:pt x="f1561" y="f828"/>
                </a:cubicBezTo>
                <a:cubicBezTo>
                  <a:pt x="f1561" y="f828"/>
                  <a:pt x="f1561" y="f828"/>
                  <a:pt x="f1526" y="f828"/>
                </a:cubicBezTo>
                <a:cubicBezTo>
                  <a:pt x="f1950" y="f834"/>
                  <a:pt x="f1525" y="f834"/>
                  <a:pt x="f1525" y="f835"/>
                </a:cubicBezTo>
                <a:cubicBezTo>
                  <a:pt x="f2390" y="f837"/>
                  <a:pt x="f2390" y="f839"/>
                  <a:pt x="f1525" y="f840"/>
                </a:cubicBezTo>
                <a:cubicBezTo>
                  <a:pt x="f1561" y="f840"/>
                  <a:pt x="f1526" y="f841"/>
                  <a:pt x="f1526" y="f842"/>
                </a:cubicBezTo>
                <a:cubicBezTo>
                  <a:pt x="f1526" y="f842"/>
                  <a:pt x="f1526" y="f843"/>
                  <a:pt x="f1950" y="f844"/>
                </a:cubicBezTo>
                <a:cubicBezTo>
                  <a:pt x="f1950" y="f845"/>
                  <a:pt x="f1527" y="f845"/>
                  <a:pt x="f1949" y="f845"/>
                </a:cubicBezTo>
                <a:cubicBezTo>
                  <a:pt x="f2391" y="f845"/>
                  <a:pt x="f1532" y="f843"/>
                  <a:pt x="f1537" y="f845"/>
                </a:cubicBezTo>
                <a:cubicBezTo>
                  <a:pt x="f1540" y="f859"/>
                  <a:pt x="f1541" y="f858"/>
                  <a:pt x="f1543" y="f848"/>
                </a:cubicBezTo>
                <a:cubicBezTo>
                  <a:pt x="f1546" y="f857"/>
                  <a:pt x="f1947" y="f851"/>
                  <a:pt x="f1945" y="f856"/>
                </a:cubicBezTo>
                <a:cubicBezTo>
                  <a:pt x="f2430" y="f852"/>
                  <a:pt x="f1943" y="f856"/>
                  <a:pt x="f1942" y="f852"/>
                </a:cubicBezTo>
                <a:cubicBezTo>
                  <a:pt x="f1941" y="f852"/>
                  <a:pt x="f1941" y="f854"/>
                  <a:pt x="f2393" y="f855"/>
                </a:cubicBezTo>
                <a:cubicBezTo>
                  <a:pt x="f2428" y="f855"/>
                  <a:pt x="f1939" y="f854"/>
                  <a:pt x="f2426" y="f855"/>
                </a:cubicBezTo>
                <a:cubicBezTo>
                  <a:pt x="f2426" y="f855"/>
                  <a:pt x="f2394" y="f1363"/>
                  <a:pt x="f2394" y="f2339"/>
                </a:cubicBezTo>
                <a:cubicBezTo>
                  <a:pt x="f2470" y="f2350"/>
                  <a:pt x="f2424" y="f2339"/>
                  <a:pt x="f2408" y="f2350"/>
                </a:cubicBezTo>
                <a:cubicBezTo>
                  <a:pt x="f2396" y="f2341"/>
                  <a:pt x="f2596" y="f2342"/>
                  <a:pt x="f2409" y="f2349"/>
                </a:cubicBezTo>
                <a:cubicBezTo>
                  <a:pt x="f1932" y="f2349"/>
                  <a:pt x="f2466" y="f2341"/>
                  <a:pt x="f2423" y="f2340"/>
                </a:cubicBezTo>
                <a:cubicBezTo>
                  <a:pt x="f1931" y="f2340"/>
                  <a:pt x="f1930" y="f2340"/>
                  <a:pt x="f1929" y="f2340"/>
                </a:cubicBezTo>
                <a:cubicBezTo>
                  <a:pt x="f1927" y="f2340"/>
                  <a:pt x="f1925" y="f2350"/>
                  <a:pt x="f2410" y="f2339"/>
                </a:cubicBezTo>
                <a:cubicBezTo>
                  <a:pt x="f2412" y="f1363"/>
                  <a:pt x="f2422" y="f1363"/>
                  <a:pt x="f2421" y="f855"/>
                </a:cubicBezTo>
                <a:cubicBezTo>
                  <a:pt x="f1919" y="f854"/>
                  <a:pt x="f1918" y="f852"/>
                  <a:pt x="f1917" y="f852"/>
                </a:cubicBezTo>
                <a:cubicBezTo>
                  <a:pt x="f1914" y="f856"/>
                  <a:pt x="f1913" y="f857"/>
                  <a:pt x="f1903" y="f851"/>
                </a:cubicBezTo>
                <a:cubicBezTo>
                  <a:pt x="f1903" y="f856"/>
                  <a:pt x="f1903" y="f856"/>
                  <a:pt x="f1904" y="f856"/>
                </a:cubicBezTo>
                <a:cubicBezTo>
                  <a:pt x="f1906" y="f853"/>
                  <a:pt x="f1906" y="f1363"/>
                  <a:pt x="f1901" y="f2339"/>
                </a:cubicBezTo>
                <a:cubicBezTo>
                  <a:pt x="f1900" y="f2339"/>
                  <a:pt x="f1900" y="f854"/>
                  <a:pt x="f1899" y="f853"/>
                </a:cubicBezTo>
                <a:cubicBezTo>
                  <a:pt x="f1898" y="f853"/>
                  <a:pt x="f2486" y="f854"/>
                  <a:pt x="f2418" y="f853"/>
                </a:cubicBezTo>
                <a:cubicBezTo>
                  <a:pt x="f2416" y="f852"/>
                  <a:pt x="f2487" y="f851"/>
                  <a:pt x="f1895" y="f857"/>
                </a:cubicBezTo>
                <a:cubicBezTo>
                  <a:pt x="f2398" y="f848"/>
                  <a:pt x="f1894" y="f847"/>
                  <a:pt x="f2419" y="f846"/>
                </a:cubicBezTo>
                <a:cubicBezTo>
                  <a:pt x="f2419" y="f859"/>
                  <a:pt x="f2419" y="f845"/>
                  <a:pt x="f1893" y="f844"/>
                </a:cubicBezTo>
                <a:cubicBezTo>
                  <a:pt x="f1893" y="f842"/>
                  <a:pt x="f2415" y="f841"/>
                  <a:pt x="f2414" y="f839"/>
                </a:cubicBezTo>
                <a:cubicBezTo>
                  <a:pt x="f2414" y="f838"/>
                  <a:pt x="f2414" y="f836"/>
                  <a:pt x="f2414" y="f834"/>
                </a:cubicBezTo>
                <a:cubicBezTo>
                  <a:pt x="f1892" y="f830"/>
                  <a:pt x="f1892" y="f1344"/>
                  <a:pt x="f2415" y="f1346"/>
                </a:cubicBezTo>
                <a:cubicBezTo>
                  <a:pt x="f2419" y="f1348"/>
                  <a:pt x="f2398" y="f758"/>
                  <a:pt x="f1895" y="f759"/>
                </a:cubicBezTo>
                <a:cubicBezTo>
                  <a:pt x="f1895" y="f753"/>
                  <a:pt x="f1894" y="f750"/>
                  <a:pt x="f1893" y="f749"/>
                </a:cubicBezTo>
                <a:cubicBezTo>
                  <a:pt x="f2414" y="f763"/>
                  <a:pt x="f1891" y="f748"/>
                  <a:pt x="f1885" y="f748"/>
                </a:cubicBezTo>
                <a:cubicBezTo>
                  <a:pt x="f2399" y="f764"/>
                  <a:pt x="f1881" y="f764"/>
                  <a:pt x="f1886" y="f764"/>
                </a:cubicBezTo>
                <a:cubicBezTo>
                  <a:pt x="f1887" y="f748"/>
                  <a:pt x="f1877" y="f748"/>
                  <a:pt x="f1876" y="f763"/>
                </a:cubicBezTo>
                <a:cubicBezTo>
                  <a:pt x="f1890" y="f749"/>
                  <a:pt x="f1875" y="f750"/>
                  <a:pt x="f2400" y="f751"/>
                </a:cubicBezTo>
                <a:cubicBezTo>
                  <a:pt x="f1874" y="f761"/>
                  <a:pt x="f1641" y="f761"/>
                  <a:pt x="f1642" y="f750"/>
                </a:cubicBezTo>
                <a:cubicBezTo>
                  <a:pt x="f1642" y="f762"/>
                  <a:pt x="f1642" y="f749"/>
                  <a:pt x="f1642" y="f763"/>
                </a:cubicBezTo>
                <a:cubicBezTo>
                  <a:pt x="f1643" y="f748"/>
                  <a:pt x="f1643" y="f748"/>
                  <a:pt x="f1872" y="f764"/>
                </a:cubicBezTo>
                <a:cubicBezTo>
                  <a:pt x="f1872" y="f745"/>
                  <a:pt x="f1642" y="f766"/>
                  <a:pt x="f1872" y="f1095"/>
                </a:cubicBezTo>
                <a:cubicBezTo>
                  <a:pt x="f1644" y="f1094"/>
                  <a:pt x="f1870" y="f1091"/>
                  <a:pt x="f1871" y="f1090"/>
                </a:cubicBezTo>
                <a:cubicBezTo>
                  <a:pt x="f1872" y="f1090"/>
                  <a:pt x="f1641" y="f1090"/>
                  <a:pt x="f1651" y="f1090"/>
                </a:cubicBezTo>
                <a:cubicBezTo>
                  <a:pt x="f1874" y="f1089"/>
                  <a:pt x="f1875" y="f1096"/>
                  <a:pt x="f1888" y="f1097"/>
                </a:cubicBezTo>
                <a:cubicBezTo>
                  <a:pt x="f1889" y="f1097"/>
                  <a:pt x="f1878" y="f1096"/>
                  <a:pt x="f1879" y="f1097"/>
                </a:cubicBezTo>
                <a:cubicBezTo>
                  <a:pt x="f1882" y="f1245"/>
                  <a:pt x="f2399" y="f1087"/>
                  <a:pt x="f1885" y="f1248"/>
                </a:cubicBezTo>
                <a:cubicBezTo>
                  <a:pt x="f2411" y="f1250"/>
                  <a:pt x="f1891" y="f1261"/>
                  <a:pt x="f2413" y="f1258"/>
                </a:cubicBezTo>
                <a:cubicBezTo>
                  <a:pt x="f1892" y="f1252"/>
                  <a:pt x="f2415" y="f1252"/>
                  <a:pt x="f2414" y="f1259"/>
                </a:cubicBezTo>
                <a:cubicBezTo>
                  <a:pt x="f1892" y="f1261"/>
                  <a:pt x="f2413" y="f1260"/>
                  <a:pt x="f2413" y="f1250"/>
                </a:cubicBezTo>
                <a:cubicBezTo>
                  <a:pt x="f1891" y="f1250"/>
                  <a:pt x="f1891" y="f1249"/>
                  <a:pt x="f2411" y="f1248"/>
                </a:cubicBezTo>
                <a:cubicBezTo>
                  <a:pt x="f1885" y="f1085"/>
                  <a:pt x="f1885" y="f1087"/>
                  <a:pt x="f1884" y="f1247"/>
                </a:cubicBezTo>
                <a:cubicBezTo>
                  <a:pt x="f2399" y="f1244"/>
                  <a:pt x="f1880" y="f1089"/>
                  <a:pt x="f1878" y="f1090"/>
                </a:cubicBezTo>
                <a:cubicBezTo>
                  <a:pt x="f1877" y="f1090"/>
                  <a:pt x="f1889" y="f1089"/>
                  <a:pt x="f1876" y="f1089"/>
                </a:cubicBezTo>
                <a:cubicBezTo>
                  <a:pt x="f1888" y="f1089"/>
                  <a:pt x="f1888" y="f1090"/>
                  <a:pt x="f1890" y="f1090"/>
                </a:cubicBezTo>
                <a:cubicBezTo>
                  <a:pt x="f2400" y="f1091"/>
                  <a:pt x="f1874" y="f1093"/>
                  <a:pt x="f1874" y="f1095"/>
                </a:cubicBezTo>
                <a:cubicBezTo>
                  <a:pt x="f1874" y="f765"/>
                  <a:pt x="f2400" y="f746"/>
                  <a:pt x="f1890" y="f746"/>
                </a:cubicBezTo>
                <a:cubicBezTo>
                  <a:pt x="f1889" y="f746"/>
                  <a:pt x="f1877" y="f766"/>
                  <a:pt x="f1887" y="f766"/>
                </a:cubicBezTo>
                <a:cubicBezTo>
                  <a:pt x="f1880" y="f1095"/>
                  <a:pt x="f1881" y="f765"/>
                  <a:pt x="f2399" y="f745"/>
                </a:cubicBezTo>
                <a:cubicBezTo>
                  <a:pt x="f1885" y="f746"/>
                  <a:pt x="f2413" y="f745"/>
                  <a:pt x="f2414" y="f745"/>
                </a:cubicBezTo>
                <a:cubicBezTo>
                  <a:pt x="f2419" y="f745"/>
                  <a:pt x="f1895" y="f745"/>
                  <a:pt x="f2416" y="f746"/>
                </a:cubicBezTo>
                <a:cubicBezTo>
                  <a:pt x="f2595" y="f746"/>
                  <a:pt x="f2486" y="f747"/>
                  <a:pt x="f1910" y="f747"/>
                </a:cubicBezTo>
                <a:cubicBezTo>
                  <a:pt x="f1908" y="f747"/>
                  <a:pt x="f1906" y="f764"/>
                  <a:pt x="f1915" y="f764"/>
                </a:cubicBezTo>
                <a:cubicBezTo>
                  <a:pt x="f1914" y="f764"/>
                  <a:pt x="f1916" y="f748"/>
                  <a:pt x="f2420" y="f748"/>
                </a:cubicBezTo>
                <a:cubicBezTo>
                  <a:pt x="f1918" y="f763"/>
                  <a:pt x="f2421" y="f748"/>
                  <a:pt x="f1921" y="f763"/>
                </a:cubicBezTo>
                <a:cubicBezTo>
                  <a:pt x="f1922" y="f749"/>
                  <a:pt x="f1923" y="f761"/>
                  <a:pt x="f1924" y="f762"/>
                </a:cubicBezTo>
                <a:cubicBezTo>
                  <a:pt x="f1924" y="f749"/>
                  <a:pt x="f1924" y="f763"/>
                  <a:pt x="f1925" y="f748"/>
                </a:cubicBezTo>
                <a:cubicBezTo>
                  <a:pt x="f1925" y="f748"/>
                  <a:pt x="f1926" y="f748"/>
                  <a:pt x="f1927" y="f748"/>
                </a:cubicBezTo>
                <a:cubicBezTo>
                  <a:pt x="f1928" y="f748"/>
                  <a:pt x="f1929" y="f763"/>
                  <a:pt x="f1930" y="f763"/>
                </a:cubicBezTo>
                <a:cubicBezTo>
                  <a:pt x="f2423" y="f763"/>
                  <a:pt x="f1932" y="f747"/>
                  <a:pt x="f2409" y="f745"/>
                </a:cubicBezTo>
                <a:cubicBezTo>
                  <a:pt x="f1933" y="f766"/>
                  <a:pt x="f1933" y="f1094"/>
                  <a:pt x="f2596" y="f1092"/>
                </a:cubicBezTo>
                <a:cubicBezTo>
                  <a:pt x="f2396" y="f1090"/>
                  <a:pt x="f2408" y="f1090"/>
                  <a:pt x="f2424" y="f1089"/>
                </a:cubicBezTo>
                <a:cubicBezTo>
                  <a:pt x="f1936" y="f1089"/>
                  <a:pt x="f2470" y="f1097"/>
                  <a:pt x="f1936" y="f1245"/>
                </a:cubicBezTo>
                <a:cubicBezTo>
                  <a:pt x="f2395" y="f1246"/>
                  <a:pt x="f2424" y="f1246"/>
                  <a:pt x="f1935" y="f1251"/>
                </a:cubicBezTo>
                <a:cubicBezTo>
                  <a:pt x="f2408" y="f1251"/>
                  <a:pt x="f1934" y="f1247"/>
                  <a:pt x="f2396" y="f1088"/>
                </a:cubicBezTo>
                <a:cubicBezTo>
                  <a:pt x="f2596" y="f1087"/>
                  <a:pt x="f2596" y="f1084"/>
                  <a:pt x="f1933" y="f1085"/>
                </a:cubicBezTo>
                <a:cubicBezTo>
                  <a:pt x="f2409" y="f1086"/>
                  <a:pt x="f1933" y="f1248"/>
                  <a:pt x="f2409" y="f1249"/>
                </a:cubicBezTo>
                <a:cubicBezTo>
                  <a:pt x="f1932" y="f1260"/>
                  <a:pt x="f2423" y="f1250"/>
                  <a:pt x="f1930" y="f1250"/>
                </a:cubicBezTo>
                <a:cubicBezTo>
                  <a:pt x="f1929" y="f1250"/>
                  <a:pt x="f1928" y="f1250"/>
                  <a:pt x="f1928" y="f1260"/>
                </a:cubicBezTo>
                <a:cubicBezTo>
                  <a:pt x="f1928" y="f1261"/>
                  <a:pt x="f1930" y="f1261"/>
                  <a:pt x="f1930" y="f1259"/>
                </a:cubicBezTo>
                <a:cubicBezTo>
                  <a:pt x="f1931" y="f1259"/>
                  <a:pt x="f1931" y="f1258"/>
                  <a:pt x="f2423" y="f1259"/>
                </a:cubicBezTo>
                <a:cubicBezTo>
                  <a:pt x="f2466" y="f1261"/>
                  <a:pt x="f1932" y="f1260"/>
                  <a:pt x="f2409" y="f1260"/>
                </a:cubicBezTo>
                <a:cubicBezTo>
                  <a:pt x="f1933" y="f1260"/>
                  <a:pt x="f1933" y="f1261"/>
                  <a:pt x="f2596" y="f1259"/>
                </a:cubicBezTo>
                <a:cubicBezTo>
                  <a:pt x="f2396" y="f1258"/>
                  <a:pt x="f2408" y="f1258"/>
                  <a:pt x="f2408" y="f1259"/>
                </a:cubicBezTo>
                <a:cubicBezTo>
                  <a:pt x="f2424" y="f1259"/>
                  <a:pt x="f2424" y="f1260"/>
                  <a:pt x="f2395" y="f1260"/>
                </a:cubicBezTo>
                <a:cubicBezTo>
                  <a:pt x="f2470" y="f1249"/>
                  <a:pt x="f2394" y="f1249"/>
                  <a:pt x="f1939" y="f1249"/>
                </a:cubicBezTo>
                <a:cubicBezTo>
                  <a:pt x="f2393" y="f1249"/>
                  <a:pt x="f2471" y="f1249"/>
                  <a:pt x="f1943" y="f1248"/>
                </a:cubicBezTo>
                <a:cubicBezTo>
                  <a:pt x="f1944" y="f1248"/>
                  <a:pt x="f2431" y="f1085"/>
                  <a:pt x="f1947" y="f1086"/>
                </a:cubicBezTo>
                <a:cubicBezTo>
                  <a:pt x="f1546" y="f1248"/>
                  <a:pt x="f1544" y="f1250"/>
                  <a:pt x="f1544" y="f1261"/>
                </a:cubicBezTo>
                <a:cubicBezTo>
                  <a:pt x="f1543" y="f1258"/>
                  <a:pt x="f1543" y="f1252"/>
                  <a:pt x="f1546" y="f1254"/>
                </a:cubicBezTo>
                <a:cubicBezTo>
                  <a:pt x="f1547" y="f1255"/>
                  <a:pt x="f1946" y="f1255"/>
                  <a:pt x="f1945" y="f1255"/>
                </a:cubicBezTo>
                <a:cubicBezTo>
                  <a:pt x="f1943" y="f1255"/>
                  <a:pt x="f2471" y="f1255"/>
                  <a:pt x="f1940" y="f1082"/>
                </a:cubicBezTo>
                <a:cubicBezTo>
                  <a:pt x="f2428" y="f1083"/>
                  <a:pt x="f1938" y="f810"/>
                  <a:pt x="f2394" y="f808"/>
                </a:cubicBezTo>
                <a:cubicBezTo>
                  <a:pt x="f2470" y="f1078"/>
                  <a:pt x="f2395" y="f767"/>
                  <a:pt x="f2424" y="f772"/>
                </a:cubicBezTo>
                <a:cubicBezTo>
                  <a:pt x="f2424" y="f769"/>
                  <a:pt x="f2424" y="f773"/>
                  <a:pt x="f2424" y="f774"/>
                </a:cubicBezTo>
                <a:cubicBezTo>
                  <a:pt x="f1935" y="f776"/>
                  <a:pt x="f2408" y="f778"/>
                  <a:pt x="f2408" y="f777"/>
                </a:cubicBezTo>
                <a:cubicBezTo>
                  <a:pt x="f2396" y="f781"/>
                  <a:pt x="f2409" y="f783"/>
                  <a:pt x="f2409" y="f785"/>
                </a:cubicBezTo>
                <a:cubicBezTo>
                  <a:pt x="f2409" y="f806"/>
                  <a:pt x="f1933" y="f787"/>
                  <a:pt x="f1932" y="f787"/>
                </a:cubicBezTo>
                <a:cubicBezTo>
                  <a:pt x="f2466" y="f787"/>
                  <a:pt x="f2423" y="f816"/>
                  <a:pt x="f1931" y="f816"/>
                </a:cubicBezTo>
                <a:cubicBezTo>
                  <a:pt x="f1930" y="f816"/>
                  <a:pt x="f1929" y="f816"/>
                  <a:pt x="f1928" y="f816"/>
                </a:cubicBezTo>
                <a:cubicBezTo>
                  <a:pt x="f1926" y="f816"/>
                  <a:pt x="f2397" y="f816"/>
                  <a:pt x="f2410" y="f788"/>
                </a:cubicBezTo>
                <a:cubicBezTo>
                  <a:pt x="f1923" y="f789"/>
                  <a:pt x="f2412" y="f791"/>
                  <a:pt x="f1922" y="f803"/>
                </a:cubicBezTo>
                <a:cubicBezTo>
                  <a:pt x="f2422" y="f802"/>
                  <a:pt x="f1921" y="f794"/>
                  <a:pt x="f1920" y="f799"/>
                </a:cubicBezTo>
                <a:cubicBezTo>
                  <a:pt x="f1918" y="f799"/>
                  <a:pt x="f1917" y="f793"/>
                  <a:pt x="f1914" y="f793"/>
                </a:cubicBezTo>
                <a:cubicBezTo>
                  <a:pt x="f1915" y="f794"/>
                  <a:pt x="f1915" y="f795"/>
                  <a:pt x="f1904" y="f795"/>
                </a:cubicBezTo>
                <a:cubicBezTo>
                  <a:pt x="f1906" y="f795"/>
                  <a:pt x="f1902" y="f794"/>
                  <a:pt x="f1911" y="f799"/>
                </a:cubicBezTo>
                <a:cubicBezTo>
                  <a:pt x="f1908" y="f795"/>
                  <a:pt x="f1899" y="f798"/>
                  <a:pt x="f1899" y="f797"/>
                </a:cubicBezTo>
                <a:cubicBezTo>
                  <a:pt x="f1899" y="f801"/>
                  <a:pt x="f1909" y="f796"/>
                  <a:pt x="f1900" y="f801"/>
                </a:cubicBezTo>
                <a:cubicBezTo>
                  <a:pt x="f1908" y="f800"/>
                  <a:pt x="f1909" y="f800"/>
                  <a:pt x="f1909" y="f1294"/>
                </a:cubicBezTo>
                <a:cubicBezTo>
                  <a:pt x="f1899" y="f992"/>
                  <a:pt x="f1899" y="f994"/>
                  <a:pt x="f1909" y="f996"/>
                </a:cubicBezTo>
                <a:cubicBezTo>
                  <a:pt x="f1900" y="f1149"/>
                  <a:pt x="f1911" y="f998"/>
                  <a:pt x="f1911" y="f1295"/>
                </a:cubicBezTo>
                <a:cubicBezTo>
                  <a:pt x="f1901" y="f1000"/>
                  <a:pt x="f1907" y="f1298"/>
                  <a:pt x="f1902" y="f1001"/>
                </a:cubicBezTo>
                <a:cubicBezTo>
                  <a:pt x="f1906" y="f1002"/>
                  <a:pt x="f1902" y="f1296"/>
                  <a:pt x="f1902" y="f1297"/>
                </a:cubicBezTo>
                <a:cubicBezTo>
                  <a:pt x="f1902" y="f1005"/>
                  <a:pt x="f1902" y="f1024"/>
                  <a:pt x="f1902" y="f1009"/>
                </a:cubicBezTo>
                <a:cubicBezTo>
                  <a:pt x="f1902" y="f1011"/>
                  <a:pt x="f1907" y="f1012"/>
                  <a:pt x="f1901" y="f1013"/>
                </a:cubicBezTo>
                <a:cubicBezTo>
                  <a:pt x="f1911" y="f1274"/>
                  <a:pt x="f1908" y="f1270"/>
                  <a:pt x="f1900" y="f1016"/>
                </a:cubicBezTo>
                <a:cubicBezTo>
                  <a:pt x="f1900" y="f1019"/>
                  <a:pt x="f1910" y="f1020"/>
                  <a:pt x="f1898" y="f1265"/>
                </a:cubicBezTo>
                <a:cubicBezTo>
                  <a:pt x="f2417" y="f1066"/>
                  <a:pt x="f2486" y="f1264"/>
                  <a:pt x="f2595" y="f1068"/>
                </a:cubicBezTo>
                <a:cubicBezTo>
                  <a:pt x="f2595" y="f1068"/>
                  <a:pt x="f2595" y="f1068"/>
                  <a:pt x="f2595" y="f1068"/>
                </a:cubicBezTo>
                <a:cubicBezTo>
                  <a:pt x="f2595" y="f1064"/>
                  <a:pt x="f2418" y="f1264"/>
                  <a:pt x="f2595" y="f1065"/>
                </a:cubicBezTo>
                <a:cubicBezTo>
                  <a:pt x="f2595" y="f1063"/>
                  <a:pt x="f2595" y="f1066"/>
                  <a:pt x="f1897" y="f1067"/>
                </a:cubicBezTo>
                <a:cubicBezTo>
                  <a:pt x="f1897" y="f1022"/>
                  <a:pt x="f1897" y="f1019"/>
                  <a:pt x="f1897" y="f1018"/>
                </a:cubicBezTo>
                <a:cubicBezTo>
                  <a:pt x="f1897" y="f1016"/>
                  <a:pt x="f2595" y="f1016"/>
                  <a:pt x="f2418" y="f1015"/>
                </a:cubicBezTo>
                <a:cubicBezTo>
                  <a:pt x="f2418" y="f1270"/>
                  <a:pt x="f2418" y="f1014"/>
                  <a:pt x="f2418" y="f1274"/>
                </a:cubicBezTo>
                <a:cubicBezTo>
                  <a:pt x="f2418" y="f1272"/>
                  <a:pt x="f1896" y="f1011"/>
                  <a:pt x="f2595" y="f1012"/>
                </a:cubicBezTo>
                <a:cubicBezTo>
                  <a:pt x="f1897" y="f1012"/>
                  <a:pt x="f2486" y="f1272"/>
                  <a:pt x="f2486" y="f1012"/>
                </a:cubicBezTo>
                <a:cubicBezTo>
                  <a:pt x="f2486" y="f1011"/>
                  <a:pt x="f1897" y="f1011"/>
                  <a:pt x="f2595" y="f1023"/>
                </a:cubicBezTo>
                <a:cubicBezTo>
                  <a:pt x="f2595" y="f1009"/>
                  <a:pt x="f2595" y="f1008"/>
                  <a:pt x="f2595" y="f1269"/>
                </a:cubicBezTo>
                <a:cubicBezTo>
                  <a:pt x="f2418" y="f1006"/>
                  <a:pt x="f1896" y="f1025"/>
                  <a:pt x="f2487" y="f1005"/>
                </a:cubicBezTo>
                <a:cubicBezTo>
                  <a:pt x="f1895" y="f1005"/>
                  <a:pt x="f1895" y="f1026"/>
                  <a:pt x="f1894" y="f1004"/>
                </a:cubicBezTo>
                <a:cubicBezTo>
                  <a:pt x="f2419" y="f1297"/>
                  <a:pt x="f2414" y="f1004"/>
                  <a:pt x="f2413" y="f1297"/>
                </a:cubicBezTo>
                <a:cubicBezTo>
                  <a:pt x="f1891" y="f1297"/>
                  <a:pt x="f2411" y="f1003"/>
                  <a:pt x="f1885" y="f1003"/>
                </a:cubicBezTo>
                <a:cubicBezTo>
                  <a:pt x="f1884" y="f1296"/>
                  <a:pt x="f2399" y="f1296"/>
                  <a:pt x="f1883" y="f1296"/>
                </a:cubicBezTo>
                <a:cubicBezTo>
                  <a:pt x="f1881" y="f1296"/>
                  <a:pt x="f1886" y="f1002"/>
                  <a:pt x="f1887" y="f1002"/>
                </a:cubicBezTo>
                <a:cubicBezTo>
                  <a:pt x="f1878" y="f1002"/>
                  <a:pt x="f1878" y="f1002"/>
                  <a:pt x="f1877" y="f1296"/>
                </a:cubicBezTo>
                <a:cubicBezTo>
                  <a:pt x="f1877" y="f1296"/>
                  <a:pt x="f1877" y="f1296"/>
                  <a:pt x="f1877" y="f1003"/>
                </a:cubicBezTo>
                <a:cubicBezTo>
                  <a:pt x="f1889" y="f1297"/>
                  <a:pt x="f1876" y="f1297"/>
                  <a:pt x="f1888" y="f1297"/>
                </a:cubicBezTo>
                <a:cubicBezTo>
                  <a:pt x="f1875" y="f1026"/>
                  <a:pt x="f1875" y="f1025"/>
                  <a:pt x="f1875" y="f1024"/>
                </a:cubicBezTo>
                <a:cubicBezTo>
                  <a:pt x="f1890" y="f1008"/>
                  <a:pt x="f1890" y="f1009"/>
                  <a:pt x="f1875" y="f1023"/>
                </a:cubicBezTo>
                <a:cubicBezTo>
                  <a:pt x="f2400" y="f1011"/>
                  <a:pt x="f1874" y="f1010"/>
                  <a:pt x="f1874" y="f1012"/>
                </a:cubicBezTo>
                <a:cubicBezTo>
                  <a:pt x="f1873" y="f1272"/>
                  <a:pt x="f1874" y="f1274"/>
                  <a:pt x="f1873" y="f1014"/>
                </a:cubicBezTo>
                <a:cubicBezTo>
                  <a:pt x="f1873" y="f1015"/>
                  <a:pt x="f1651" y="f1016"/>
                  <a:pt x="f1640" y="f1018"/>
                </a:cubicBezTo>
                <a:cubicBezTo>
                  <a:pt x="f1642" y="f1020"/>
                  <a:pt x="f1643" y="f1021"/>
                  <a:pt x="f1871" y="f1022"/>
                </a:cubicBezTo>
                <a:cubicBezTo>
                  <a:pt x="f1870" y="f1265"/>
                  <a:pt x="f2407" y="f1067"/>
                  <a:pt x="f1648" y="f1063"/>
                </a:cubicBezTo>
                <a:cubicBezTo>
                  <a:pt x="f1649" y="f1065"/>
                  <a:pt x="f1869" y="f1064"/>
                  <a:pt x="f1639" y="f1062"/>
                </a:cubicBezTo>
                <a:cubicBezTo>
                  <a:pt x="f1573" y="f1061"/>
                  <a:pt x="f1574" y="f1059"/>
                  <a:pt x="f1639" y="f1266"/>
                </a:cubicBezTo>
                <a:close/>
                <a:moveTo>
                  <a:pt x="f1818" y="f836"/>
                </a:moveTo>
                <a:cubicBezTo>
                  <a:pt x="f2597" y="f834"/>
                  <a:pt x="f2489" y="f828"/>
                  <a:pt x="f1819" y="f830"/>
                </a:cubicBezTo>
                <a:cubicBezTo>
                  <a:pt x="f1820" y="f1343"/>
                  <a:pt x="f1822" y="f832"/>
                  <a:pt x="f1825" y="f832"/>
                </a:cubicBezTo>
                <a:cubicBezTo>
                  <a:pt x="f1826" y="f832"/>
                  <a:pt x="f1827" y="f1343"/>
                  <a:pt x="f1837" y="f1345"/>
                </a:cubicBezTo>
                <a:cubicBezTo>
                  <a:pt x="f1828" y="f1346"/>
                  <a:pt x="f1835" y="f1347"/>
                  <a:pt x="f1834" y="f2336"/>
                </a:cubicBezTo>
                <a:cubicBezTo>
                  <a:pt x="f1833" y="f2336"/>
                  <a:pt x="f1830" y="f2336"/>
                  <a:pt x="f1493" y="f1348"/>
                </a:cubicBezTo>
                <a:cubicBezTo>
                  <a:pt x="f1495" y="f2335"/>
                  <a:pt x="f1495" y="f1350"/>
                  <a:pt x="f1492" y="f1350"/>
                </a:cubicBezTo>
                <a:cubicBezTo>
                  <a:pt x="f1499" y="f1350"/>
                  <a:pt x="f1832" y="f1349"/>
                  <a:pt x="f1500" y="f1349"/>
                </a:cubicBezTo>
                <a:cubicBezTo>
                  <a:pt x="f1502" y="f1349"/>
                  <a:pt x="f1489" y="f1349"/>
                  <a:pt x="f1840" y="f1349"/>
                </a:cubicBezTo>
                <a:cubicBezTo>
                  <a:pt x="f1503" y="f1349"/>
                  <a:pt x="f1487" y="f1348"/>
                  <a:pt x="f1485" y="f2335"/>
                </a:cubicBezTo>
                <a:cubicBezTo>
                  <a:pt x="f1504" y="f2335"/>
                  <a:pt x="f1484" y="f1349"/>
                  <a:pt x="f1484" y="f2334"/>
                </a:cubicBezTo>
                <a:cubicBezTo>
                  <a:pt x="f1485" y="f756"/>
                  <a:pt x="f1483" y="f1350"/>
                  <a:pt x="f1504" y="f757"/>
                </a:cubicBezTo>
                <a:cubicBezTo>
                  <a:pt x="f2446" y="f756"/>
                  <a:pt x="f1483" y="f760"/>
                  <a:pt x="f1483" y="f759"/>
                </a:cubicBezTo>
                <a:cubicBezTo>
                  <a:pt x="f1483" y="f753"/>
                  <a:pt x="f2446" y="f752"/>
                  <a:pt x="f1504" y="f751"/>
                </a:cubicBezTo>
                <a:cubicBezTo>
                  <a:pt x="f2447" y="f762"/>
                  <a:pt x="f1503" y="f761"/>
                  <a:pt x="f1489" y="f751"/>
                </a:cubicBezTo>
                <a:cubicBezTo>
                  <a:pt x="f1501" y="f750"/>
                  <a:pt x="f1500" y="f748"/>
                  <a:pt x="f1500" y="f746"/>
                </a:cubicBezTo>
                <a:cubicBezTo>
                  <a:pt x="f1501" y="f766"/>
                  <a:pt x="f1502" y="f1093"/>
                  <a:pt x="f1502" y="f1090"/>
                </a:cubicBezTo>
                <a:cubicBezTo>
                  <a:pt x="f1502" y="f1096"/>
                  <a:pt x="f1489" y="f1244"/>
                  <a:pt x="f1489" y="f1251"/>
                </a:cubicBezTo>
                <a:cubicBezTo>
                  <a:pt x="f1489" y="f1088"/>
                  <a:pt x="f1490" y="f1087"/>
                  <a:pt x="f1502" y="f1085"/>
                </a:cubicBezTo>
                <a:cubicBezTo>
                  <a:pt x="f1501" y="f1249"/>
                  <a:pt x="f1501" y="f1259"/>
                  <a:pt x="f1502" y="f1252"/>
                </a:cubicBezTo>
                <a:cubicBezTo>
                  <a:pt x="f1502" y="f1254"/>
                  <a:pt x="f1490" y="f1256"/>
                  <a:pt x="f1489" y="f1081"/>
                </a:cubicBezTo>
                <a:cubicBezTo>
                  <a:pt x="f1489" y="f1083"/>
                  <a:pt x="f1489" y="f810"/>
                  <a:pt x="f1488" y="f809"/>
                </a:cubicBezTo>
                <a:cubicBezTo>
                  <a:pt x="f1503" y="f808"/>
                  <a:pt x="f1485" y="f808"/>
                  <a:pt x="f1485" y="f1079"/>
                </a:cubicBezTo>
                <a:cubicBezTo>
                  <a:pt x="f1484" y="f1077"/>
                  <a:pt x="f1487" y="f881"/>
                  <a:pt x="f1484" y="f767"/>
                </a:cubicBezTo>
                <a:cubicBezTo>
                  <a:pt x="f1504" y="f771"/>
                  <a:pt x="f1483" y="f1077"/>
                  <a:pt x="f2446" y="f1077"/>
                </a:cubicBezTo>
                <a:cubicBezTo>
                  <a:pt x="f1482" y="f1078"/>
                  <a:pt x="f1480" y="f882"/>
                  <a:pt x="f1479" y="f882"/>
                </a:cubicBezTo>
                <a:cubicBezTo>
                  <a:pt x="f1477" y="f1077"/>
                  <a:pt x="f1477" y="f1078"/>
                  <a:pt x="f1505" y="f808"/>
                </a:cubicBezTo>
                <a:cubicBezTo>
                  <a:pt x="f1505" y="f810"/>
                  <a:pt x="f1476" y="f1080"/>
                  <a:pt x="f1506" y="f1082"/>
                </a:cubicBezTo>
                <a:cubicBezTo>
                  <a:pt x="f1475" y="f1255"/>
                  <a:pt x="f1474" y="f1253"/>
                  <a:pt x="f1473" y="f1258"/>
                </a:cubicBezTo>
                <a:cubicBezTo>
                  <a:pt x="f1472" y="f1260"/>
                  <a:pt x="f1473" y="f1248"/>
                  <a:pt x="f1474" y="f1084"/>
                </a:cubicBezTo>
                <a:cubicBezTo>
                  <a:pt x="f1474" y="f1247"/>
                  <a:pt x="f1474" y="f1245"/>
                  <a:pt x="f1475" y="f1096"/>
                </a:cubicBezTo>
                <a:cubicBezTo>
                  <a:pt x="f1507" y="f1090"/>
                  <a:pt x="f1478" y="f1094"/>
                  <a:pt x="f1477" y="f766"/>
                </a:cubicBezTo>
                <a:cubicBezTo>
                  <a:pt x="f1505" y="f745"/>
                  <a:pt x="f1506" y="f765"/>
                  <a:pt x="f1506" y="f745"/>
                </a:cubicBezTo>
                <a:cubicBezTo>
                  <a:pt x="f1507" y="f747"/>
                  <a:pt x="f1506" y="f764"/>
                  <a:pt x="f1476" y="f748"/>
                </a:cubicBezTo>
                <a:cubicBezTo>
                  <a:pt x="f1505" y="f751"/>
                  <a:pt x="f1473" y="f753"/>
                  <a:pt x="f1471" y="f755"/>
                </a:cubicBezTo>
                <a:cubicBezTo>
                  <a:pt x="f1471" y="f757"/>
                  <a:pt x="f1469" y="f2334"/>
                  <a:pt x="f1468" y="f758"/>
                </a:cubicBezTo>
                <a:cubicBezTo>
                  <a:pt x="f1467" y="f756"/>
                  <a:pt x="f1470" y="f760"/>
                  <a:pt x="f1467" y="f754"/>
                </a:cubicBezTo>
                <a:cubicBezTo>
                  <a:pt x="f1467" y="f760"/>
                  <a:pt x="f1467" y="f757"/>
                  <a:pt x="f1465" y="f756"/>
                </a:cubicBezTo>
                <a:cubicBezTo>
                  <a:pt x="f1463" y="f754"/>
                  <a:pt x="f1466" y="f752"/>
                  <a:pt x="f1508" y="f751"/>
                </a:cubicBezTo>
                <a:cubicBezTo>
                  <a:pt x="f1460" y="f762"/>
                  <a:pt x="f1456" y="f748"/>
                  <a:pt x="f1456" y="f745"/>
                </a:cubicBezTo>
                <a:cubicBezTo>
                  <a:pt x="f1460" y="f1095"/>
                  <a:pt x="f1508" y="f1093"/>
                  <a:pt x="f1460" y="f1089"/>
                </a:cubicBezTo>
                <a:cubicBezTo>
                  <a:pt x="f1456" y="f1089"/>
                  <a:pt x="f1454" y="f1097"/>
                  <a:pt x="f1455" y="f1245"/>
                </a:cubicBezTo>
                <a:cubicBezTo>
                  <a:pt x="f1456" y="f1251"/>
                  <a:pt x="f1457" y="f1097"/>
                  <a:pt x="f1461" y="f1097"/>
                </a:cubicBezTo>
                <a:cubicBezTo>
                  <a:pt x="f1463" y="f1097"/>
                  <a:pt x="f1461" y="f1246"/>
                  <a:pt x="f1457" y="f1246"/>
                </a:cubicBezTo>
                <a:cubicBezTo>
                  <a:pt x="f1460" y="f1247"/>
                  <a:pt x="f1460" y="f1088"/>
                  <a:pt x="f1457" y="f1084"/>
                </a:cubicBezTo>
                <a:cubicBezTo>
                  <a:pt x="f1461" y="f1085"/>
                  <a:pt x="f1462" y="f1248"/>
                  <a:pt x="f1461" y="f1249"/>
                </a:cubicBezTo>
                <a:cubicBezTo>
                  <a:pt x="f1460" y="f1249"/>
                  <a:pt x="f1460" y="f1086"/>
                  <a:pt x="f1456" y="f1085"/>
                </a:cubicBezTo>
                <a:cubicBezTo>
                  <a:pt x="f1454" y="f1084"/>
                  <a:pt x="f1458" y="f1085"/>
                  <a:pt x="f1453" y="f1248"/>
                </a:cubicBezTo>
                <a:cubicBezTo>
                  <a:pt x="f1454" y="f1249"/>
                  <a:pt x="f1456" y="f1249"/>
                  <a:pt x="f1455" y="f1260"/>
                </a:cubicBezTo>
                <a:cubicBezTo>
                  <a:pt x="f1455" y="f1259"/>
                  <a:pt x="f1453" y="f1259"/>
                  <a:pt x="f1458" y="f1257"/>
                </a:cubicBezTo>
                <a:cubicBezTo>
                  <a:pt x="f1459" y="f1253"/>
                  <a:pt x="f1842" y="f1256"/>
                  <a:pt x="f1846" y="f1256"/>
                </a:cubicBezTo>
                <a:cubicBezTo>
                  <a:pt x="f1848" y="f1256"/>
                  <a:pt x="f1848" y="f1252"/>
                  <a:pt x="f1847" y="f1259"/>
                </a:cubicBezTo>
                <a:cubicBezTo>
                  <a:pt x="f1845" y="f1260"/>
                  <a:pt x="f1844" y="f1260"/>
                  <a:pt x="f1845" y="f1249"/>
                </a:cubicBezTo>
                <a:cubicBezTo>
                  <a:pt x="f1845" y="f1086"/>
                  <a:pt x="f1847" y="f1085"/>
                  <a:pt x="f1848" y="f1087"/>
                </a:cubicBezTo>
                <a:cubicBezTo>
                  <a:pt x="f1848" y="f1251"/>
                  <a:pt x="f1844" y="f1245"/>
                  <a:pt x="f1844" y="f1089"/>
                </a:cubicBezTo>
                <a:cubicBezTo>
                  <a:pt x="f1844" y="f1091"/>
                  <a:pt x="f1846" y="f1091"/>
                  <a:pt x="f2441" y="f1093"/>
                </a:cubicBezTo>
                <a:cubicBezTo>
                  <a:pt x="f1843" y="f1094"/>
                  <a:pt x="f1843" y="f766"/>
                  <a:pt x="f1843" y="f765"/>
                </a:cubicBezTo>
                <a:cubicBezTo>
                  <a:pt x="f1459" y="f763"/>
                  <a:pt x="f1456" y="f751"/>
                  <a:pt x="f1456" y="f755"/>
                </a:cubicBezTo>
                <a:cubicBezTo>
                  <a:pt x="f1456" y="f758"/>
                  <a:pt x="f1457" y="f1349"/>
                  <a:pt x="f1462" y="f1349"/>
                </a:cubicBezTo>
                <a:cubicBezTo>
                  <a:pt x="f1463" y="f1349"/>
                  <a:pt x="f1464" y="f1349"/>
                  <a:pt x="f1465" y="f1349"/>
                </a:cubicBezTo>
                <a:cubicBezTo>
                  <a:pt x="f1466" y="f1349"/>
                  <a:pt x="f1466" y="f2335"/>
                  <a:pt x="f1467" y="f2335"/>
                </a:cubicBezTo>
                <a:cubicBezTo>
                  <a:pt x="f1470" y="f1348"/>
                  <a:pt x="f1469" y="f2335"/>
                  <a:pt x="f1472" y="f2335"/>
                </a:cubicBezTo>
                <a:cubicBezTo>
                  <a:pt x="f1473" y="f2335"/>
                  <a:pt x="f1474" y="f1348"/>
                  <a:pt x="f1841" y="f2336"/>
                </a:cubicBezTo>
                <a:cubicBezTo>
                  <a:pt x="f1475" y="f1349"/>
                  <a:pt x="f1472" y="f1350"/>
                  <a:pt x="f1473" y="f756"/>
                </a:cubicBezTo>
                <a:cubicBezTo>
                  <a:pt x="f1473" y="f760"/>
                  <a:pt x="f1474" y="f759"/>
                  <a:pt x="f1475" y="f760"/>
                </a:cubicBezTo>
                <a:cubicBezTo>
                  <a:pt x="f1475" y="f760"/>
                  <a:pt x="f1507" y="f755"/>
                  <a:pt x="f1507" y="f755"/>
                </a:cubicBezTo>
                <a:cubicBezTo>
                  <a:pt x="f1476" y="f755"/>
                  <a:pt x="f1506" y="f760"/>
                  <a:pt x="f1506" y="f759"/>
                </a:cubicBezTo>
                <a:cubicBezTo>
                  <a:pt x="f1476" y="f759"/>
                  <a:pt x="f1506" y="f754"/>
                  <a:pt x="f1476" y="f754"/>
                </a:cubicBezTo>
                <a:cubicBezTo>
                  <a:pt x="f1505" y="f753"/>
                  <a:pt x="f1477" y="f759"/>
                  <a:pt x="f1477" y="f759"/>
                </a:cubicBezTo>
                <a:cubicBezTo>
                  <a:pt x="f1478" y="f760"/>
                  <a:pt x="f1477" y="f760"/>
                  <a:pt x="f1478" y="f755"/>
                </a:cubicBezTo>
                <a:cubicBezTo>
                  <a:pt x="f1479" y="f756"/>
                  <a:pt x="f1479" y="f755"/>
                  <a:pt x="f1480" y="f755"/>
                </a:cubicBezTo>
                <a:cubicBezTo>
                  <a:pt x="f1482" y="f755"/>
                  <a:pt x="f1482" y="f756"/>
                  <a:pt x="f1481" y="f758"/>
                </a:cubicBezTo>
                <a:cubicBezTo>
                  <a:pt x="f1481" y="f2334"/>
                  <a:pt x="f1481" y="f1349"/>
                  <a:pt x="f1482" y="f1348"/>
                </a:cubicBezTo>
                <a:cubicBezTo>
                  <a:pt x="f1483" y="f2337"/>
                  <a:pt x="f1504" y="f1346"/>
                  <a:pt x="f1482" y="f1344"/>
                </a:cubicBezTo>
                <a:cubicBezTo>
                  <a:pt x="f1481" y="f832"/>
                  <a:pt x="f1480" y="f831"/>
                  <a:pt x="f1479" y="f830"/>
                </a:cubicBezTo>
                <a:cubicBezTo>
                  <a:pt x="f1478" y="f829"/>
                  <a:pt x="f1478" y="f828"/>
                  <a:pt x="f1480" y="f828"/>
                </a:cubicBezTo>
                <a:cubicBezTo>
                  <a:pt x="f1504" y="f829"/>
                  <a:pt x="f1483" y="f831"/>
                  <a:pt x="f2447" y="f1344"/>
                </a:cubicBezTo>
                <a:cubicBezTo>
                  <a:pt x="f2447" y="f2338"/>
                  <a:pt x="f1483" y="f2337"/>
                  <a:pt x="f1484" y="f1347"/>
                </a:cubicBezTo>
                <a:cubicBezTo>
                  <a:pt x="f1487" y="f1347"/>
                  <a:pt x="f1503" y="f2337"/>
                  <a:pt x="f1840" y="f1346"/>
                </a:cubicBezTo>
                <a:cubicBezTo>
                  <a:pt x="f1489" y="f1346"/>
                  <a:pt x="f1502" y="f2337"/>
                  <a:pt x="f1501" y="f2337"/>
                </a:cubicBezTo>
                <a:cubicBezTo>
                  <a:pt x="f1491" y="f2337"/>
                  <a:pt x="f1832" y="f1346"/>
                  <a:pt x="f1831" y="f1346"/>
                </a:cubicBezTo>
                <a:cubicBezTo>
                  <a:pt x="f1497" y="f1345"/>
                  <a:pt x="f1493" y="f1346"/>
                  <a:pt x="f1834" y="f1346"/>
                </a:cubicBezTo>
                <a:cubicBezTo>
                  <a:pt x="f1829" y="f1346"/>
                  <a:pt x="f1836" y="f2338"/>
                  <a:pt x="f1839" y="f1345"/>
                </a:cubicBezTo>
                <a:cubicBezTo>
                  <a:pt x="f1837" y="f1343"/>
                  <a:pt x="f1837" y="f830"/>
                  <a:pt x="f1839" y="f833"/>
                </a:cubicBezTo>
                <a:cubicBezTo>
                  <a:pt x="f1829" y="f837"/>
                  <a:pt x="f1834" y="f829"/>
                  <a:pt x="f1493" y="f829"/>
                </a:cubicBezTo>
                <a:cubicBezTo>
                  <a:pt x="f1495" y="f828"/>
                  <a:pt x="f1496" y="f834"/>
                  <a:pt x="f1497" y="f835"/>
                </a:cubicBezTo>
                <a:cubicBezTo>
                  <a:pt x="f1492" y="f836"/>
                  <a:pt x="f1499" y="f835"/>
                  <a:pt x="f1832" y="f835"/>
                </a:cubicBezTo>
                <a:cubicBezTo>
                  <a:pt x="f1502" y="f833"/>
                  <a:pt x="f1489" y="f833"/>
                  <a:pt x="f1840" y="f837"/>
                </a:cubicBezTo>
                <a:cubicBezTo>
                  <a:pt x="f1488" y="f842"/>
                  <a:pt x="f1490" y="f842"/>
                  <a:pt x="f1500" y="f844"/>
                </a:cubicBezTo>
                <a:cubicBezTo>
                  <a:pt x="f1499" y="f846"/>
                  <a:pt x="f1492" y="f844"/>
                  <a:pt x="f1492" y="f840"/>
                </a:cubicBezTo>
                <a:cubicBezTo>
                  <a:pt x="f1492" y="f838"/>
                  <a:pt x="f1497" y="f837"/>
                  <a:pt x="f1495" y="f839"/>
                </a:cubicBezTo>
                <a:cubicBezTo>
                  <a:pt x="f1493" y="f841"/>
                  <a:pt x="f1493" y="f841"/>
                  <a:pt x="f1830" y="f841"/>
                </a:cubicBezTo>
                <a:cubicBezTo>
                  <a:pt x="f1834" y="f841"/>
                  <a:pt x="f1829" y="f840"/>
                  <a:pt x="f1836" y="f842"/>
                </a:cubicBezTo>
                <a:cubicBezTo>
                  <a:pt x="f1839" y="f844"/>
                  <a:pt x="f1835" y="f845"/>
                  <a:pt x="f1834" y="f845"/>
                </a:cubicBezTo>
                <a:cubicBezTo>
                  <a:pt x="f1833" y="f859"/>
                  <a:pt x="f1493" y="f859"/>
                  <a:pt x="f1830" y="f858"/>
                </a:cubicBezTo>
                <a:cubicBezTo>
                  <a:pt x="f1834" y="f847"/>
                  <a:pt x="f1829" y="f846"/>
                  <a:pt x="f1835" y="f859"/>
                </a:cubicBezTo>
                <a:cubicBezTo>
                  <a:pt x="f1836" y="f845"/>
                  <a:pt x="f1828" y="f859"/>
                  <a:pt x="f1837" y="f845"/>
                </a:cubicBezTo>
                <a:cubicBezTo>
                  <a:pt x="f1827" y="f843"/>
                  <a:pt x="f1828" y="f841"/>
                  <a:pt x="f1828" y="f840"/>
                </a:cubicBezTo>
                <a:cubicBezTo>
                  <a:pt x="f1837" y="f837"/>
                  <a:pt x="f1824" y="f836"/>
                  <a:pt x="f1822" y="f836"/>
                </a:cubicBezTo>
                <a:cubicBezTo>
                  <a:pt x="f1820" y="f836"/>
                  <a:pt x="f2597" y="f836"/>
                  <a:pt x="f2489" y="f838"/>
                </a:cubicBezTo>
                <a:cubicBezTo>
                  <a:pt x="f1818" y="f839"/>
                  <a:pt x="f1817" y="f841"/>
                  <a:pt x="f2598" y="f841"/>
                </a:cubicBezTo>
                <a:cubicBezTo>
                  <a:pt x="f1816" y="f838"/>
                  <a:pt x="f1817" y="f838"/>
                  <a:pt x="f1818" y="f836"/>
                </a:cubicBezTo>
                <a:close/>
                <a:moveTo>
                  <a:pt x="f1648" y="f1311"/>
                </a:moveTo>
                <a:cubicBezTo>
                  <a:pt x="f1648" y="f1311"/>
                  <a:pt x="f1648" y="f1311"/>
                  <a:pt x="f1648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50" y="f1311"/>
                  <a:pt x="f2407" y="f6"/>
                  <a:pt x="f1648" y="f1311"/>
                </a:cubicBezTo>
                <a:close/>
              </a:path>
            </a:pathLst>
          </a:custGeom>
          <a:gradFill>
            <a:gsLst>
              <a:gs pos="0">
                <a:srgbClr val="F2F2F2"/>
              </a:gs>
              <a:gs pos="100000">
                <a:srgbClr val="D9D9D9"/>
              </a:gs>
            </a:gsLst>
            <a:lin ang="0"/>
          </a:gradFill>
          <a:ln>
            <a:noFill/>
            <a:prstDash val="solid"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>
          <a:xfrm>
            <a:off x="5865811" y="685800"/>
            <a:ext cx="5638803" cy="54864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3"/>
          <p:cNvSpPr txBox="1">
            <a:spLocks noGrp="1"/>
          </p:cNvSpPr>
          <p:nvPr>
            <p:ph type="body" idx="2"/>
          </p:nvPr>
        </p:nvSpPr>
        <p:spPr>
          <a:xfrm>
            <a:off x="684208" y="548680"/>
            <a:ext cx="3886200" cy="129540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4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2B452E3-C765-4645-BA70-46B6254034E6}" type="datetime1">
              <a:rPr lang="en-US"/>
              <a:pPr lvl="0"/>
              <a:t>4/28/2017</a:t>
            </a:fld>
            <a:endParaRPr lang="en-US"/>
          </a:p>
        </p:txBody>
      </p:sp>
      <p:sp>
        <p:nvSpPr>
          <p:cNvPr id="7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8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B4E7BC6-D824-47D1-A0AF-01A75749C29E}" type="slidenum">
              <a:t>‹N°›</a:t>
            </a:fld>
            <a:endParaRPr lang="fr-FR"/>
          </a:p>
        </p:txBody>
      </p:sp>
      <p:sp>
        <p:nvSpPr>
          <p:cNvPr id="9" name="ZoneTexte 8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0"/>
          </p:nvPr>
        </p:nvSpPr>
        <p:spPr>
          <a:xfrm>
            <a:off x="693738" y="2060848"/>
            <a:ext cx="3887787" cy="4104456"/>
          </a:xfrm>
        </p:spPr>
        <p:txBody>
          <a:bodyPr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90084128"/>
      </p:ext>
    </p:extLst>
  </p:cSld>
  <p:clrMapOvr>
    <a:masterClrMapping/>
  </p:clrMapOvr>
  <p:transition spd="med">
    <p:fade/>
  </p:transition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2F2F2"/>
            </a:gs>
            <a:gs pos="100000">
              <a:srgbClr val="FFFFFF"/>
            </a:gs>
          </a:gsLst>
          <a:path path="circle">
            <a:fillToRect l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1217615" y="274640"/>
            <a:ext cx="9753603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1217615" y="1828800"/>
            <a:ext cx="9753603" cy="43434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8151811" y="6448431"/>
            <a:ext cx="1396261" cy="18097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000" b="0" i="0" u="none" strike="noStrike" kern="1200" cap="none" spc="0" baseline="0">
                <a:solidFill>
                  <a:srgbClr val="545454"/>
                </a:solidFill>
                <a:uFillTx/>
                <a:latin typeface="Century Gothic"/>
              </a:defRPr>
            </a:lvl1pPr>
          </a:lstStyle>
          <a:p>
            <a:pPr lvl="0"/>
            <a:fld id="{E37147E8-3486-44B6-BE07-431DBEA0EB0B}" type="datetime1">
              <a:rPr lang="en-US"/>
              <a:pPr lvl="0"/>
              <a:t>4/28/2017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1208836" y="6448431"/>
            <a:ext cx="6638178" cy="18097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000" b="0" i="0" u="none" strike="noStrike" kern="1200" cap="all" spc="0" baseline="0">
                <a:solidFill>
                  <a:srgbClr val="545454"/>
                </a:solidFill>
                <a:uFillTx/>
                <a:latin typeface="Century Gothic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9828208" y="6448431"/>
            <a:ext cx="1143000" cy="18097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000" b="0" i="0" u="none" strike="noStrike" kern="1200" cap="none" spc="0" baseline="0">
                <a:solidFill>
                  <a:srgbClr val="545454"/>
                </a:solidFill>
                <a:uFillTx/>
                <a:latin typeface="Century Gothic"/>
              </a:defRPr>
            </a:lvl1pPr>
          </a:lstStyle>
          <a:p>
            <a:pPr lvl="0"/>
            <a:fld id="{818B72B4-0E5A-4192-AE6F-03110E0C8298}" type="slidenum"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9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8" r:id="rId10"/>
    <p:sldLayoutId id="2147483657" r:id="rId11"/>
  </p:sldLayoutIdLst>
  <p:transition spd="med">
    <p:fade/>
  </p:transition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000" b="0" i="0" u="none" strike="noStrike" kern="1200" cap="all" spc="0" baseline="0">
          <a:solidFill>
            <a:srgbClr val="2A2A2A"/>
          </a:solidFill>
          <a:uFillTx/>
          <a:latin typeface="Comic Sans MS" panose="030F0702030302020204" pitchFamily="66" charset="0"/>
        </a:defRPr>
      </a:lvl1pPr>
    </p:titleStyle>
    <p:bodyStyle>
      <a:lvl1pPr marL="274320" marR="0" lvl="0" indent="-228600" algn="l" defTabSz="914400" rtl="0" fontAlgn="auto" hangingPunct="1">
        <a:lnSpc>
          <a:spcPct val="90000"/>
        </a:lnSpc>
        <a:spcBef>
          <a:spcPts val="1800"/>
        </a:spcBef>
        <a:spcAft>
          <a:spcPts val="0"/>
        </a:spcAft>
        <a:buClr>
          <a:srgbClr val="545454"/>
        </a:buClr>
        <a:buSzPct val="8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545454"/>
          </a:solidFill>
          <a:uFillTx/>
          <a:latin typeface="Comic Sans MS" panose="030F0702030302020204" pitchFamily="66" charset="0"/>
        </a:defRPr>
      </a:lvl1pPr>
      <a:lvl2pPr marL="502920" marR="0" lvl="1" indent="-228600" algn="l" defTabSz="914400" rtl="0" fontAlgn="auto" hangingPunct="1">
        <a:lnSpc>
          <a:spcPct val="90000"/>
        </a:lnSpc>
        <a:spcBef>
          <a:spcPts val="600"/>
        </a:spcBef>
        <a:spcAft>
          <a:spcPts val="0"/>
        </a:spcAft>
        <a:buClr>
          <a:srgbClr val="545454"/>
        </a:buClr>
        <a:buSzPct val="8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545454"/>
          </a:solidFill>
          <a:uFillTx/>
          <a:latin typeface="Comic Sans MS" panose="030F0702030302020204" pitchFamily="66" charset="0"/>
        </a:defRPr>
      </a:lvl2pPr>
      <a:lvl3pPr marL="731520" marR="0" lvl="2" indent="-228600" algn="l" defTabSz="914400" rtl="0" fontAlgn="auto" hangingPunct="1">
        <a:lnSpc>
          <a:spcPct val="90000"/>
        </a:lnSpc>
        <a:spcBef>
          <a:spcPts val="600"/>
        </a:spcBef>
        <a:spcAft>
          <a:spcPts val="0"/>
        </a:spcAft>
        <a:buClr>
          <a:srgbClr val="545454"/>
        </a:buClr>
        <a:buSzPct val="8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545454"/>
          </a:solidFill>
          <a:uFillTx/>
          <a:latin typeface="Comic Sans MS" panose="030F0702030302020204" pitchFamily="66" charset="0"/>
        </a:defRPr>
      </a:lvl3pPr>
      <a:lvl4pPr marL="960120" marR="0" lvl="3" indent="-228600" algn="l" defTabSz="914400" rtl="0" fontAlgn="auto" hangingPunct="1">
        <a:lnSpc>
          <a:spcPct val="90000"/>
        </a:lnSpc>
        <a:spcBef>
          <a:spcPts val="600"/>
        </a:spcBef>
        <a:spcAft>
          <a:spcPts val="0"/>
        </a:spcAft>
        <a:buClr>
          <a:srgbClr val="545454"/>
        </a:buClr>
        <a:buSzPct val="80000"/>
        <a:buFont typeface="Arial" pitchFamily="34"/>
        <a:buChar char="•"/>
        <a:tabLst/>
        <a:defRPr lang="en-US" sz="1600" b="0" i="0" u="none" strike="noStrike" kern="1200" cap="none" spc="0" baseline="0">
          <a:solidFill>
            <a:srgbClr val="545454"/>
          </a:solidFill>
          <a:uFillTx/>
          <a:latin typeface="Comic Sans MS" panose="030F0702030302020204" pitchFamily="66" charset="0"/>
        </a:defRPr>
      </a:lvl4pPr>
      <a:lvl5pPr marL="1188720" marR="0" lvl="4" indent="-228600" algn="l" defTabSz="914400" rtl="0" fontAlgn="auto" hangingPunct="1">
        <a:lnSpc>
          <a:spcPct val="90000"/>
        </a:lnSpc>
        <a:spcBef>
          <a:spcPts val="600"/>
        </a:spcBef>
        <a:spcAft>
          <a:spcPts val="0"/>
        </a:spcAft>
        <a:buClr>
          <a:srgbClr val="545454"/>
        </a:buClr>
        <a:buSzPct val="80000"/>
        <a:buFont typeface="Arial" pitchFamily="34"/>
        <a:buChar char="•"/>
        <a:tabLst/>
        <a:defRPr lang="en-US" sz="1600" b="0" i="0" u="none" strike="noStrike" kern="1200" cap="none" spc="0" baseline="0">
          <a:solidFill>
            <a:srgbClr val="545454"/>
          </a:solidFill>
          <a:uFillTx/>
          <a:latin typeface="Comic Sans MS" panose="030F0702030302020204" pitchFamily="66" charset="0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idx="2"/>
          </p:nvPr>
        </p:nvSpPr>
        <p:spPr>
          <a:xfrm>
            <a:off x="1747665" y="2420888"/>
            <a:ext cx="10441160" cy="1584176"/>
          </a:xfrm>
        </p:spPr>
        <p:txBody>
          <a:bodyPr/>
          <a:lstStyle/>
          <a:p>
            <a:r>
              <a:rPr lang="fr-FR" sz="3600" dirty="0" smtClean="0"/>
              <a:t>Programmation mobile</a:t>
            </a:r>
            <a:br>
              <a:rPr lang="fr-FR" sz="3600" dirty="0" smtClean="0"/>
            </a:br>
            <a:r>
              <a:rPr lang="fr-FR" sz="3600" dirty="0" smtClean="0"/>
              <a:t>           avec App </a:t>
            </a:r>
            <a:r>
              <a:rPr lang="fr-FR" sz="3600" dirty="0" err="1" smtClean="0"/>
              <a:t>Inventor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2800" dirty="0" smtClean="0"/>
              <a:t>                      http://onvaessayer.org</a:t>
            </a:r>
            <a:r>
              <a:rPr lang="fr-FR" sz="6600" dirty="0" smtClean="0"/>
              <a:t/>
            </a:r>
            <a:br>
              <a:rPr lang="fr-FR" sz="6600" dirty="0" smtClean="0"/>
            </a:br>
            <a:r>
              <a:rPr lang="fr-FR" sz="6600" dirty="0" smtClean="0"/>
              <a:t>        </a:t>
            </a:r>
            <a:endParaRPr lang="fr-FR" sz="6600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8668" y="2492896"/>
            <a:ext cx="1584176" cy="133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09118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inental Europe 16x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837</TotalTime>
  <Words>2</Words>
  <Application>Microsoft Office PowerPoint</Application>
  <PresentationFormat>Personnalisé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Continental Europe 16x9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Pierre Huguet</dc:creator>
  <cp:lastModifiedBy>Pierre Huguet</cp:lastModifiedBy>
  <cp:revision>54</cp:revision>
  <dcterms:created xsi:type="dcterms:W3CDTF">2013-12-03T00:48:46Z</dcterms:created>
  <dcterms:modified xsi:type="dcterms:W3CDTF">2017-04-28T22:17:05Z</dcterms:modified>
</cp:coreProperties>
</file>