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22" y="-11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4/24/2017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4/24/2017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189756" y="476672"/>
            <a:ext cx="11737304" cy="6120680"/>
          </a:xfrm>
        </p:spPr>
        <p:txBody>
          <a:bodyPr/>
          <a:lstStyle/>
          <a:p>
            <a:r>
              <a:rPr lang="fr-FR" sz="7200" dirty="0" smtClean="0"/>
              <a:t>Informatique mobile</a:t>
            </a:r>
          </a:p>
          <a:p>
            <a:r>
              <a:rPr lang="fr-FR" sz="5400" dirty="0" smtClean="0"/>
              <a:t/>
            </a:r>
            <a:br>
              <a:rPr lang="fr-FR" sz="5400" dirty="0" smtClean="0"/>
            </a:br>
            <a:endParaRPr lang="fr-FR" sz="5400" dirty="0"/>
          </a:p>
          <a:p>
            <a:r>
              <a:rPr lang="fr-FR" sz="8000" dirty="0" smtClean="0"/>
              <a:t>   Internet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 </a:t>
            </a:r>
            <a:r>
              <a:rPr lang="fr-FR" sz="8000" dirty="0"/>
              <a:t> </a:t>
            </a:r>
            <a:r>
              <a:rPr lang="fr-FR" sz="8000" dirty="0" smtClean="0"/>
              <a:t>      et le </a:t>
            </a:r>
            <a:r>
              <a:rPr lang="fr-FR" sz="8000" dirty="0" smtClean="0"/>
              <a:t>Web,</a:t>
            </a:r>
            <a:br>
              <a:rPr lang="fr-FR" sz="8000" dirty="0" smtClean="0"/>
            </a:br>
            <a:r>
              <a:rPr lang="fr-FR" sz="8000" dirty="0" smtClean="0"/>
              <a:t>           </a:t>
            </a:r>
            <a:r>
              <a:rPr lang="fr-FR" sz="5400" dirty="0" smtClean="0"/>
              <a:t>qu’est-ce que c’est ?</a:t>
            </a:r>
            <a:endParaRPr lang="fr-FR" sz="7200" dirty="0"/>
          </a:p>
        </p:txBody>
      </p:sp>
      <p:pic>
        <p:nvPicPr>
          <p:cNvPr id="6" name="Shape 34" descr="900px-Internet_map_1024_-_transpar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8548" y="1196752"/>
            <a:ext cx="4608512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4653136"/>
            <a:ext cx="1895740" cy="1867161"/>
          </a:xfrm>
        </p:spPr>
      </p:pic>
    </p:spTree>
    <p:extLst>
      <p:ext uri="{BB962C8B-B14F-4D97-AF65-F5344CB8AC3E}">
        <p14:creationId xmlns:p14="http://schemas.microsoft.com/office/powerpoint/2010/main" val="300509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</Words>
  <Application>Microsoft Office PowerPoint</Application>
  <PresentationFormat>Personnalisé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Continental Europe 16x9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47</cp:revision>
  <dcterms:created xsi:type="dcterms:W3CDTF">2013-12-03T00:48:46Z</dcterms:created>
  <dcterms:modified xsi:type="dcterms:W3CDTF">2017-04-24T19:49:48Z</dcterms:modified>
</cp:coreProperties>
</file>