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12188825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322" y="-117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2806EB-593F-4854-8E5A-5F4E08775523}" type="datetime1">
              <a: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7/11/2017</a:t>
            </a:fld>
            <a:endParaRPr lang="en-US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791A0B-5002-43A3-842B-920FE5E45038}" type="slidenum">
              <a:t>‹N°›</a:t>
            </a:fld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9918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9EC5B78D-0929-450C-8011-B62EC71E72C8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4" y="685800"/>
            <a:ext cx="609282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D790044F-8100-4A01-991B-DE1F114371B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628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nvaessayer.org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91" descr="C:\Users\Tom\AppData\Local\Microsoft\Windows\Temporary Internet Files\Content.IE5\CVCJG8ZL\MPj04393930000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14942" cy="6858000"/>
          </a:xfrm>
          <a:prstGeom prst="rect">
            <a:avLst/>
          </a:prstGeom>
          <a:noFill/>
        </p:spPr>
      </p:pic>
      <p:sp>
        <p:nvSpPr>
          <p:cNvPr id="4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17615" y="1828800"/>
            <a:ext cx="9753603" cy="30479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17615" y="5029200"/>
            <a:ext cx="7848596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46519"/>
      </p:ext>
    </p:extLst>
  </p:cSld>
  <p:clrMapOvr>
    <a:masterClrMapping/>
  </p:clrMapOvr>
  <p:transition spd="med"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70852"/>
      </p:ext>
    </p:extLst>
  </p:cSld>
  <p:clrMapOvr>
    <a:masterClrMapping/>
  </p:clrMapOvr>
  <p:transition spd="med"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865811" y="685800"/>
            <a:ext cx="5638803" cy="5486400"/>
          </a:xfrm>
          <a:solidFill>
            <a:srgbClr val="F2F2F2"/>
          </a:solidFill>
          <a:ln w="3172">
            <a:solidFill>
              <a:srgbClr val="BFBFBF"/>
            </a:solidFill>
            <a:prstDash val="solid"/>
            <a:miter/>
          </a:ln>
        </p:spPr>
        <p:txBody>
          <a:bodyPr tIns="914400"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7787B8-71CC-4BCC-85F0-EB74E192A06C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E7BAC0-ED97-430C-8234-01E446B47BBA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94846"/>
      </p:ext>
    </p:extLst>
  </p:cSld>
  <p:clrMapOvr>
    <a:masterClrMapping/>
  </p:clrMapOvr>
  <p:transition spd="med"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55786"/>
      </p:ext>
    </p:extLst>
  </p:cSld>
  <p:clrMapOvr>
    <a:masterClrMapping/>
  </p:clrMapOvr>
  <p:transition spd="med"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23405"/>
      </p:ext>
    </p:extLst>
  </p:cSld>
  <p:clrMapOvr>
    <a:masterClrMapping/>
  </p:clrMapOvr>
  <p:transition spd="med"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217615" y="3429000"/>
            <a:ext cx="9753603" cy="23621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3152" y="685800"/>
            <a:ext cx="7853059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48BBEC-C977-4C97-94CA-8FF4A3B701F2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63D622-DB6C-4881-B6B7-A0C7FBEC9384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57282"/>
      </p:ext>
    </p:extLst>
  </p:cSld>
  <p:clrMapOvr>
    <a:masterClrMapping/>
  </p:clrMapOvr>
  <p:transition spd="med"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2332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624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E9756C-4774-46FD-B292-E37BD3FFE417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9ECE5C-10BE-4DE4-A694-9CA01AD5F812}" type="slidenum">
              <a:t>‹N°›</a:t>
            </a:fld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94453"/>
      </p:ext>
    </p:extLst>
  </p:cSld>
  <p:clrMapOvr>
    <a:masterClrMapping/>
  </p:clrMapOvr>
  <p:transition spd="med"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217615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262058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262058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5F50DE-11C8-4E74-A7B8-53E090ACD22F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3BFCCE-A0C9-4A29-B8B7-134BF85AB2CF}" type="slidenum">
              <a:t>‹N°›</a:t>
            </a:fld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589349"/>
      </p:ext>
    </p:extLst>
  </p:cSld>
  <p:clrMapOvr>
    <a:masterClrMapping/>
  </p:clrMapOvr>
  <p:transition spd="med"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41D96C-945A-4E57-AB57-E319F6846580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755C5D-C378-4096-8E88-3A79733E0A35}" type="slidenum">
              <a:t>‹N°›</a:t>
            </a:fld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382954"/>
      </p:ext>
    </p:extLst>
  </p:cSld>
  <p:clrMapOvr>
    <a:masterClrMapping/>
  </p:clrMapOvr>
  <p:transition spd="med"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A32104-8EBF-480A-AAF3-D792BD7662F0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1CF53E-06CF-4510-B30E-59F31ACAB91C}" type="slidenum">
              <a:t>‹N°›</a:t>
            </a:fld>
            <a:endParaRPr lang="fr-FR"/>
          </a:p>
        </p:txBody>
      </p:sp>
      <p:sp>
        <p:nvSpPr>
          <p:cNvPr id="5" name="ZoneTexte 4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16859"/>
      </p:ext>
    </p:extLst>
  </p:cSld>
  <p:clrMapOvr>
    <a:masterClrMapping/>
  </p:clrMapOvr>
  <p:transition spd="med"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548680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>
          <a:xfrm>
            <a:off x="693738" y="2060848"/>
            <a:ext cx="3887787" cy="4104456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084128"/>
      </p:ext>
    </p:extLst>
  </p:cSld>
  <p:clrMapOvr>
    <a:masterClrMapping/>
  </p:clrMapOvr>
  <p:transition spd="med"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FFFFFF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1217615" y="274640"/>
            <a:ext cx="9753603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9753603" cy="434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151811" y="6448431"/>
            <a:ext cx="1396261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E37147E8-3486-44B6-BE07-431DBEA0EB0B}" type="datetime1">
              <a:rPr lang="en-US"/>
              <a:pPr lvl="0"/>
              <a:t>7/11/2017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208836" y="6448431"/>
            <a:ext cx="6638178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all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9828208" y="6448431"/>
            <a:ext cx="1143000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818B72B4-0E5A-4192-AE6F-03110E0C8298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7" r:id="rId11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000" b="0" i="0" u="none" strike="noStrike" kern="1200" cap="all" spc="0" baseline="0">
          <a:solidFill>
            <a:srgbClr val="2A2A2A"/>
          </a:solidFill>
          <a:uFillTx/>
          <a:latin typeface="Comic Sans MS" panose="030F0702030302020204" pitchFamily="66" charset="0"/>
        </a:defRPr>
      </a:lvl1pPr>
    </p:titleStyle>
    <p:bodyStyle>
      <a:lvl1pPr marL="274320" marR="0" lvl="0" indent="-228600" algn="l" defTabSz="914400" rtl="0" fontAlgn="auto" hangingPunct="1">
        <a:lnSpc>
          <a:spcPct val="90000"/>
        </a:lnSpc>
        <a:spcBef>
          <a:spcPts val="18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1pPr>
      <a:lvl2pPr marL="502920" marR="0" lvl="1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2pPr>
      <a:lvl3pPr marL="731520" marR="0" lvl="2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3pPr>
      <a:lvl4pPr marL="960120" marR="0" lvl="3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4pPr>
      <a:lvl5pPr marL="1188720" marR="0" lvl="4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532" y="7783"/>
            <a:ext cx="7632848" cy="6301537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idx="2"/>
          </p:nvPr>
        </p:nvSpPr>
        <p:spPr>
          <a:xfrm>
            <a:off x="-170284" y="476672"/>
            <a:ext cx="8568952" cy="6120680"/>
          </a:xfrm>
        </p:spPr>
        <p:txBody>
          <a:bodyPr/>
          <a:lstStyle/>
          <a:p>
            <a:pPr algn="ctr"/>
            <a:r>
              <a:rPr lang="fr-FR" sz="8000" dirty="0" smtClean="0"/>
              <a:t>App </a:t>
            </a:r>
            <a:r>
              <a:rPr lang="fr-FR" sz="8000" dirty="0" err="1" smtClean="0"/>
              <a:t>Inventor</a:t>
            </a:r>
            <a:r>
              <a:rPr lang="fr-FR" sz="8000" dirty="0" smtClean="0"/>
              <a:t/>
            </a:r>
            <a:br>
              <a:rPr lang="fr-FR" sz="8000" dirty="0" smtClean="0"/>
            </a:br>
            <a:endParaRPr lang="fr-FR" dirty="0"/>
          </a:p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sz="7200" dirty="0" smtClean="0"/>
              <a:t>Bienvenue à l’informatique mobile</a:t>
            </a:r>
            <a:endParaRPr lang="fr-FR" sz="7200" dirty="0"/>
          </a:p>
        </p:txBody>
      </p:sp>
    </p:spTree>
    <p:extLst>
      <p:ext uri="{BB962C8B-B14F-4D97-AF65-F5344CB8AC3E}">
        <p14:creationId xmlns:p14="http://schemas.microsoft.com/office/powerpoint/2010/main" val="30050911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Europe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2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Continental Europe 16x9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Pierre Huguet</dc:creator>
  <cp:lastModifiedBy>Pierre Huguet</cp:lastModifiedBy>
  <cp:revision>44</cp:revision>
  <dcterms:created xsi:type="dcterms:W3CDTF">2013-12-03T00:48:46Z</dcterms:created>
  <dcterms:modified xsi:type="dcterms:W3CDTF">2017-07-11T19:53:07Z</dcterms:modified>
</cp:coreProperties>
</file>