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7" r:id="rId2"/>
    <p:sldId id="298" r:id="rId3"/>
    <p:sldId id="299" r:id="rId4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74" y="-11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1/26/2018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1/26/2018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endParaRPr lang="fr-FR" sz="8000" dirty="0"/>
          </a:p>
          <a:p>
            <a:pPr algn="ctr"/>
            <a:endParaRPr lang="fr-FR" sz="8000" dirty="0" smtClean="0"/>
          </a:p>
          <a:p>
            <a:pPr algn="ctr"/>
            <a:r>
              <a:rPr lang="fr-FR" sz="8000" dirty="0" smtClean="0"/>
              <a:t>Géolocalisation, Cartes</a:t>
            </a:r>
            <a:br>
              <a:rPr lang="fr-FR" sz="8000" dirty="0" smtClean="0"/>
            </a:br>
            <a:r>
              <a:rPr lang="fr-FR" sz="8000" dirty="0" smtClean="0"/>
              <a:t>         et </a:t>
            </a:r>
            <a:r>
              <a:rPr lang="fr-FR" sz="8000" dirty="0" err="1" smtClean="0"/>
              <a:t>Uber</a:t>
            </a:r>
            <a:endParaRPr lang="fr-FR" sz="8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93" y="188076"/>
            <a:ext cx="3845915" cy="6048672"/>
          </a:xfrm>
          <a:prstGeom prst="rect">
            <a:avLst/>
          </a:prstGeom>
        </p:spPr>
      </p:pic>
      <p:sp>
        <p:nvSpPr>
          <p:cNvPr id="6" name="Espace réservé du texte 4"/>
          <p:cNvSpPr>
            <a:spLocks noGrp="1"/>
          </p:cNvSpPr>
          <p:nvPr>
            <p:ph type="body" idx="2"/>
          </p:nvPr>
        </p:nvSpPr>
        <p:spPr>
          <a:xfrm>
            <a:off x="8475662" y="2276872"/>
            <a:ext cx="3231976" cy="2439888"/>
          </a:xfrm>
        </p:spPr>
        <p:txBody>
          <a:bodyPr/>
          <a:lstStyle/>
          <a:p>
            <a:pPr algn="ctr"/>
            <a:r>
              <a:rPr lang="fr-FR" sz="23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endParaRPr lang="fr-FR" sz="8000" dirty="0"/>
          </a:p>
          <a:p>
            <a:pPr algn="ctr"/>
            <a:endParaRPr lang="fr-FR" sz="8000" dirty="0" smtClean="0"/>
          </a:p>
          <a:p>
            <a:pPr algn="ctr"/>
            <a:r>
              <a:rPr lang="fr-FR" sz="8000" dirty="0" smtClean="0"/>
              <a:t>Géolocalisation, Cartes</a:t>
            </a:r>
            <a:br>
              <a:rPr lang="fr-FR" sz="8000" dirty="0" smtClean="0"/>
            </a:br>
            <a:r>
              <a:rPr lang="fr-FR" sz="8000" dirty="0" smtClean="0"/>
              <a:t>         et </a:t>
            </a:r>
            <a:r>
              <a:rPr lang="fr-FR" sz="8000" dirty="0" err="1" smtClean="0"/>
              <a:t>Uber</a:t>
            </a:r>
            <a:endParaRPr lang="fr-FR" sz="8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93" y="188076"/>
            <a:ext cx="3845915" cy="6048672"/>
          </a:xfrm>
          <a:prstGeom prst="rect">
            <a:avLst/>
          </a:prstGeom>
        </p:spPr>
      </p:pic>
      <p:sp>
        <p:nvSpPr>
          <p:cNvPr id="6" name="Espace réservé du texte 4"/>
          <p:cNvSpPr>
            <a:spLocks noGrp="1"/>
          </p:cNvSpPr>
          <p:nvPr>
            <p:ph type="body" idx="2"/>
          </p:nvPr>
        </p:nvSpPr>
        <p:spPr>
          <a:xfrm>
            <a:off x="8475662" y="2276872"/>
            <a:ext cx="3231976" cy="2439888"/>
          </a:xfrm>
        </p:spPr>
        <p:txBody>
          <a:bodyPr/>
          <a:lstStyle/>
          <a:p>
            <a:pPr algn="ctr"/>
            <a:r>
              <a:rPr lang="fr-FR" sz="23900" dirty="0"/>
              <a:t>2</a:t>
            </a:r>
            <a:endParaRPr lang="fr-FR" sz="23900" dirty="0"/>
          </a:p>
        </p:txBody>
      </p:sp>
    </p:spTree>
    <p:extLst>
      <p:ext uri="{BB962C8B-B14F-4D97-AF65-F5344CB8AC3E}">
        <p14:creationId xmlns:p14="http://schemas.microsoft.com/office/powerpoint/2010/main" val="2438274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" y="3861048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endParaRPr lang="fr-FR" sz="8000" dirty="0"/>
          </a:p>
          <a:p>
            <a:pPr algn="ctr"/>
            <a:endParaRPr lang="fr-FR" sz="8000" dirty="0" smtClean="0"/>
          </a:p>
          <a:p>
            <a:pPr algn="ctr"/>
            <a:r>
              <a:rPr lang="fr-FR" sz="8000" dirty="0" smtClean="0"/>
              <a:t>Géolocalisation,</a:t>
            </a:r>
          </a:p>
          <a:p>
            <a:r>
              <a:rPr lang="fr-FR" sz="8000" dirty="0"/>
              <a:t> </a:t>
            </a:r>
            <a:r>
              <a:rPr lang="fr-FR" sz="8000" dirty="0" smtClean="0"/>
              <a:t>       </a:t>
            </a:r>
            <a:r>
              <a:rPr lang="fr-FR" sz="8000" dirty="0" smtClean="0"/>
              <a:t>GPS, </a:t>
            </a:r>
          </a:p>
          <a:p>
            <a:pPr algn="ctr"/>
            <a:r>
              <a:rPr lang="fr-FR" sz="8000" dirty="0" smtClean="0"/>
              <a:t>     Cartes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        </a:t>
            </a:r>
            <a:endParaRPr lang="fr-FR" sz="8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93" y="188076"/>
            <a:ext cx="3845915" cy="6048672"/>
          </a:xfrm>
          <a:prstGeom prst="rect">
            <a:avLst/>
          </a:prstGeom>
        </p:spPr>
      </p:pic>
      <p:sp>
        <p:nvSpPr>
          <p:cNvPr id="6" name="Espace réservé du texte 4"/>
          <p:cNvSpPr>
            <a:spLocks noGrp="1"/>
          </p:cNvSpPr>
          <p:nvPr>
            <p:ph type="body" idx="2"/>
          </p:nvPr>
        </p:nvSpPr>
        <p:spPr>
          <a:xfrm>
            <a:off x="8475662" y="2276872"/>
            <a:ext cx="3231976" cy="2439888"/>
          </a:xfrm>
        </p:spPr>
        <p:txBody>
          <a:bodyPr/>
          <a:lstStyle/>
          <a:p>
            <a:pPr algn="ctr"/>
            <a:r>
              <a:rPr lang="fr-FR" sz="239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4994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22</Words>
  <Application>Microsoft Office PowerPoint</Application>
  <PresentationFormat>Personnalisé</PresentationFormat>
  <Paragraphs>14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Continental Europe 16x9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47</cp:revision>
  <dcterms:created xsi:type="dcterms:W3CDTF">2013-12-03T00:48:46Z</dcterms:created>
  <dcterms:modified xsi:type="dcterms:W3CDTF">2018-01-26T13:00:43Z</dcterms:modified>
</cp:coreProperties>
</file>