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 id="2147483678"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3" d="100"/>
          <a:sy n="123" d="100"/>
        </p:scale>
        <p:origin x="-128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626134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803275" y="482600"/>
            <a:ext cx="3214688" cy="24098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482203" y="3053953"/>
            <a:ext cx="3857624" cy="2893218"/>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74" name="Shape 174"/>
          <p:cNvSpPr txBox="1">
            <a:spLocks noGrp="1"/>
          </p:cNvSpPr>
          <p:nvPr>
            <p:ph type="sldNum" idx="12"/>
          </p:nvPr>
        </p:nvSpPr>
        <p:spPr>
          <a:xfrm>
            <a:off x="2731368" y="6106790"/>
            <a:ext cx="2089546" cy="321468"/>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482203" y="3053953"/>
            <a:ext cx="3857624" cy="289321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803275" y="482600"/>
            <a:ext cx="3214688" cy="2409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82203" y="3053953"/>
            <a:ext cx="3857699" cy="28931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5" name="Shape 125"/>
          <p:cNvSpPr>
            <a:spLocks noGrp="1" noRot="1" noChangeAspect="1"/>
          </p:cNvSpPr>
          <p:nvPr>
            <p:ph type="sldImg" idx="2"/>
          </p:nvPr>
        </p:nvSpPr>
        <p:spPr>
          <a:xfrm>
            <a:off x="803275" y="482600"/>
            <a:ext cx="3214688" cy="24114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sldNum" idx="12"/>
          </p:nvPr>
        </p:nvSpPr>
        <p:spPr>
          <a:xfrm>
            <a:off x="2731368" y="6106790"/>
            <a:ext cx="2089546" cy="321468"/>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36" name="Shape 136"/>
          <p:cNvSpPr>
            <a:spLocks noGrp="1" noRot="1" noChangeAspect="1"/>
          </p:cNvSpPr>
          <p:nvPr>
            <p:ph type="sldImg" idx="2"/>
          </p:nvPr>
        </p:nvSpPr>
        <p:spPr>
          <a:xfrm>
            <a:off x="803275" y="487363"/>
            <a:ext cx="3214688" cy="2411412"/>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37" name="Shape 137"/>
          <p:cNvSpPr txBox="1">
            <a:spLocks noGrp="1"/>
          </p:cNvSpPr>
          <p:nvPr>
            <p:ph type="body" idx="1"/>
          </p:nvPr>
        </p:nvSpPr>
        <p:spPr>
          <a:xfrm>
            <a:off x="482203" y="3052837"/>
            <a:ext cx="3858741" cy="2893218"/>
          </a:xfrm>
          <a:prstGeom prst="rect">
            <a:avLst/>
          </a:prstGeom>
          <a:noFill/>
          <a:ln>
            <a:noFill/>
          </a:ln>
        </p:spPr>
        <p:txBody>
          <a:bodyPr lIns="91425" tIns="45700" rIns="91425" bIns="45700" anchor="ctr"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sldNum" idx="12"/>
          </p:nvPr>
        </p:nvSpPr>
        <p:spPr>
          <a:xfrm>
            <a:off x="2731368" y="6106790"/>
            <a:ext cx="2089546" cy="321468"/>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47" name="Shape 147"/>
          <p:cNvSpPr>
            <a:spLocks noGrp="1" noRot="1" noChangeAspect="1"/>
          </p:cNvSpPr>
          <p:nvPr>
            <p:ph type="sldImg" idx="2"/>
          </p:nvPr>
        </p:nvSpPr>
        <p:spPr>
          <a:xfrm>
            <a:off x="803275" y="487363"/>
            <a:ext cx="3214688" cy="2411412"/>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48" name="Shape 148"/>
          <p:cNvSpPr txBox="1">
            <a:spLocks noGrp="1"/>
          </p:cNvSpPr>
          <p:nvPr>
            <p:ph type="body" idx="1"/>
          </p:nvPr>
        </p:nvSpPr>
        <p:spPr>
          <a:xfrm>
            <a:off x="482203" y="3052837"/>
            <a:ext cx="3858741" cy="2893218"/>
          </a:xfrm>
          <a:prstGeom prst="rect">
            <a:avLst/>
          </a:prstGeom>
          <a:noFill/>
          <a:ln>
            <a:noFill/>
          </a:ln>
        </p:spPr>
        <p:txBody>
          <a:bodyPr lIns="91425" tIns="45700" rIns="91425" bIns="45700" anchor="ctr"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803275" y="482600"/>
            <a:ext cx="3214688" cy="24098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7" name="Shape 157"/>
          <p:cNvSpPr txBox="1">
            <a:spLocks noGrp="1"/>
          </p:cNvSpPr>
          <p:nvPr>
            <p:ph type="body" idx="1"/>
          </p:nvPr>
        </p:nvSpPr>
        <p:spPr>
          <a:xfrm>
            <a:off x="482203" y="3053953"/>
            <a:ext cx="3857624" cy="28932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a:t>Blocks editor</a:t>
            </a:r>
          </a:p>
        </p:txBody>
      </p:sp>
      <p:sp>
        <p:nvSpPr>
          <p:cNvPr id="158" name="Shape 158"/>
          <p:cNvSpPr txBox="1">
            <a:spLocks noGrp="1"/>
          </p:cNvSpPr>
          <p:nvPr>
            <p:ph type="sldNum" idx="12"/>
          </p:nvPr>
        </p:nvSpPr>
        <p:spPr>
          <a:xfrm>
            <a:off x="2731368" y="6106790"/>
            <a:ext cx="2089546" cy="321468"/>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482203" y="3053953"/>
            <a:ext cx="3857624" cy="289321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7" name="Shape 167"/>
          <p:cNvSpPr>
            <a:spLocks noGrp="1" noRot="1" noChangeAspect="1"/>
          </p:cNvSpPr>
          <p:nvPr>
            <p:ph type="sldImg" idx="2"/>
          </p:nvPr>
        </p:nvSpPr>
        <p:spPr>
          <a:xfrm>
            <a:off x="803275" y="482600"/>
            <a:ext cx="3214688" cy="2409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lvl="0"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1pPr>
            <a:lvl2pPr lvl="1"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2pPr>
            <a:lvl3pPr lvl="2"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3pPr>
            <a:lvl4pPr lvl="3"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4pPr>
            <a:lvl5pPr lvl="4"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5pPr>
            <a:lvl6pPr lvl="5"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6pPr>
            <a:lvl7pPr lvl="6"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7pPr>
            <a:lvl8pPr lvl="7"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8pPr>
            <a:lvl9pPr lvl="8"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lvl="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92968" y="178593"/>
            <a:ext cx="7358062" cy="1714500"/>
          </a:xfrm>
          <a:prstGeom prst="rect">
            <a:avLst/>
          </a:prstGeom>
          <a:noFill/>
          <a:ln>
            <a:noFill/>
          </a:ln>
        </p:spPr>
        <p:txBody>
          <a:bodyPr lIns="91425" tIns="91425" rIns="91425" bIns="91425" anchor="ctr" anchorCtr="0"/>
          <a:lstStyle>
            <a:lvl1pPr lvl="0" algn="ctr" rtl="0">
              <a:spcBef>
                <a:spcPts val="0"/>
              </a:spcBef>
              <a:spcAft>
                <a:spcPts val="0"/>
              </a:spcAft>
              <a:defRPr sz="8400">
                <a:solidFill>
                  <a:schemeClr val="dk1"/>
                </a:solidFill>
              </a:defRPr>
            </a:lvl1pPr>
            <a:lvl2pPr lvl="1" algn="ctr" rtl="0">
              <a:spcBef>
                <a:spcPts val="0"/>
              </a:spcBef>
              <a:spcAft>
                <a:spcPts val="0"/>
              </a:spcAft>
              <a:defRPr sz="8400">
                <a:solidFill>
                  <a:schemeClr val="dk1"/>
                </a:solidFill>
              </a:defRPr>
            </a:lvl2pPr>
            <a:lvl3pPr lvl="2" algn="ctr" rtl="0">
              <a:spcBef>
                <a:spcPts val="0"/>
              </a:spcBef>
              <a:spcAft>
                <a:spcPts val="0"/>
              </a:spcAft>
              <a:defRPr sz="8400">
                <a:solidFill>
                  <a:schemeClr val="dk1"/>
                </a:solidFill>
              </a:defRPr>
            </a:lvl3pPr>
            <a:lvl4pPr lvl="3" algn="ctr" rtl="0">
              <a:spcBef>
                <a:spcPts val="0"/>
              </a:spcBef>
              <a:spcAft>
                <a:spcPts val="0"/>
              </a:spcAft>
              <a:defRPr sz="8400">
                <a:solidFill>
                  <a:schemeClr val="dk1"/>
                </a:solidFill>
              </a:defRPr>
            </a:lvl4pPr>
            <a:lvl5pPr lvl="4" algn="ctr" rtl="0">
              <a:spcBef>
                <a:spcPts val="0"/>
              </a:spcBef>
              <a:spcAft>
                <a:spcPts val="0"/>
              </a:spcAft>
              <a:defRPr sz="8400">
                <a:solidFill>
                  <a:schemeClr val="dk1"/>
                </a:solidFill>
              </a:defRPr>
            </a:lvl5pPr>
            <a:lvl6pPr marL="457140" lvl="5" algn="ctr" rtl="0">
              <a:spcBef>
                <a:spcPts val="0"/>
              </a:spcBef>
              <a:spcAft>
                <a:spcPts val="0"/>
              </a:spcAft>
              <a:defRPr sz="8400">
                <a:solidFill>
                  <a:schemeClr val="dk1"/>
                </a:solidFill>
              </a:defRPr>
            </a:lvl6pPr>
            <a:lvl7pPr marL="914280" lvl="6" algn="ctr" rtl="0">
              <a:spcBef>
                <a:spcPts val="0"/>
              </a:spcBef>
              <a:spcAft>
                <a:spcPts val="0"/>
              </a:spcAft>
              <a:defRPr sz="8400">
                <a:solidFill>
                  <a:schemeClr val="dk1"/>
                </a:solidFill>
              </a:defRPr>
            </a:lvl7pPr>
            <a:lvl8pPr marL="1371421" lvl="7" algn="ctr" rtl="0">
              <a:spcBef>
                <a:spcPts val="0"/>
              </a:spcBef>
              <a:spcAft>
                <a:spcPts val="0"/>
              </a:spcAft>
              <a:defRPr sz="8400">
                <a:solidFill>
                  <a:schemeClr val="dk1"/>
                </a:solidFill>
              </a:defRPr>
            </a:lvl8pPr>
            <a:lvl9pPr marL="1828562" lvl="8" algn="ctr" rtl="0">
              <a:spcBef>
                <a:spcPts val="0"/>
              </a:spcBef>
              <a:spcAft>
                <a:spcPts val="0"/>
              </a:spcAft>
              <a:defRPr sz="8400">
                <a:solidFill>
                  <a:schemeClr val="dk1"/>
                </a:solidFill>
              </a:defRPr>
            </a:lvl9pPr>
          </a:lstStyle>
          <a:p>
            <a:endParaRPr/>
          </a:p>
        </p:txBody>
      </p:sp>
      <p:sp>
        <p:nvSpPr>
          <p:cNvPr id="37" name="Shape 37"/>
          <p:cNvSpPr txBox="1">
            <a:spLocks noGrp="1"/>
          </p:cNvSpPr>
          <p:nvPr>
            <p:ph type="body" idx="1"/>
          </p:nvPr>
        </p:nvSpPr>
        <p:spPr>
          <a:xfrm>
            <a:off x="892968" y="1946671"/>
            <a:ext cx="3625453" cy="4018359"/>
          </a:xfrm>
          <a:prstGeom prst="rect">
            <a:avLst/>
          </a:prstGeom>
          <a:noFill/>
          <a:ln>
            <a:noFill/>
          </a:ln>
        </p:spPr>
        <p:txBody>
          <a:bodyPr lIns="91425" tIns="91425" rIns="91425" bIns="91425" anchor="ctr" anchorCtr="0"/>
          <a:lstStyle>
            <a:lvl1pPr lvl="0" rtl="0">
              <a:spcBef>
                <a:spcPts val="0"/>
              </a:spcBef>
              <a:defRPr sz="2800"/>
            </a:lvl1pPr>
            <a:lvl2pPr lvl="1" rtl="0">
              <a:spcBef>
                <a:spcPts val="0"/>
              </a:spcBef>
              <a:defRPr sz="2500"/>
            </a:lvl2pPr>
            <a:lvl3pPr lvl="2" rtl="0">
              <a:spcBef>
                <a:spcPts val="0"/>
              </a:spcBef>
              <a:defRPr sz="21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8" name="Shape 38"/>
          <p:cNvSpPr txBox="1">
            <a:spLocks noGrp="1"/>
          </p:cNvSpPr>
          <p:nvPr>
            <p:ph type="body" idx="2"/>
          </p:nvPr>
        </p:nvSpPr>
        <p:spPr>
          <a:xfrm>
            <a:off x="4625578" y="1946671"/>
            <a:ext cx="3625453" cy="4018359"/>
          </a:xfrm>
          <a:prstGeom prst="rect">
            <a:avLst/>
          </a:prstGeom>
          <a:noFill/>
          <a:ln>
            <a:noFill/>
          </a:ln>
        </p:spPr>
        <p:txBody>
          <a:bodyPr lIns="91425" tIns="91425" rIns="91425" bIns="91425" anchor="ctr" anchorCtr="0"/>
          <a:lstStyle>
            <a:lvl1pPr lvl="0" rtl="0">
              <a:spcBef>
                <a:spcPts val="0"/>
              </a:spcBef>
              <a:defRPr sz="2800"/>
            </a:lvl1pPr>
            <a:lvl2pPr lvl="1" rtl="0">
              <a:spcBef>
                <a:spcPts val="0"/>
              </a:spcBef>
              <a:defRPr sz="2500"/>
            </a:lvl2pPr>
            <a:lvl3pPr lvl="2" rtl="0">
              <a:spcBef>
                <a:spcPts val="0"/>
              </a:spcBef>
              <a:defRPr sz="21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647" y="274587"/>
            <a:ext cx="8228706" cy="1142999"/>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body" idx="1"/>
          </p:nvPr>
        </p:nvSpPr>
        <p:spPr>
          <a:xfrm>
            <a:off x="457649" y="1534791"/>
            <a:ext cx="4039567" cy="639588"/>
          </a:xfrm>
          <a:prstGeom prst="rect">
            <a:avLst/>
          </a:prstGeom>
          <a:noFill/>
          <a:ln>
            <a:noFill/>
          </a:ln>
        </p:spPr>
        <p:txBody>
          <a:bodyPr lIns="91425" tIns="91425" rIns="91425" bIns="91425" anchor="b" anchorCtr="0"/>
          <a:lstStyle>
            <a:lvl1pPr marL="0" lvl="0" indent="0" rtl="0">
              <a:spcBef>
                <a:spcPts val="0"/>
              </a:spcBef>
              <a:buNone/>
              <a:defRPr sz="2500" b="1"/>
            </a:lvl1pPr>
            <a:lvl2pPr marL="457140" lvl="1" indent="-12640" rtl="0">
              <a:spcBef>
                <a:spcPts val="0"/>
              </a:spcBef>
              <a:buNone/>
              <a:defRPr sz="2100" b="1"/>
            </a:lvl2pPr>
            <a:lvl3pPr marL="914280" lvl="2" indent="-12580" rtl="0">
              <a:spcBef>
                <a:spcPts val="0"/>
              </a:spcBef>
              <a:buNone/>
              <a:defRPr sz="1800" b="1"/>
            </a:lvl3pPr>
            <a:lvl4pPr marL="1371421" lvl="3" indent="-12521" rtl="0">
              <a:spcBef>
                <a:spcPts val="0"/>
              </a:spcBef>
              <a:buNone/>
              <a:defRPr sz="1500" b="1"/>
            </a:lvl4pPr>
            <a:lvl5pPr marL="1828562" lvl="4" indent="-12462" rtl="0">
              <a:spcBef>
                <a:spcPts val="0"/>
              </a:spcBef>
              <a:buNone/>
              <a:defRPr sz="1500" b="1"/>
            </a:lvl5pPr>
            <a:lvl6pPr marL="2285702" lvl="5" indent="-12401" rtl="0">
              <a:spcBef>
                <a:spcPts val="0"/>
              </a:spcBef>
              <a:buNone/>
              <a:defRPr sz="1500" b="1"/>
            </a:lvl6pPr>
            <a:lvl7pPr marL="2742840" lvl="6" indent="-12339" rtl="0">
              <a:spcBef>
                <a:spcPts val="0"/>
              </a:spcBef>
              <a:buNone/>
              <a:defRPr sz="1500" b="1"/>
            </a:lvl7pPr>
            <a:lvl8pPr marL="3199982" lvl="7" indent="-12282" rtl="0">
              <a:spcBef>
                <a:spcPts val="0"/>
              </a:spcBef>
              <a:buNone/>
              <a:defRPr sz="1500" b="1"/>
            </a:lvl8pPr>
            <a:lvl9pPr marL="3657124" lvl="8" indent="-12224" rtl="0">
              <a:spcBef>
                <a:spcPts val="0"/>
              </a:spcBef>
              <a:buNone/>
              <a:defRPr sz="1500" b="1"/>
            </a:lvl9pPr>
          </a:lstStyle>
          <a:p>
            <a:endParaRPr/>
          </a:p>
        </p:txBody>
      </p:sp>
      <p:sp>
        <p:nvSpPr>
          <p:cNvPr id="42" name="Shape 42"/>
          <p:cNvSpPr txBox="1">
            <a:spLocks noGrp="1"/>
          </p:cNvSpPr>
          <p:nvPr>
            <p:ph type="body" idx="2"/>
          </p:nvPr>
        </p:nvSpPr>
        <p:spPr>
          <a:xfrm>
            <a:off x="457649" y="2174378"/>
            <a:ext cx="4039567" cy="3951386"/>
          </a:xfrm>
          <a:prstGeom prst="rect">
            <a:avLst/>
          </a:prstGeom>
          <a:noFill/>
          <a:ln>
            <a:noFill/>
          </a:ln>
        </p:spPr>
        <p:txBody>
          <a:bodyPr lIns="91425" tIns="91425" rIns="91425" bIns="91425" anchor="ctr" anchorCtr="0"/>
          <a:lstStyle>
            <a:lvl1pPr lvl="0" rtl="0">
              <a:spcBef>
                <a:spcPts val="0"/>
              </a:spcBef>
              <a:defRPr sz="2500"/>
            </a:lvl1pPr>
            <a:lvl2pPr lvl="1" rtl="0">
              <a:spcBef>
                <a:spcPts val="0"/>
              </a:spcBef>
              <a:defRPr sz="2100"/>
            </a:lvl2pPr>
            <a:lvl3pPr lvl="2" rtl="0">
              <a:spcBef>
                <a:spcPts val="0"/>
              </a:spcBef>
              <a:defRPr sz="1800"/>
            </a:lvl3pPr>
            <a:lvl4pPr lvl="3" rtl="0">
              <a:spcBef>
                <a:spcPts val="0"/>
              </a:spcBef>
              <a:defRPr sz="1500"/>
            </a:lvl4pPr>
            <a:lvl5pPr lvl="4" rtl="0">
              <a:spcBef>
                <a:spcPts val="0"/>
              </a:spcBef>
              <a:defRPr sz="1500"/>
            </a:lvl5pPr>
            <a:lvl6pPr lvl="5" rtl="0">
              <a:spcBef>
                <a:spcPts val="0"/>
              </a:spcBef>
              <a:defRPr sz="1500"/>
            </a:lvl6pPr>
            <a:lvl7pPr lvl="6" rtl="0">
              <a:spcBef>
                <a:spcPts val="0"/>
              </a:spcBef>
              <a:defRPr sz="1500"/>
            </a:lvl7pPr>
            <a:lvl8pPr lvl="7" rtl="0">
              <a:spcBef>
                <a:spcPts val="0"/>
              </a:spcBef>
              <a:defRPr sz="1500"/>
            </a:lvl8pPr>
            <a:lvl9pPr lvl="8" rtl="0">
              <a:spcBef>
                <a:spcPts val="0"/>
              </a:spcBef>
              <a:defRPr sz="1500"/>
            </a:lvl9pPr>
          </a:lstStyle>
          <a:p>
            <a:endParaRPr/>
          </a:p>
        </p:txBody>
      </p:sp>
      <p:sp>
        <p:nvSpPr>
          <p:cNvPr id="43" name="Shape 43"/>
          <p:cNvSpPr txBox="1">
            <a:spLocks noGrp="1"/>
          </p:cNvSpPr>
          <p:nvPr>
            <p:ph type="body" idx="3"/>
          </p:nvPr>
        </p:nvSpPr>
        <p:spPr>
          <a:xfrm>
            <a:off x="4644557" y="1534791"/>
            <a:ext cx="4041799" cy="639588"/>
          </a:xfrm>
          <a:prstGeom prst="rect">
            <a:avLst/>
          </a:prstGeom>
          <a:noFill/>
          <a:ln>
            <a:noFill/>
          </a:ln>
        </p:spPr>
        <p:txBody>
          <a:bodyPr lIns="91425" tIns="91425" rIns="91425" bIns="91425" anchor="b" anchorCtr="0"/>
          <a:lstStyle>
            <a:lvl1pPr marL="0" lvl="0" indent="0" rtl="0">
              <a:spcBef>
                <a:spcPts val="0"/>
              </a:spcBef>
              <a:buNone/>
              <a:defRPr sz="2500" b="1"/>
            </a:lvl1pPr>
            <a:lvl2pPr marL="457140" lvl="1" indent="-12640" rtl="0">
              <a:spcBef>
                <a:spcPts val="0"/>
              </a:spcBef>
              <a:buNone/>
              <a:defRPr sz="2100" b="1"/>
            </a:lvl2pPr>
            <a:lvl3pPr marL="914280" lvl="2" indent="-12580" rtl="0">
              <a:spcBef>
                <a:spcPts val="0"/>
              </a:spcBef>
              <a:buNone/>
              <a:defRPr sz="1800" b="1"/>
            </a:lvl3pPr>
            <a:lvl4pPr marL="1371421" lvl="3" indent="-12521" rtl="0">
              <a:spcBef>
                <a:spcPts val="0"/>
              </a:spcBef>
              <a:buNone/>
              <a:defRPr sz="1500" b="1"/>
            </a:lvl4pPr>
            <a:lvl5pPr marL="1828562" lvl="4" indent="-12462" rtl="0">
              <a:spcBef>
                <a:spcPts val="0"/>
              </a:spcBef>
              <a:buNone/>
              <a:defRPr sz="1500" b="1"/>
            </a:lvl5pPr>
            <a:lvl6pPr marL="2285702" lvl="5" indent="-12401" rtl="0">
              <a:spcBef>
                <a:spcPts val="0"/>
              </a:spcBef>
              <a:buNone/>
              <a:defRPr sz="1500" b="1"/>
            </a:lvl6pPr>
            <a:lvl7pPr marL="2742840" lvl="6" indent="-12339" rtl="0">
              <a:spcBef>
                <a:spcPts val="0"/>
              </a:spcBef>
              <a:buNone/>
              <a:defRPr sz="1500" b="1"/>
            </a:lvl7pPr>
            <a:lvl8pPr marL="3199982" lvl="7" indent="-12282" rtl="0">
              <a:spcBef>
                <a:spcPts val="0"/>
              </a:spcBef>
              <a:buNone/>
              <a:defRPr sz="1500" b="1"/>
            </a:lvl8pPr>
            <a:lvl9pPr marL="3657124" lvl="8" indent="-12224" rtl="0">
              <a:spcBef>
                <a:spcPts val="0"/>
              </a:spcBef>
              <a:buNone/>
              <a:defRPr sz="1500" b="1"/>
            </a:lvl9pPr>
          </a:lstStyle>
          <a:p>
            <a:endParaRPr/>
          </a:p>
        </p:txBody>
      </p:sp>
      <p:sp>
        <p:nvSpPr>
          <p:cNvPr id="44" name="Shape 44"/>
          <p:cNvSpPr txBox="1">
            <a:spLocks noGrp="1"/>
          </p:cNvSpPr>
          <p:nvPr>
            <p:ph type="body" idx="4"/>
          </p:nvPr>
        </p:nvSpPr>
        <p:spPr>
          <a:xfrm>
            <a:off x="4644557" y="2174378"/>
            <a:ext cx="4041799" cy="3951386"/>
          </a:xfrm>
          <a:prstGeom prst="rect">
            <a:avLst/>
          </a:prstGeom>
          <a:noFill/>
          <a:ln>
            <a:noFill/>
          </a:ln>
        </p:spPr>
        <p:txBody>
          <a:bodyPr lIns="91425" tIns="91425" rIns="91425" bIns="91425" anchor="ctr" anchorCtr="0"/>
          <a:lstStyle>
            <a:lvl1pPr lvl="0" rtl="0">
              <a:spcBef>
                <a:spcPts val="0"/>
              </a:spcBef>
              <a:defRPr sz="2500"/>
            </a:lvl1pPr>
            <a:lvl2pPr lvl="1" rtl="0">
              <a:spcBef>
                <a:spcPts val="0"/>
              </a:spcBef>
              <a:defRPr sz="2100"/>
            </a:lvl2pPr>
            <a:lvl3pPr lvl="2" rtl="0">
              <a:spcBef>
                <a:spcPts val="0"/>
              </a:spcBef>
              <a:defRPr sz="1800"/>
            </a:lvl3pPr>
            <a:lvl4pPr lvl="3" rtl="0">
              <a:spcBef>
                <a:spcPts val="0"/>
              </a:spcBef>
              <a:defRPr sz="1500"/>
            </a:lvl4pPr>
            <a:lvl5pPr lvl="4" rtl="0">
              <a:spcBef>
                <a:spcPts val="0"/>
              </a:spcBef>
              <a:defRPr sz="1500"/>
            </a:lvl5pPr>
            <a:lvl6pPr lvl="5" rtl="0">
              <a:spcBef>
                <a:spcPts val="0"/>
              </a:spcBef>
              <a:defRPr sz="1500"/>
            </a:lvl6pPr>
            <a:lvl7pPr lvl="6" rtl="0">
              <a:spcBef>
                <a:spcPts val="0"/>
              </a:spcBef>
              <a:defRPr sz="1500"/>
            </a:lvl7pPr>
            <a:lvl8pPr lvl="7" rtl="0">
              <a:spcBef>
                <a:spcPts val="0"/>
              </a:spcBef>
              <a:defRPr sz="1500"/>
            </a:lvl8pPr>
            <a:lvl9pPr lvl="8" rtl="0">
              <a:spcBef>
                <a:spcPts val="0"/>
              </a:spcBef>
              <a:defRPr sz="1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92968" y="178593"/>
            <a:ext cx="7358062" cy="1714500"/>
          </a:xfrm>
          <a:prstGeom prst="rect">
            <a:avLst/>
          </a:prstGeom>
          <a:noFill/>
          <a:ln>
            <a:noFill/>
          </a:ln>
        </p:spPr>
        <p:txBody>
          <a:bodyPr lIns="91425" tIns="91425" rIns="91425" bIns="91425" anchor="ctr" anchorCtr="0"/>
          <a:lstStyle>
            <a:lvl1pPr lvl="0" algn="ctr" rtl="0">
              <a:spcBef>
                <a:spcPts val="0"/>
              </a:spcBef>
              <a:spcAft>
                <a:spcPts val="0"/>
              </a:spcAft>
              <a:defRPr sz="8400">
                <a:solidFill>
                  <a:schemeClr val="dk1"/>
                </a:solidFill>
              </a:defRPr>
            </a:lvl1pPr>
            <a:lvl2pPr lvl="1" algn="ctr" rtl="0">
              <a:spcBef>
                <a:spcPts val="0"/>
              </a:spcBef>
              <a:spcAft>
                <a:spcPts val="0"/>
              </a:spcAft>
              <a:defRPr sz="8400">
                <a:solidFill>
                  <a:schemeClr val="dk1"/>
                </a:solidFill>
              </a:defRPr>
            </a:lvl2pPr>
            <a:lvl3pPr lvl="2" algn="ctr" rtl="0">
              <a:spcBef>
                <a:spcPts val="0"/>
              </a:spcBef>
              <a:spcAft>
                <a:spcPts val="0"/>
              </a:spcAft>
              <a:defRPr sz="8400">
                <a:solidFill>
                  <a:schemeClr val="dk1"/>
                </a:solidFill>
              </a:defRPr>
            </a:lvl3pPr>
            <a:lvl4pPr lvl="3" algn="ctr" rtl="0">
              <a:spcBef>
                <a:spcPts val="0"/>
              </a:spcBef>
              <a:spcAft>
                <a:spcPts val="0"/>
              </a:spcAft>
              <a:defRPr sz="8400">
                <a:solidFill>
                  <a:schemeClr val="dk1"/>
                </a:solidFill>
              </a:defRPr>
            </a:lvl4pPr>
            <a:lvl5pPr lvl="4" algn="ctr" rtl="0">
              <a:spcBef>
                <a:spcPts val="0"/>
              </a:spcBef>
              <a:spcAft>
                <a:spcPts val="0"/>
              </a:spcAft>
              <a:defRPr sz="8400">
                <a:solidFill>
                  <a:schemeClr val="dk1"/>
                </a:solidFill>
              </a:defRPr>
            </a:lvl5pPr>
            <a:lvl6pPr marL="457140" lvl="5" algn="ctr" rtl="0">
              <a:spcBef>
                <a:spcPts val="0"/>
              </a:spcBef>
              <a:spcAft>
                <a:spcPts val="0"/>
              </a:spcAft>
              <a:defRPr sz="8400">
                <a:solidFill>
                  <a:schemeClr val="dk1"/>
                </a:solidFill>
              </a:defRPr>
            </a:lvl6pPr>
            <a:lvl7pPr marL="914280" lvl="6" algn="ctr" rtl="0">
              <a:spcBef>
                <a:spcPts val="0"/>
              </a:spcBef>
              <a:spcAft>
                <a:spcPts val="0"/>
              </a:spcAft>
              <a:defRPr sz="8400">
                <a:solidFill>
                  <a:schemeClr val="dk1"/>
                </a:solidFill>
              </a:defRPr>
            </a:lvl7pPr>
            <a:lvl8pPr marL="1371421" lvl="7" algn="ctr" rtl="0">
              <a:spcBef>
                <a:spcPts val="0"/>
              </a:spcBef>
              <a:spcAft>
                <a:spcPts val="0"/>
              </a:spcAft>
              <a:defRPr sz="8400">
                <a:solidFill>
                  <a:schemeClr val="dk1"/>
                </a:solidFill>
              </a:defRPr>
            </a:lvl8pPr>
            <a:lvl9pPr marL="1828562" lvl="8" algn="ctr" rtl="0">
              <a:spcBef>
                <a:spcPts val="0"/>
              </a:spcBef>
              <a:spcAft>
                <a:spcPts val="0"/>
              </a:spcAft>
              <a:defRPr sz="84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649" y="273472"/>
            <a:ext cx="3008188" cy="1161975"/>
          </a:xfrm>
          <a:prstGeom prst="rect">
            <a:avLst/>
          </a:prstGeom>
          <a:noFill/>
          <a:ln>
            <a:noFill/>
          </a:ln>
        </p:spPr>
        <p:txBody>
          <a:bodyPr lIns="91425" tIns="91425" rIns="91425" bIns="91425" anchor="b" anchorCtr="0"/>
          <a:lstStyle>
            <a:lvl1pPr lvl="0" algn="l" rtl="0">
              <a:spcBef>
                <a:spcPts val="0"/>
              </a:spcBef>
              <a:defRPr sz="21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1"/>
          </p:nvPr>
        </p:nvSpPr>
        <p:spPr>
          <a:xfrm>
            <a:off x="3575223" y="273472"/>
            <a:ext cx="5111129" cy="5852293"/>
          </a:xfrm>
          <a:prstGeom prst="rect">
            <a:avLst/>
          </a:prstGeom>
          <a:noFill/>
          <a:ln>
            <a:noFill/>
          </a:ln>
        </p:spPr>
        <p:txBody>
          <a:bodyPr lIns="91425" tIns="91425" rIns="91425" bIns="91425" anchor="ctr" anchorCtr="0"/>
          <a:lstStyle>
            <a:lvl1pPr lvl="0" rtl="0">
              <a:spcBef>
                <a:spcPts val="0"/>
              </a:spcBef>
              <a:defRPr sz="3200"/>
            </a:lvl1pPr>
            <a:lvl2pPr lvl="1" rtl="0">
              <a:spcBef>
                <a:spcPts val="0"/>
              </a:spcBef>
              <a:defRPr sz="2800"/>
            </a:lvl2pPr>
            <a:lvl3pPr lvl="2" rtl="0">
              <a:spcBef>
                <a:spcPts val="0"/>
              </a:spcBef>
              <a:defRPr sz="2500"/>
            </a:lvl3pPr>
            <a:lvl4pPr lvl="3" rtl="0">
              <a:spcBef>
                <a:spcPts val="0"/>
              </a:spcBef>
              <a:defRPr sz="2100"/>
            </a:lvl4pPr>
            <a:lvl5pPr lvl="4" rtl="0">
              <a:spcBef>
                <a:spcPts val="0"/>
              </a:spcBef>
              <a:defRPr sz="2100"/>
            </a:lvl5pPr>
            <a:lvl6pPr lvl="5" rtl="0">
              <a:spcBef>
                <a:spcPts val="0"/>
              </a:spcBef>
              <a:defRPr sz="2100"/>
            </a:lvl6pPr>
            <a:lvl7pPr lvl="6" rtl="0">
              <a:spcBef>
                <a:spcPts val="0"/>
              </a:spcBef>
              <a:defRPr sz="2100"/>
            </a:lvl7pPr>
            <a:lvl8pPr lvl="7" rtl="0">
              <a:spcBef>
                <a:spcPts val="0"/>
              </a:spcBef>
              <a:defRPr sz="2100"/>
            </a:lvl8pPr>
            <a:lvl9pPr lvl="8" rtl="0">
              <a:spcBef>
                <a:spcPts val="0"/>
              </a:spcBef>
              <a:defRPr sz="2100"/>
            </a:lvl9pPr>
          </a:lstStyle>
          <a:p>
            <a:endParaRPr/>
          </a:p>
        </p:txBody>
      </p:sp>
      <p:sp>
        <p:nvSpPr>
          <p:cNvPr id="51" name="Shape 51"/>
          <p:cNvSpPr txBox="1">
            <a:spLocks noGrp="1"/>
          </p:cNvSpPr>
          <p:nvPr>
            <p:ph type="body" idx="2"/>
          </p:nvPr>
        </p:nvSpPr>
        <p:spPr>
          <a:xfrm>
            <a:off x="457649" y="1435447"/>
            <a:ext cx="3008188" cy="4690317"/>
          </a:xfrm>
          <a:prstGeom prst="rect">
            <a:avLst/>
          </a:prstGeom>
          <a:noFill/>
          <a:ln>
            <a:noFill/>
          </a:ln>
        </p:spPr>
        <p:txBody>
          <a:bodyPr lIns="91425" tIns="91425" rIns="91425" bIns="91425" anchor="ctr" anchorCtr="0"/>
          <a:lstStyle>
            <a:lvl1pPr marL="0" lvl="0" indent="0" rtl="0">
              <a:spcBef>
                <a:spcPts val="0"/>
              </a:spcBef>
              <a:buNone/>
              <a:defRPr sz="1400"/>
            </a:lvl1pPr>
            <a:lvl2pPr marL="457140" lvl="1" indent="-12640" rtl="0">
              <a:spcBef>
                <a:spcPts val="0"/>
              </a:spcBef>
              <a:buNone/>
              <a:defRPr sz="1200"/>
            </a:lvl2pPr>
            <a:lvl3pPr marL="914280" lvl="2" indent="-12580" rtl="0">
              <a:spcBef>
                <a:spcPts val="0"/>
              </a:spcBef>
              <a:buNone/>
              <a:defRPr sz="1000"/>
            </a:lvl3pPr>
            <a:lvl4pPr marL="1371421" lvl="3" indent="-12521" rtl="0">
              <a:spcBef>
                <a:spcPts val="0"/>
              </a:spcBef>
              <a:buNone/>
              <a:defRPr sz="900"/>
            </a:lvl4pPr>
            <a:lvl5pPr marL="1828562" lvl="4" indent="-12462" rtl="0">
              <a:spcBef>
                <a:spcPts val="0"/>
              </a:spcBef>
              <a:buNone/>
              <a:defRPr sz="900"/>
            </a:lvl5pPr>
            <a:lvl6pPr marL="2285702" lvl="5" indent="-12401" rtl="0">
              <a:spcBef>
                <a:spcPts val="0"/>
              </a:spcBef>
              <a:buNone/>
              <a:defRPr sz="900"/>
            </a:lvl6pPr>
            <a:lvl7pPr marL="2742840" lvl="6" indent="-12339" rtl="0">
              <a:spcBef>
                <a:spcPts val="0"/>
              </a:spcBef>
              <a:buNone/>
              <a:defRPr sz="900"/>
            </a:lvl7pPr>
            <a:lvl8pPr marL="3199982" lvl="7" indent="-12282" rtl="0">
              <a:spcBef>
                <a:spcPts val="0"/>
              </a:spcBef>
              <a:buNone/>
              <a:defRPr sz="900"/>
            </a:lvl8pPr>
            <a:lvl9pPr marL="3657124" lvl="8" indent="-12224" rtl="0">
              <a:spcBef>
                <a:spcPts val="0"/>
              </a:spcBef>
              <a:buNone/>
              <a:defRPr sz="9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792637" y="4800825"/>
            <a:ext cx="5486177" cy="567035"/>
          </a:xfrm>
          <a:prstGeom prst="rect">
            <a:avLst/>
          </a:prstGeom>
          <a:noFill/>
          <a:ln>
            <a:noFill/>
          </a:ln>
        </p:spPr>
        <p:txBody>
          <a:bodyPr lIns="91425" tIns="91425" rIns="91425" bIns="91425" anchor="b" anchorCtr="0"/>
          <a:lstStyle>
            <a:lvl1pPr lvl="0" algn="l" rtl="0">
              <a:spcBef>
                <a:spcPts val="0"/>
              </a:spcBef>
              <a:defRPr sz="21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4" name="Shape 54"/>
          <p:cNvSpPr txBox="1">
            <a:spLocks noGrp="1"/>
          </p:cNvSpPr>
          <p:nvPr>
            <p:ph type="body" idx="1"/>
          </p:nvPr>
        </p:nvSpPr>
        <p:spPr>
          <a:xfrm>
            <a:off x="1792637" y="5367860"/>
            <a:ext cx="5486177" cy="804787"/>
          </a:xfrm>
          <a:prstGeom prst="rect">
            <a:avLst/>
          </a:prstGeom>
          <a:noFill/>
          <a:ln>
            <a:noFill/>
          </a:ln>
        </p:spPr>
        <p:txBody>
          <a:bodyPr lIns="91425" tIns="91425" rIns="91425" bIns="91425" anchor="ctr" anchorCtr="0"/>
          <a:lstStyle>
            <a:lvl1pPr marL="0" lvl="0" indent="0" rtl="0">
              <a:spcBef>
                <a:spcPts val="0"/>
              </a:spcBef>
              <a:buNone/>
              <a:defRPr sz="1400"/>
            </a:lvl1pPr>
            <a:lvl2pPr marL="457140" lvl="1" indent="-12640" rtl="0">
              <a:spcBef>
                <a:spcPts val="0"/>
              </a:spcBef>
              <a:buNone/>
              <a:defRPr sz="1200"/>
            </a:lvl2pPr>
            <a:lvl3pPr marL="914280" lvl="2" indent="-12580" rtl="0">
              <a:spcBef>
                <a:spcPts val="0"/>
              </a:spcBef>
              <a:buNone/>
              <a:defRPr sz="1000"/>
            </a:lvl3pPr>
            <a:lvl4pPr marL="1371421" lvl="3" indent="-12521" rtl="0">
              <a:spcBef>
                <a:spcPts val="0"/>
              </a:spcBef>
              <a:buNone/>
              <a:defRPr sz="900"/>
            </a:lvl4pPr>
            <a:lvl5pPr marL="1828562" lvl="4" indent="-12462" rtl="0">
              <a:spcBef>
                <a:spcPts val="0"/>
              </a:spcBef>
              <a:buNone/>
              <a:defRPr sz="900"/>
            </a:lvl5pPr>
            <a:lvl6pPr marL="2285702" lvl="5" indent="-12401" rtl="0">
              <a:spcBef>
                <a:spcPts val="0"/>
              </a:spcBef>
              <a:buNone/>
              <a:defRPr sz="900"/>
            </a:lvl6pPr>
            <a:lvl7pPr marL="2742840" lvl="6" indent="-12339" rtl="0">
              <a:spcBef>
                <a:spcPts val="0"/>
              </a:spcBef>
              <a:buNone/>
              <a:defRPr sz="900"/>
            </a:lvl7pPr>
            <a:lvl8pPr marL="3199982" lvl="7" indent="-12282" rtl="0">
              <a:spcBef>
                <a:spcPts val="0"/>
              </a:spcBef>
              <a:buNone/>
              <a:defRPr sz="900"/>
            </a:lvl8pPr>
            <a:lvl9pPr marL="3657124" lvl="8" indent="-12224" rtl="0">
              <a:spcBef>
                <a:spcPts val="0"/>
              </a:spcBef>
              <a:buNone/>
              <a:defRPr sz="9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892968" y="178593"/>
            <a:ext cx="7358062" cy="1714500"/>
          </a:xfrm>
          <a:prstGeom prst="rect">
            <a:avLst/>
          </a:prstGeom>
          <a:noFill/>
          <a:ln>
            <a:noFill/>
          </a:ln>
        </p:spPr>
        <p:txBody>
          <a:bodyPr lIns="91425" tIns="91425" rIns="91425" bIns="91425" anchor="ctr" anchorCtr="0"/>
          <a:lstStyle>
            <a:lvl1pPr lvl="0" algn="ctr" rtl="0">
              <a:spcBef>
                <a:spcPts val="0"/>
              </a:spcBef>
              <a:spcAft>
                <a:spcPts val="0"/>
              </a:spcAft>
              <a:defRPr sz="8400">
                <a:solidFill>
                  <a:schemeClr val="dk1"/>
                </a:solidFill>
              </a:defRPr>
            </a:lvl1pPr>
            <a:lvl2pPr lvl="1" algn="ctr" rtl="0">
              <a:spcBef>
                <a:spcPts val="0"/>
              </a:spcBef>
              <a:spcAft>
                <a:spcPts val="0"/>
              </a:spcAft>
              <a:defRPr sz="8400">
                <a:solidFill>
                  <a:schemeClr val="dk1"/>
                </a:solidFill>
              </a:defRPr>
            </a:lvl2pPr>
            <a:lvl3pPr lvl="2" algn="ctr" rtl="0">
              <a:spcBef>
                <a:spcPts val="0"/>
              </a:spcBef>
              <a:spcAft>
                <a:spcPts val="0"/>
              </a:spcAft>
              <a:defRPr sz="8400">
                <a:solidFill>
                  <a:schemeClr val="dk1"/>
                </a:solidFill>
              </a:defRPr>
            </a:lvl3pPr>
            <a:lvl4pPr lvl="3" algn="ctr" rtl="0">
              <a:spcBef>
                <a:spcPts val="0"/>
              </a:spcBef>
              <a:spcAft>
                <a:spcPts val="0"/>
              </a:spcAft>
              <a:defRPr sz="8400">
                <a:solidFill>
                  <a:schemeClr val="dk1"/>
                </a:solidFill>
              </a:defRPr>
            </a:lvl4pPr>
            <a:lvl5pPr lvl="4" algn="ctr" rtl="0">
              <a:spcBef>
                <a:spcPts val="0"/>
              </a:spcBef>
              <a:spcAft>
                <a:spcPts val="0"/>
              </a:spcAft>
              <a:defRPr sz="8400">
                <a:solidFill>
                  <a:schemeClr val="dk1"/>
                </a:solidFill>
              </a:defRPr>
            </a:lvl5pPr>
            <a:lvl6pPr marL="457140" lvl="5" algn="ctr" rtl="0">
              <a:spcBef>
                <a:spcPts val="0"/>
              </a:spcBef>
              <a:spcAft>
                <a:spcPts val="0"/>
              </a:spcAft>
              <a:defRPr sz="8400">
                <a:solidFill>
                  <a:schemeClr val="dk1"/>
                </a:solidFill>
              </a:defRPr>
            </a:lvl6pPr>
            <a:lvl7pPr marL="914280" lvl="6" algn="ctr" rtl="0">
              <a:spcBef>
                <a:spcPts val="0"/>
              </a:spcBef>
              <a:spcAft>
                <a:spcPts val="0"/>
              </a:spcAft>
              <a:defRPr sz="8400">
                <a:solidFill>
                  <a:schemeClr val="dk1"/>
                </a:solidFill>
              </a:defRPr>
            </a:lvl7pPr>
            <a:lvl8pPr marL="1371421" lvl="7" algn="ctr" rtl="0">
              <a:spcBef>
                <a:spcPts val="0"/>
              </a:spcBef>
              <a:spcAft>
                <a:spcPts val="0"/>
              </a:spcAft>
              <a:defRPr sz="8400">
                <a:solidFill>
                  <a:schemeClr val="dk1"/>
                </a:solidFill>
              </a:defRPr>
            </a:lvl8pPr>
            <a:lvl9pPr marL="1828562" lvl="8" algn="ctr" rtl="0">
              <a:spcBef>
                <a:spcPts val="0"/>
              </a:spcBef>
              <a:spcAft>
                <a:spcPts val="0"/>
              </a:spcAft>
              <a:defRPr sz="8400">
                <a:solidFill>
                  <a:schemeClr val="dk1"/>
                </a:solidFill>
              </a:defRPr>
            </a:lvl9pPr>
          </a:lstStyle>
          <a:p>
            <a:endParaRPr/>
          </a:p>
        </p:txBody>
      </p:sp>
      <p:sp>
        <p:nvSpPr>
          <p:cNvPr id="57" name="Shape 57"/>
          <p:cNvSpPr txBox="1">
            <a:spLocks noGrp="1"/>
          </p:cNvSpPr>
          <p:nvPr>
            <p:ph type="body" idx="1"/>
          </p:nvPr>
        </p:nvSpPr>
        <p:spPr>
          <a:xfrm rot="5400000">
            <a:off x="2562820" y="276820"/>
            <a:ext cx="4018359" cy="7358062"/>
          </a:xfrm>
          <a:prstGeom prst="rect">
            <a:avLst/>
          </a:prstGeom>
          <a:noFill/>
          <a:ln>
            <a:noFill/>
          </a:ln>
        </p:spPr>
        <p:txBody>
          <a:bodyPr lIns="91425" tIns="91425" rIns="91425" bIns="91425" anchor="ctr" anchorCtr="0"/>
          <a:lstStyle>
            <a:lvl1pPr marL="836613" lvl="0" indent="-290513" algn="l" rtl="0">
              <a:spcBef>
                <a:spcPts val="2400"/>
              </a:spcBef>
              <a:spcAft>
                <a:spcPts val="0"/>
              </a:spcAft>
              <a:buClr>
                <a:schemeClr val="dk1"/>
              </a:buClr>
              <a:buFont typeface="Arial"/>
              <a:buChar char="●"/>
              <a:defRPr sz="4300">
                <a:solidFill>
                  <a:schemeClr val="dk1"/>
                </a:solidFill>
              </a:defRPr>
            </a:lvl1pPr>
            <a:lvl2pPr marL="1281113" lvl="1" indent="-290513" algn="l" rtl="0">
              <a:spcBef>
                <a:spcPts val="2400"/>
              </a:spcBef>
              <a:spcAft>
                <a:spcPts val="0"/>
              </a:spcAft>
              <a:buClr>
                <a:schemeClr val="dk1"/>
              </a:buClr>
              <a:buFont typeface="Arial"/>
              <a:buChar char="●"/>
              <a:defRPr sz="4300">
                <a:solidFill>
                  <a:schemeClr val="dk1"/>
                </a:solidFill>
              </a:defRPr>
            </a:lvl2pPr>
            <a:lvl3pPr marL="1725613" lvl="2" indent="-290513" algn="l" rtl="0">
              <a:spcBef>
                <a:spcPts val="2400"/>
              </a:spcBef>
              <a:spcAft>
                <a:spcPts val="0"/>
              </a:spcAft>
              <a:buClr>
                <a:schemeClr val="dk1"/>
              </a:buClr>
              <a:buFont typeface="Arial"/>
              <a:buChar char="●"/>
              <a:defRPr sz="4300">
                <a:solidFill>
                  <a:schemeClr val="dk1"/>
                </a:solidFill>
              </a:defRPr>
            </a:lvl3pPr>
            <a:lvl4pPr marL="2170113" lvl="3" indent="-290513" algn="l" rtl="0">
              <a:spcBef>
                <a:spcPts val="2400"/>
              </a:spcBef>
              <a:spcAft>
                <a:spcPts val="0"/>
              </a:spcAft>
              <a:buClr>
                <a:schemeClr val="dk1"/>
              </a:buClr>
              <a:buFont typeface="Arial"/>
              <a:buChar char="●"/>
              <a:defRPr sz="4300">
                <a:solidFill>
                  <a:schemeClr val="dk1"/>
                </a:solidFill>
              </a:defRPr>
            </a:lvl4pPr>
            <a:lvl5pPr marL="2614613" lvl="4" indent="-290513" algn="l" rtl="0">
              <a:spcBef>
                <a:spcPts val="2400"/>
              </a:spcBef>
              <a:spcAft>
                <a:spcPts val="0"/>
              </a:spcAft>
              <a:buClr>
                <a:schemeClr val="dk1"/>
              </a:buClr>
              <a:buFont typeface="Arial"/>
              <a:buChar char="●"/>
              <a:defRPr sz="4300">
                <a:solidFill>
                  <a:schemeClr val="dk1"/>
                </a:solidFill>
              </a:defRPr>
            </a:lvl5pPr>
            <a:lvl6pPr marL="3072999" lvl="5" indent="-304399" algn="l" rtl="0">
              <a:spcBef>
                <a:spcPts val="2400"/>
              </a:spcBef>
              <a:spcAft>
                <a:spcPts val="0"/>
              </a:spcAft>
              <a:buClr>
                <a:schemeClr val="dk1"/>
              </a:buClr>
              <a:buFont typeface="Arial"/>
              <a:buChar char="●"/>
              <a:defRPr sz="4300">
                <a:solidFill>
                  <a:schemeClr val="dk1"/>
                </a:solidFill>
              </a:defRPr>
            </a:lvl6pPr>
            <a:lvl7pPr marL="3530139" lvl="6" indent="-304339" algn="l" rtl="0">
              <a:spcBef>
                <a:spcPts val="2400"/>
              </a:spcBef>
              <a:spcAft>
                <a:spcPts val="0"/>
              </a:spcAft>
              <a:buClr>
                <a:schemeClr val="dk1"/>
              </a:buClr>
              <a:buFont typeface="Arial"/>
              <a:buChar char="●"/>
              <a:defRPr sz="4300">
                <a:solidFill>
                  <a:schemeClr val="dk1"/>
                </a:solidFill>
              </a:defRPr>
            </a:lvl7pPr>
            <a:lvl8pPr marL="3987281" lvl="7" indent="-304281" algn="l" rtl="0">
              <a:spcBef>
                <a:spcPts val="2400"/>
              </a:spcBef>
              <a:spcAft>
                <a:spcPts val="0"/>
              </a:spcAft>
              <a:buClr>
                <a:schemeClr val="dk1"/>
              </a:buClr>
              <a:buFont typeface="Arial"/>
              <a:buChar char="●"/>
              <a:defRPr sz="4300">
                <a:solidFill>
                  <a:schemeClr val="dk1"/>
                </a:solidFill>
              </a:defRPr>
            </a:lvl8pPr>
            <a:lvl9pPr marL="4444420" lvl="8" indent="-304220" algn="l" rtl="0">
              <a:spcBef>
                <a:spcPts val="2400"/>
              </a:spcBef>
              <a:spcAft>
                <a:spcPts val="0"/>
              </a:spcAft>
              <a:buClr>
                <a:schemeClr val="dk1"/>
              </a:buClr>
              <a:buFont typeface="Arial"/>
              <a:buChar char="●"/>
              <a:defRPr sz="4300">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rot="5400000">
            <a:off x="4438054" y="2152053"/>
            <a:ext cx="5786437" cy="1839515"/>
          </a:xfrm>
          <a:prstGeom prst="rect">
            <a:avLst/>
          </a:prstGeom>
          <a:noFill/>
          <a:ln>
            <a:noFill/>
          </a:ln>
        </p:spPr>
        <p:txBody>
          <a:bodyPr lIns="91425" tIns="91425" rIns="91425" bIns="91425" anchor="ctr" anchorCtr="0"/>
          <a:lstStyle>
            <a:lvl1pPr lvl="0" algn="ctr" rtl="0">
              <a:spcBef>
                <a:spcPts val="0"/>
              </a:spcBef>
              <a:spcAft>
                <a:spcPts val="0"/>
              </a:spcAft>
              <a:defRPr sz="8400">
                <a:solidFill>
                  <a:schemeClr val="dk1"/>
                </a:solidFill>
              </a:defRPr>
            </a:lvl1pPr>
            <a:lvl2pPr lvl="1" algn="ctr" rtl="0">
              <a:spcBef>
                <a:spcPts val="0"/>
              </a:spcBef>
              <a:spcAft>
                <a:spcPts val="0"/>
              </a:spcAft>
              <a:defRPr sz="8400">
                <a:solidFill>
                  <a:schemeClr val="dk1"/>
                </a:solidFill>
              </a:defRPr>
            </a:lvl2pPr>
            <a:lvl3pPr lvl="2" algn="ctr" rtl="0">
              <a:spcBef>
                <a:spcPts val="0"/>
              </a:spcBef>
              <a:spcAft>
                <a:spcPts val="0"/>
              </a:spcAft>
              <a:defRPr sz="8400">
                <a:solidFill>
                  <a:schemeClr val="dk1"/>
                </a:solidFill>
              </a:defRPr>
            </a:lvl3pPr>
            <a:lvl4pPr lvl="3" algn="ctr" rtl="0">
              <a:spcBef>
                <a:spcPts val="0"/>
              </a:spcBef>
              <a:spcAft>
                <a:spcPts val="0"/>
              </a:spcAft>
              <a:defRPr sz="8400">
                <a:solidFill>
                  <a:schemeClr val="dk1"/>
                </a:solidFill>
              </a:defRPr>
            </a:lvl4pPr>
            <a:lvl5pPr lvl="4" algn="ctr" rtl="0">
              <a:spcBef>
                <a:spcPts val="0"/>
              </a:spcBef>
              <a:spcAft>
                <a:spcPts val="0"/>
              </a:spcAft>
              <a:defRPr sz="8400">
                <a:solidFill>
                  <a:schemeClr val="dk1"/>
                </a:solidFill>
              </a:defRPr>
            </a:lvl5pPr>
            <a:lvl6pPr marL="457140" lvl="5" algn="ctr" rtl="0">
              <a:spcBef>
                <a:spcPts val="0"/>
              </a:spcBef>
              <a:spcAft>
                <a:spcPts val="0"/>
              </a:spcAft>
              <a:defRPr sz="8400">
                <a:solidFill>
                  <a:schemeClr val="dk1"/>
                </a:solidFill>
              </a:defRPr>
            </a:lvl6pPr>
            <a:lvl7pPr marL="914280" lvl="6" algn="ctr" rtl="0">
              <a:spcBef>
                <a:spcPts val="0"/>
              </a:spcBef>
              <a:spcAft>
                <a:spcPts val="0"/>
              </a:spcAft>
              <a:defRPr sz="8400">
                <a:solidFill>
                  <a:schemeClr val="dk1"/>
                </a:solidFill>
              </a:defRPr>
            </a:lvl7pPr>
            <a:lvl8pPr marL="1371421" lvl="7" algn="ctr" rtl="0">
              <a:spcBef>
                <a:spcPts val="0"/>
              </a:spcBef>
              <a:spcAft>
                <a:spcPts val="0"/>
              </a:spcAft>
              <a:defRPr sz="8400">
                <a:solidFill>
                  <a:schemeClr val="dk1"/>
                </a:solidFill>
              </a:defRPr>
            </a:lvl8pPr>
            <a:lvl9pPr marL="1828562" lvl="8" algn="ctr" rtl="0">
              <a:spcBef>
                <a:spcPts val="0"/>
              </a:spcBef>
              <a:spcAft>
                <a:spcPts val="0"/>
              </a:spcAft>
              <a:defRPr sz="8400">
                <a:solidFill>
                  <a:schemeClr val="dk1"/>
                </a:solidFill>
              </a:defRPr>
            </a:lvl9pPr>
          </a:lstStyle>
          <a:p>
            <a:endParaRPr/>
          </a:p>
        </p:txBody>
      </p:sp>
      <p:sp>
        <p:nvSpPr>
          <p:cNvPr id="60" name="Shape 60"/>
          <p:cNvSpPr txBox="1">
            <a:spLocks noGrp="1"/>
          </p:cNvSpPr>
          <p:nvPr>
            <p:ph type="body" idx="1"/>
          </p:nvPr>
        </p:nvSpPr>
        <p:spPr>
          <a:xfrm rot="5400000">
            <a:off x="705445" y="366116"/>
            <a:ext cx="5786437" cy="5411390"/>
          </a:xfrm>
          <a:prstGeom prst="rect">
            <a:avLst/>
          </a:prstGeom>
          <a:noFill/>
          <a:ln>
            <a:noFill/>
          </a:ln>
        </p:spPr>
        <p:txBody>
          <a:bodyPr lIns="91425" tIns="91425" rIns="91425" bIns="91425" anchor="ctr" anchorCtr="0"/>
          <a:lstStyle>
            <a:lvl1pPr marL="836613" lvl="0" indent="-290513" algn="l" rtl="0">
              <a:spcBef>
                <a:spcPts val="2400"/>
              </a:spcBef>
              <a:spcAft>
                <a:spcPts val="0"/>
              </a:spcAft>
              <a:buClr>
                <a:schemeClr val="dk1"/>
              </a:buClr>
              <a:buFont typeface="Arial"/>
              <a:buChar char="●"/>
              <a:defRPr sz="4300">
                <a:solidFill>
                  <a:schemeClr val="dk1"/>
                </a:solidFill>
              </a:defRPr>
            </a:lvl1pPr>
            <a:lvl2pPr marL="1281113" lvl="1" indent="-290513" algn="l" rtl="0">
              <a:spcBef>
                <a:spcPts val="2400"/>
              </a:spcBef>
              <a:spcAft>
                <a:spcPts val="0"/>
              </a:spcAft>
              <a:buClr>
                <a:schemeClr val="dk1"/>
              </a:buClr>
              <a:buFont typeface="Arial"/>
              <a:buChar char="●"/>
              <a:defRPr sz="4300">
                <a:solidFill>
                  <a:schemeClr val="dk1"/>
                </a:solidFill>
              </a:defRPr>
            </a:lvl2pPr>
            <a:lvl3pPr marL="1725613" lvl="2" indent="-290513" algn="l" rtl="0">
              <a:spcBef>
                <a:spcPts val="2400"/>
              </a:spcBef>
              <a:spcAft>
                <a:spcPts val="0"/>
              </a:spcAft>
              <a:buClr>
                <a:schemeClr val="dk1"/>
              </a:buClr>
              <a:buFont typeface="Arial"/>
              <a:buChar char="●"/>
              <a:defRPr sz="4300">
                <a:solidFill>
                  <a:schemeClr val="dk1"/>
                </a:solidFill>
              </a:defRPr>
            </a:lvl3pPr>
            <a:lvl4pPr marL="2170113" lvl="3" indent="-290513" algn="l" rtl="0">
              <a:spcBef>
                <a:spcPts val="2400"/>
              </a:spcBef>
              <a:spcAft>
                <a:spcPts val="0"/>
              </a:spcAft>
              <a:buClr>
                <a:schemeClr val="dk1"/>
              </a:buClr>
              <a:buFont typeface="Arial"/>
              <a:buChar char="●"/>
              <a:defRPr sz="4300">
                <a:solidFill>
                  <a:schemeClr val="dk1"/>
                </a:solidFill>
              </a:defRPr>
            </a:lvl4pPr>
            <a:lvl5pPr marL="2614613" lvl="4" indent="-290513" algn="l" rtl="0">
              <a:spcBef>
                <a:spcPts val="2400"/>
              </a:spcBef>
              <a:spcAft>
                <a:spcPts val="0"/>
              </a:spcAft>
              <a:buClr>
                <a:schemeClr val="dk1"/>
              </a:buClr>
              <a:buFont typeface="Arial"/>
              <a:buChar char="●"/>
              <a:defRPr sz="4300">
                <a:solidFill>
                  <a:schemeClr val="dk1"/>
                </a:solidFill>
              </a:defRPr>
            </a:lvl5pPr>
            <a:lvl6pPr marL="3072999" lvl="5" indent="-304399" algn="l" rtl="0">
              <a:spcBef>
                <a:spcPts val="2400"/>
              </a:spcBef>
              <a:spcAft>
                <a:spcPts val="0"/>
              </a:spcAft>
              <a:buClr>
                <a:schemeClr val="dk1"/>
              </a:buClr>
              <a:buFont typeface="Arial"/>
              <a:buChar char="●"/>
              <a:defRPr sz="4300">
                <a:solidFill>
                  <a:schemeClr val="dk1"/>
                </a:solidFill>
              </a:defRPr>
            </a:lvl6pPr>
            <a:lvl7pPr marL="3530139" lvl="6" indent="-304339" algn="l" rtl="0">
              <a:spcBef>
                <a:spcPts val="2400"/>
              </a:spcBef>
              <a:spcAft>
                <a:spcPts val="0"/>
              </a:spcAft>
              <a:buClr>
                <a:schemeClr val="dk1"/>
              </a:buClr>
              <a:buFont typeface="Arial"/>
              <a:buChar char="●"/>
              <a:defRPr sz="4300">
                <a:solidFill>
                  <a:schemeClr val="dk1"/>
                </a:solidFill>
              </a:defRPr>
            </a:lvl7pPr>
            <a:lvl8pPr marL="3987281" lvl="7" indent="-304281" algn="l" rtl="0">
              <a:spcBef>
                <a:spcPts val="2400"/>
              </a:spcBef>
              <a:spcAft>
                <a:spcPts val="0"/>
              </a:spcAft>
              <a:buClr>
                <a:schemeClr val="dk1"/>
              </a:buClr>
              <a:buFont typeface="Arial"/>
              <a:buChar char="●"/>
              <a:defRPr sz="4300">
                <a:solidFill>
                  <a:schemeClr val="dk1"/>
                </a:solidFill>
              </a:defRPr>
            </a:lvl8pPr>
            <a:lvl9pPr marL="4444420" lvl="8" indent="-304220" algn="l" rtl="0">
              <a:spcBef>
                <a:spcPts val="2400"/>
              </a:spcBef>
              <a:spcAft>
                <a:spcPts val="0"/>
              </a:spcAft>
              <a:buClr>
                <a:schemeClr val="dk1"/>
              </a:buClr>
              <a:buFont typeface="Arial"/>
              <a:buChar char="●"/>
              <a:defRPr sz="4300">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354" y="2130849"/>
            <a:ext cx="7773293" cy="1470049"/>
          </a:xfrm>
          <a:prstGeom prst="rect">
            <a:avLst/>
          </a:prstGeom>
          <a:noFill/>
          <a:ln>
            <a:noFill/>
          </a:ln>
        </p:spPr>
        <p:txBody>
          <a:bodyPr lIns="91425" tIns="91425" rIns="91425" bIns="91425" anchor="t" anchorCtr="0"/>
          <a:lstStyle>
            <a:lvl1pPr marL="0" marR="0" lvl="0" indent="0" algn="ctr" rtl="0">
              <a:spcBef>
                <a:spcPts val="0"/>
              </a:spcBef>
              <a:spcAft>
                <a:spcPts val="0"/>
              </a:spcAft>
              <a:defRPr sz="8400" b="0" i="0" u="none" strike="noStrike" cap="none">
                <a:solidFill>
                  <a:schemeClr val="dk1"/>
                </a:solidFill>
                <a:latin typeface="Arial"/>
                <a:ea typeface="Arial"/>
                <a:cs typeface="Arial"/>
                <a:sym typeface="Arial"/>
              </a:defRPr>
            </a:lvl1pPr>
            <a:lvl2pPr marL="0" marR="0" lvl="1" indent="0" algn="ctr" rtl="0">
              <a:spcBef>
                <a:spcPts val="0"/>
              </a:spcBef>
              <a:spcAft>
                <a:spcPts val="0"/>
              </a:spcAft>
              <a:defRPr sz="8400" b="0" i="0" u="none" strike="noStrike" cap="none">
                <a:solidFill>
                  <a:schemeClr val="dk1"/>
                </a:solidFill>
                <a:latin typeface="Arial"/>
                <a:ea typeface="Arial"/>
                <a:cs typeface="Arial"/>
                <a:sym typeface="Arial"/>
              </a:defRPr>
            </a:lvl2pPr>
            <a:lvl3pPr marL="0" marR="0" lvl="2" indent="0" algn="ctr" rtl="0">
              <a:spcBef>
                <a:spcPts val="0"/>
              </a:spcBef>
              <a:spcAft>
                <a:spcPts val="0"/>
              </a:spcAft>
              <a:defRPr sz="8400" b="0" i="0" u="none" strike="noStrike" cap="none">
                <a:solidFill>
                  <a:schemeClr val="dk1"/>
                </a:solidFill>
                <a:latin typeface="Arial"/>
                <a:ea typeface="Arial"/>
                <a:cs typeface="Arial"/>
                <a:sym typeface="Arial"/>
              </a:defRPr>
            </a:lvl3pPr>
            <a:lvl4pPr marL="0" marR="0" lvl="3" indent="0" algn="ctr" rtl="0">
              <a:spcBef>
                <a:spcPts val="0"/>
              </a:spcBef>
              <a:spcAft>
                <a:spcPts val="0"/>
              </a:spcAft>
              <a:defRPr sz="8400" b="0" i="0" u="none" strike="noStrike" cap="none">
                <a:solidFill>
                  <a:schemeClr val="dk1"/>
                </a:solidFill>
                <a:latin typeface="Arial"/>
                <a:ea typeface="Arial"/>
                <a:cs typeface="Arial"/>
                <a:sym typeface="Arial"/>
              </a:defRPr>
            </a:lvl4pPr>
            <a:lvl5pPr marL="0" marR="0" lvl="4" indent="0" algn="ctr" rtl="0">
              <a:spcBef>
                <a:spcPts val="0"/>
              </a:spcBef>
              <a:spcAft>
                <a:spcPts val="0"/>
              </a:spcAft>
              <a:defRPr sz="8400" b="0" i="0" u="none" strike="noStrike" cap="none">
                <a:solidFill>
                  <a:schemeClr val="dk1"/>
                </a:solidFill>
                <a:latin typeface="Arial"/>
                <a:ea typeface="Arial"/>
                <a:cs typeface="Arial"/>
                <a:sym typeface="Arial"/>
              </a:defRPr>
            </a:lvl5pPr>
            <a:lvl6pPr marL="457140" marR="0" lvl="5" indent="-12640" algn="ctr" rtl="0">
              <a:spcBef>
                <a:spcPts val="0"/>
              </a:spcBef>
              <a:spcAft>
                <a:spcPts val="0"/>
              </a:spcAft>
              <a:defRPr sz="8400" b="0" i="0" u="none" strike="noStrike" cap="none">
                <a:solidFill>
                  <a:schemeClr val="dk1"/>
                </a:solidFill>
                <a:latin typeface="Arial"/>
                <a:ea typeface="Arial"/>
                <a:cs typeface="Arial"/>
                <a:sym typeface="Arial"/>
              </a:defRPr>
            </a:lvl6pPr>
            <a:lvl7pPr marL="914280" marR="0" lvl="6" indent="-12580" algn="ctr" rtl="0">
              <a:spcBef>
                <a:spcPts val="0"/>
              </a:spcBef>
              <a:spcAft>
                <a:spcPts val="0"/>
              </a:spcAft>
              <a:defRPr sz="8400" b="0" i="0" u="none" strike="noStrike" cap="none">
                <a:solidFill>
                  <a:schemeClr val="dk1"/>
                </a:solidFill>
                <a:latin typeface="Arial"/>
                <a:ea typeface="Arial"/>
                <a:cs typeface="Arial"/>
                <a:sym typeface="Arial"/>
              </a:defRPr>
            </a:lvl7pPr>
            <a:lvl8pPr marL="1371421" marR="0" lvl="7" indent="-12521" algn="ctr" rtl="0">
              <a:spcBef>
                <a:spcPts val="0"/>
              </a:spcBef>
              <a:spcAft>
                <a:spcPts val="0"/>
              </a:spcAft>
              <a:defRPr sz="8400" b="0" i="0" u="none" strike="noStrike" cap="none">
                <a:solidFill>
                  <a:schemeClr val="dk1"/>
                </a:solidFill>
                <a:latin typeface="Arial"/>
                <a:ea typeface="Arial"/>
                <a:cs typeface="Arial"/>
                <a:sym typeface="Arial"/>
              </a:defRPr>
            </a:lvl8pPr>
            <a:lvl9pPr marL="1828562" marR="0" lvl="8" indent="-12462" algn="ctr" rtl="0">
              <a:spcBef>
                <a:spcPts val="0"/>
              </a:spcBef>
              <a:spcAft>
                <a:spcPts val="0"/>
              </a:spcAft>
              <a:defRPr sz="84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ubTitle" idx="1"/>
          </p:nvPr>
        </p:nvSpPr>
        <p:spPr>
          <a:xfrm>
            <a:off x="1371826" y="3886648"/>
            <a:ext cx="6400353" cy="1752451"/>
          </a:xfrm>
          <a:prstGeom prst="rect">
            <a:avLst/>
          </a:prstGeom>
          <a:noFill/>
          <a:ln>
            <a:noFill/>
          </a:ln>
        </p:spPr>
        <p:txBody>
          <a:bodyPr lIns="91425" tIns="91425" rIns="91425" bIns="91425" anchor="t" anchorCtr="0"/>
          <a:lstStyle>
            <a:lvl1pPr marL="0" marR="0" lvl="0" indent="0"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1pPr>
            <a:lvl2pPr marL="457140" marR="0" lvl="1" indent="-12640"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2pPr>
            <a:lvl3pPr marL="914280" marR="0" lvl="2" indent="-12580"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3pPr>
            <a:lvl4pPr marL="1371421" marR="0" lvl="3" indent="-12521"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4pPr>
            <a:lvl5pPr marL="1828562" marR="0" lvl="4" indent="-12462"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5pPr>
            <a:lvl6pPr marL="2285702" marR="0" lvl="5" indent="-12401"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6pPr>
            <a:lvl7pPr marL="2742840" marR="0" lvl="6" indent="-12339"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7pPr>
            <a:lvl8pPr marL="3199982" marR="0" lvl="7" indent="-12282"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8pPr>
            <a:lvl9pPr marL="3657124" marR="0" lvl="8" indent="-12224"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647" y="274587"/>
            <a:ext cx="8228706" cy="1142999"/>
          </a:xfrm>
          <a:prstGeom prst="rect">
            <a:avLst/>
          </a:prstGeom>
          <a:noFill/>
          <a:ln>
            <a:noFill/>
          </a:ln>
        </p:spPr>
        <p:txBody>
          <a:bodyPr lIns="91425" tIns="91425" rIns="91425" bIns="91425" anchor="t" anchorCtr="0"/>
          <a:lstStyle>
            <a:lvl1pPr lvl="0" algn="ctr" rtl="0">
              <a:spcBef>
                <a:spcPts val="0"/>
              </a:spcBef>
              <a:spcAft>
                <a:spcPts val="0"/>
              </a:spcAft>
              <a:defRPr sz="8400">
                <a:solidFill>
                  <a:schemeClr val="dk1"/>
                </a:solidFill>
              </a:defRPr>
            </a:lvl1pPr>
            <a:lvl2pPr lvl="1" algn="ctr" rtl="0">
              <a:spcBef>
                <a:spcPts val="0"/>
              </a:spcBef>
              <a:spcAft>
                <a:spcPts val="0"/>
              </a:spcAft>
              <a:defRPr sz="8400">
                <a:solidFill>
                  <a:schemeClr val="dk1"/>
                </a:solidFill>
              </a:defRPr>
            </a:lvl2pPr>
            <a:lvl3pPr lvl="2" algn="ctr" rtl="0">
              <a:spcBef>
                <a:spcPts val="0"/>
              </a:spcBef>
              <a:spcAft>
                <a:spcPts val="0"/>
              </a:spcAft>
              <a:defRPr sz="8400">
                <a:solidFill>
                  <a:schemeClr val="dk1"/>
                </a:solidFill>
              </a:defRPr>
            </a:lvl3pPr>
            <a:lvl4pPr lvl="3" algn="ctr" rtl="0">
              <a:spcBef>
                <a:spcPts val="0"/>
              </a:spcBef>
              <a:spcAft>
                <a:spcPts val="0"/>
              </a:spcAft>
              <a:defRPr sz="8400">
                <a:solidFill>
                  <a:schemeClr val="dk1"/>
                </a:solidFill>
              </a:defRPr>
            </a:lvl4pPr>
            <a:lvl5pPr lvl="4" algn="ctr" rtl="0">
              <a:spcBef>
                <a:spcPts val="0"/>
              </a:spcBef>
              <a:spcAft>
                <a:spcPts val="0"/>
              </a:spcAft>
              <a:defRPr sz="8400">
                <a:solidFill>
                  <a:schemeClr val="dk1"/>
                </a:solidFill>
              </a:defRPr>
            </a:lvl5pPr>
            <a:lvl6pPr marL="457140" lvl="5" algn="ctr" rtl="0">
              <a:spcBef>
                <a:spcPts val="0"/>
              </a:spcBef>
              <a:spcAft>
                <a:spcPts val="0"/>
              </a:spcAft>
              <a:defRPr sz="8400">
                <a:solidFill>
                  <a:schemeClr val="dk1"/>
                </a:solidFill>
              </a:defRPr>
            </a:lvl6pPr>
            <a:lvl7pPr marL="914280" lvl="6" algn="ctr" rtl="0">
              <a:spcBef>
                <a:spcPts val="0"/>
              </a:spcBef>
              <a:spcAft>
                <a:spcPts val="0"/>
              </a:spcAft>
              <a:defRPr sz="8400">
                <a:solidFill>
                  <a:schemeClr val="dk1"/>
                </a:solidFill>
              </a:defRPr>
            </a:lvl7pPr>
            <a:lvl8pPr marL="1371421" lvl="7" algn="ctr" rtl="0">
              <a:spcBef>
                <a:spcPts val="0"/>
              </a:spcBef>
              <a:spcAft>
                <a:spcPts val="0"/>
              </a:spcAft>
              <a:defRPr sz="8400">
                <a:solidFill>
                  <a:schemeClr val="dk1"/>
                </a:solidFill>
              </a:defRPr>
            </a:lvl8pPr>
            <a:lvl9pPr marL="1828562" lvl="8" algn="ctr" rtl="0">
              <a:spcBef>
                <a:spcPts val="0"/>
              </a:spcBef>
              <a:spcAft>
                <a:spcPts val="0"/>
              </a:spcAft>
              <a:defRPr sz="8400">
                <a:solidFill>
                  <a:schemeClr val="dk1"/>
                </a:solidFill>
              </a:defRPr>
            </a:lvl9pPr>
          </a:lstStyle>
          <a:p>
            <a:endParaRPr/>
          </a:p>
        </p:txBody>
      </p:sp>
      <p:sp>
        <p:nvSpPr>
          <p:cNvPr id="67" name="Shape 67"/>
          <p:cNvSpPr txBox="1">
            <a:spLocks noGrp="1"/>
          </p:cNvSpPr>
          <p:nvPr>
            <p:ph type="body" idx="1"/>
          </p:nvPr>
        </p:nvSpPr>
        <p:spPr>
          <a:xfrm>
            <a:off x="457647" y="1600647"/>
            <a:ext cx="8228706" cy="4525119"/>
          </a:xfrm>
          <a:prstGeom prst="rect">
            <a:avLst/>
          </a:prstGeom>
          <a:noFill/>
          <a:ln>
            <a:noFill/>
          </a:ln>
        </p:spPr>
        <p:txBody>
          <a:bodyPr lIns="91425" tIns="91425" rIns="91425" bIns="91425" anchor="t" anchorCtr="0"/>
          <a:lstStyle>
            <a:lvl1pPr marL="887413" lvl="0" indent="-290513" algn="l" rtl="0">
              <a:spcBef>
                <a:spcPts val="2400"/>
              </a:spcBef>
              <a:spcAft>
                <a:spcPts val="0"/>
              </a:spcAft>
              <a:buClr>
                <a:schemeClr val="dk1"/>
              </a:buClr>
              <a:buFont typeface="Arial"/>
              <a:buChar char="●"/>
              <a:defRPr sz="4300">
                <a:solidFill>
                  <a:schemeClr val="dk1"/>
                </a:solidFill>
              </a:defRPr>
            </a:lvl1pPr>
            <a:lvl2pPr marL="1331913" lvl="1" indent="-290513" algn="l" rtl="0">
              <a:spcBef>
                <a:spcPts val="2400"/>
              </a:spcBef>
              <a:spcAft>
                <a:spcPts val="0"/>
              </a:spcAft>
              <a:buClr>
                <a:schemeClr val="dk1"/>
              </a:buClr>
              <a:buFont typeface="Arial"/>
              <a:buChar char="●"/>
              <a:defRPr sz="4300">
                <a:solidFill>
                  <a:schemeClr val="dk1"/>
                </a:solidFill>
              </a:defRPr>
            </a:lvl2pPr>
            <a:lvl3pPr marL="1776413" lvl="2" indent="-290513" algn="l" rtl="0">
              <a:spcBef>
                <a:spcPts val="2400"/>
              </a:spcBef>
              <a:spcAft>
                <a:spcPts val="0"/>
              </a:spcAft>
              <a:buClr>
                <a:schemeClr val="dk1"/>
              </a:buClr>
              <a:buFont typeface="Arial"/>
              <a:buChar char="●"/>
              <a:defRPr sz="4300">
                <a:solidFill>
                  <a:schemeClr val="dk1"/>
                </a:solidFill>
              </a:defRPr>
            </a:lvl3pPr>
            <a:lvl4pPr marL="2220913" lvl="3" indent="-290513" algn="l" rtl="0">
              <a:spcBef>
                <a:spcPts val="2400"/>
              </a:spcBef>
              <a:spcAft>
                <a:spcPts val="0"/>
              </a:spcAft>
              <a:buClr>
                <a:schemeClr val="dk1"/>
              </a:buClr>
              <a:buFont typeface="Arial"/>
              <a:buChar char="●"/>
              <a:defRPr sz="4300">
                <a:solidFill>
                  <a:schemeClr val="dk1"/>
                </a:solidFill>
              </a:defRPr>
            </a:lvl4pPr>
            <a:lvl5pPr marL="2665413" lvl="4" indent="-290513" algn="l" rtl="0">
              <a:spcBef>
                <a:spcPts val="2400"/>
              </a:spcBef>
              <a:spcAft>
                <a:spcPts val="0"/>
              </a:spcAft>
              <a:buClr>
                <a:schemeClr val="dk1"/>
              </a:buClr>
              <a:buFont typeface="Arial"/>
              <a:buChar char="●"/>
              <a:defRPr sz="4300">
                <a:solidFill>
                  <a:schemeClr val="dk1"/>
                </a:solidFill>
              </a:defRPr>
            </a:lvl5pPr>
            <a:lvl6pPr marL="3123793" lvl="5" indent="-304393" algn="l" rtl="0">
              <a:spcBef>
                <a:spcPts val="2400"/>
              </a:spcBef>
              <a:spcAft>
                <a:spcPts val="0"/>
              </a:spcAft>
              <a:buClr>
                <a:schemeClr val="dk1"/>
              </a:buClr>
              <a:buFont typeface="Arial"/>
              <a:buChar char="●"/>
              <a:defRPr sz="4300">
                <a:solidFill>
                  <a:schemeClr val="dk1"/>
                </a:solidFill>
              </a:defRPr>
            </a:lvl6pPr>
            <a:lvl7pPr marL="3580931" lvl="6" indent="-304331" algn="l" rtl="0">
              <a:spcBef>
                <a:spcPts val="2400"/>
              </a:spcBef>
              <a:spcAft>
                <a:spcPts val="0"/>
              </a:spcAft>
              <a:buClr>
                <a:schemeClr val="dk1"/>
              </a:buClr>
              <a:buFont typeface="Arial"/>
              <a:buChar char="●"/>
              <a:defRPr sz="4300">
                <a:solidFill>
                  <a:schemeClr val="dk1"/>
                </a:solidFill>
              </a:defRPr>
            </a:lvl7pPr>
            <a:lvl8pPr marL="4038074" lvl="7" indent="-304274" algn="l" rtl="0">
              <a:spcBef>
                <a:spcPts val="2400"/>
              </a:spcBef>
              <a:spcAft>
                <a:spcPts val="0"/>
              </a:spcAft>
              <a:buClr>
                <a:schemeClr val="dk1"/>
              </a:buClr>
              <a:buFont typeface="Arial"/>
              <a:buChar char="●"/>
              <a:defRPr sz="4300">
                <a:solidFill>
                  <a:schemeClr val="dk1"/>
                </a:solidFill>
              </a:defRPr>
            </a:lvl8pPr>
            <a:lvl9pPr marL="4495214" lvl="8" indent="-304214" algn="l" rtl="0">
              <a:spcBef>
                <a:spcPts val="2400"/>
              </a:spcBef>
              <a:spcAft>
                <a:spcPts val="0"/>
              </a:spcAft>
              <a:buClr>
                <a:schemeClr val="dk1"/>
              </a:buClr>
              <a:buFont typeface="Arial"/>
              <a:buChar char="●"/>
              <a:defRPr sz="43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dk1"/>
                </a:solidFill>
                <a:latin typeface="Arial"/>
                <a:ea typeface="Arial"/>
                <a:cs typeface="Arial"/>
                <a:sym typeface="Arial"/>
              </a:defRPr>
            </a:lvl1pPr>
            <a:lvl2pPr lvl="1" algn="l" rtl="0">
              <a:spcBef>
                <a:spcPts val="0"/>
              </a:spcBef>
              <a:buSzPct val="100000"/>
              <a:buFont typeface="Arial"/>
              <a:buNone/>
              <a:defRPr sz="3600" b="1">
                <a:solidFill>
                  <a:schemeClr val="dk1"/>
                </a:solidFill>
                <a:latin typeface="Arial"/>
                <a:ea typeface="Arial"/>
                <a:cs typeface="Arial"/>
                <a:sym typeface="Arial"/>
              </a:defRPr>
            </a:lvl2pPr>
            <a:lvl3pPr lvl="2" algn="l" rtl="0">
              <a:spcBef>
                <a:spcPts val="0"/>
              </a:spcBef>
              <a:buSzPct val="100000"/>
              <a:buFont typeface="Arial"/>
              <a:buNone/>
              <a:defRPr sz="3600" b="1">
                <a:solidFill>
                  <a:schemeClr val="dk1"/>
                </a:solidFill>
                <a:latin typeface="Arial"/>
                <a:ea typeface="Arial"/>
                <a:cs typeface="Arial"/>
                <a:sym typeface="Arial"/>
              </a:defRPr>
            </a:lvl3pPr>
            <a:lvl4pPr lvl="3" algn="l" rtl="0">
              <a:spcBef>
                <a:spcPts val="0"/>
              </a:spcBef>
              <a:buSzPct val="100000"/>
              <a:buFont typeface="Arial"/>
              <a:buNone/>
              <a:defRPr sz="3600" b="1">
                <a:solidFill>
                  <a:schemeClr val="dk1"/>
                </a:solidFill>
                <a:latin typeface="Arial"/>
                <a:ea typeface="Arial"/>
                <a:cs typeface="Arial"/>
                <a:sym typeface="Arial"/>
              </a:defRPr>
            </a:lvl4pPr>
            <a:lvl5pPr lvl="4" algn="l" rtl="0">
              <a:spcBef>
                <a:spcPts val="0"/>
              </a:spcBef>
              <a:buSzPct val="100000"/>
              <a:buFont typeface="Arial"/>
              <a:buNone/>
              <a:defRPr sz="3600" b="1">
                <a:solidFill>
                  <a:schemeClr val="dk1"/>
                </a:solidFill>
                <a:latin typeface="Arial"/>
                <a:ea typeface="Arial"/>
                <a:cs typeface="Arial"/>
                <a:sym typeface="Arial"/>
              </a:defRPr>
            </a:lvl5pPr>
            <a:lvl6pPr lvl="5" algn="l" rtl="0">
              <a:spcBef>
                <a:spcPts val="0"/>
              </a:spcBef>
              <a:buSzPct val="100000"/>
              <a:buFont typeface="Arial"/>
              <a:buNone/>
              <a:defRPr sz="3600" b="1">
                <a:solidFill>
                  <a:schemeClr val="dk1"/>
                </a:solidFill>
                <a:latin typeface="Arial"/>
                <a:ea typeface="Arial"/>
                <a:cs typeface="Arial"/>
                <a:sym typeface="Arial"/>
              </a:defRPr>
            </a:lvl6pPr>
            <a:lvl7pPr lvl="6" algn="l" rtl="0">
              <a:spcBef>
                <a:spcPts val="0"/>
              </a:spcBef>
              <a:buSzPct val="100000"/>
              <a:buFont typeface="Arial"/>
              <a:buNone/>
              <a:defRPr sz="3600" b="1">
                <a:solidFill>
                  <a:schemeClr val="dk1"/>
                </a:solidFill>
                <a:latin typeface="Arial"/>
                <a:ea typeface="Arial"/>
                <a:cs typeface="Arial"/>
                <a:sym typeface="Arial"/>
              </a:defRPr>
            </a:lvl7pPr>
            <a:lvl8pPr lvl="7" algn="l" rtl="0">
              <a:spcBef>
                <a:spcPts val="0"/>
              </a:spcBef>
              <a:buSzPct val="100000"/>
              <a:buFont typeface="Arial"/>
              <a:buNone/>
              <a:defRPr sz="3600" b="1">
                <a:solidFill>
                  <a:schemeClr val="dk1"/>
                </a:solidFill>
                <a:latin typeface="Arial"/>
                <a:ea typeface="Arial"/>
                <a:cs typeface="Arial"/>
                <a:sym typeface="Arial"/>
              </a:defRPr>
            </a:lvl8pPr>
            <a:lvl9pPr lvl="8"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3" name="Shape 13"/>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190" y="4406803"/>
            <a:ext cx="7772176" cy="1361777"/>
          </a:xfrm>
          <a:prstGeom prst="rect">
            <a:avLst/>
          </a:prstGeom>
          <a:noFill/>
          <a:ln>
            <a:noFill/>
          </a:ln>
        </p:spPr>
        <p:txBody>
          <a:bodyPr lIns="91425" tIns="91425" rIns="91425" bIns="91425" anchor="t" anchorCtr="0"/>
          <a:lstStyle>
            <a:lvl1pPr lvl="0" algn="l" rtl="0">
              <a:spcBef>
                <a:spcPts val="0"/>
              </a:spcBef>
              <a:defRPr sz="4000" b="1" cap="small"/>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a:off x="722190" y="2906614"/>
            <a:ext cx="7772176" cy="1500187"/>
          </a:xfrm>
          <a:prstGeom prst="rect">
            <a:avLst/>
          </a:prstGeom>
          <a:noFill/>
          <a:ln>
            <a:noFill/>
          </a:ln>
        </p:spPr>
        <p:txBody>
          <a:bodyPr lIns="91425" tIns="91425" rIns="91425" bIns="91425" anchor="b" anchorCtr="0"/>
          <a:lstStyle>
            <a:lvl1pPr marL="0" lvl="0" indent="0" rtl="0">
              <a:spcBef>
                <a:spcPts val="0"/>
              </a:spcBef>
              <a:buNone/>
              <a:defRPr sz="2100"/>
            </a:lvl1pPr>
            <a:lvl2pPr marL="457140" lvl="1" indent="-12640" rtl="0">
              <a:spcBef>
                <a:spcPts val="0"/>
              </a:spcBef>
              <a:buNone/>
              <a:defRPr sz="1800"/>
            </a:lvl2pPr>
            <a:lvl3pPr marL="914280" lvl="2" indent="-12580" rtl="0">
              <a:spcBef>
                <a:spcPts val="0"/>
              </a:spcBef>
              <a:buNone/>
              <a:defRPr sz="1500"/>
            </a:lvl3pPr>
            <a:lvl4pPr marL="1371421" lvl="3" indent="-12521" rtl="0">
              <a:spcBef>
                <a:spcPts val="0"/>
              </a:spcBef>
              <a:buNone/>
              <a:defRPr sz="1400"/>
            </a:lvl4pPr>
            <a:lvl5pPr marL="1828562" lvl="4" indent="-12462" rtl="0">
              <a:spcBef>
                <a:spcPts val="0"/>
              </a:spcBef>
              <a:buNone/>
              <a:defRPr sz="1400"/>
            </a:lvl5pPr>
            <a:lvl6pPr marL="2285702" lvl="5" indent="-12401" rtl="0">
              <a:spcBef>
                <a:spcPts val="0"/>
              </a:spcBef>
              <a:buNone/>
              <a:defRPr sz="1400"/>
            </a:lvl6pPr>
            <a:lvl7pPr marL="2742840" lvl="6" indent="-12339" rtl="0">
              <a:spcBef>
                <a:spcPts val="0"/>
              </a:spcBef>
              <a:buNone/>
              <a:defRPr sz="1400"/>
            </a:lvl7pPr>
            <a:lvl8pPr marL="3199982" lvl="7" indent="-12282" rtl="0">
              <a:spcBef>
                <a:spcPts val="0"/>
              </a:spcBef>
              <a:buNone/>
              <a:defRPr sz="1400"/>
            </a:lvl8pPr>
            <a:lvl9pPr marL="3657124" lvl="8" indent="-12224" rtl="0">
              <a:spcBef>
                <a:spcPts val="0"/>
              </a:spcBef>
              <a:buNone/>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647" y="274587"/>
            <a:ext cx="8228706" cy="1142999"/>
          </a:xfrm>
          <a:prstGeom prst="rect">
            <a:avLst/>
          </a:prstGeom>
          <a:noFill/>
          <a:ln>
            <a:noFill/>
          </a:ln>
        </p:spPr>
        <p:txBody>
          <a:bodyPr lIns="91425" tIns="91425" rIns="91425" bIns="91425" anchor="t" anchorCtr="0"/>
          <a:lstStyle>
            <a:lvl1pPr lvl="0" algn="ctr" rtl="0">
              <a:spcBef>
                <a:spcPts val="0"/>
              </a:spcBef>
              <a:spcAft>
                <a:spcPts val="0"/>
              </a:spcAft>
              <a:defRPr sz="8400">
                <a:solidFill>
                  <a:schemeClr val="dk1"/>
                </a:solidFill>
              </a:defRPr>
            </a:lvl1pPr>
            <a:lvl2pPr lvl="1" algn="ctr" rtl="0">
              <a:spcBef>
                <a:spcPts val="0"/>
              </a:spcBef>
              <a:spcAft>
                <a:spcPts val="0"/>
              </a:spcAft>
              <a:defRPr sz="8400">
                <a:solidFill>
                  <a:schemeClr val="dk1"/>
                </a:solidFill>
              </a:defRPr>
            </a:lvl2pPr>
            <a:lvl3pPr lvl="2" algn="ctr" rtl="0">
              <a:spcBef>
                <a:spcPts val="0"/>
              </a:spcBef>
              <a:spcAft>
                <a:spcPts val="0"/>
              </a:spcAft>
              <a:defRPr sz="8400">
                <a:solidFill>
                  <a:schemeClr val="dk1"/>
                </a:solidFill>
              </a:defRPr>
            </a:lvl3pPr>
            <a:lvl4pPr lvl="3" algn="ctr" rtl="0">
              <a:spcBef>
                <a:spcPts val="0"/>
              </a:spcBef>
              <a:spcAft>
                <a:spcPts val="0"/>
              </a:spcAft>
              <a:defRPr sz="8400">
                <a:solidFill>
                  <a:schemeClr val="dk1"/>
                </a:solidFill>
              </a:defRPr>
            </a:lvl4pPr>
            <a:lvl5pPr lvl="4" algn="ctr" rtl="0">
              <a:spcBef>
                <a:spcPts val="0"/>
              </a:spcBef>
              <a:spcAft>
                <a:spcPts val="0"/>
              </a:spcAft>
              <a:defRPr sz="8400">
                <a:solidFill>
                  <a:schemeClr val="dk1"/>
                </a:solidFill>
              </a:defRPr>
            </a:lvl5pPr>
            <a:lvl6pPr marL="457140" lvl="5" algn="ctr" rtl="0">
              <a:spcBef>
                <a:spcPts val="0"/>
              </a:spcBef>
              <a:spcAft>
                <a:spcPts val="0"/>
              </a:spcAft>
              <a:defRPr sz="8400">
                <a:solidFill>
                  <a:schemeClr val="dk1"/>
                </a:solidFill>
              </a:defRPr>
            </a:lvl6pPr>
            <a:lvl7pPr marL="914280" lvl="6" algn="ctr" rtl="0">
              <a:spcBef>
                <a:spcPts val="0"/>
              </a:spcBef>
              <a:spcAft>
                <a:spcPts val="0"/>
              </a:spcAft>
              <a:defRPr sz="8400">
                <a:solidFill>
                  <a:schemeClr val="dk1"/>
                </a:solidFill>
              </a:defRPr>
            </a:lvl7pPr>
            <a:lvl8pPr marL="1371421" lvl="7" algn="ctr" rtl="0">
              <a:spcBef>
                <a:spcPts val="0"/>
              </a:spcBef>
              <a:spcAft>
                <a:spcPts val="0"/>
              </a:spcAft>
              <a:defRPr sz="8400">
                <a:solidFill>
                  <a:schemeClr val="dk1"/>
                </a:solidFill>
              </a:defRPr>
            </a:lvl8pPr>
            <a:lvl9pPr marL="1828562" lvl="8" algn="ctr" rtl="0">
              <a:spcBef>
                <a:spcPts val="0"/>
              </a:spcBef>
              <a:spcAft>
                <a:spcPts val="0"/>
              </a:spcAft>
              <a:defRPr sz="8400">
                <a:solidFill>
                  <a:schemeClr val="dk1"/>
                </a:solidFill>
              </a:defRPr>
            </a:lvl9pPr>
          </a:lstStyle>
          <a:p>
            <a:endParaRPr/>
          </a:p>
        </p:txBody>
      </p:sp>
      <p:sp>
        <p:nvSpPr>
          <p:cNvPr id="73" name="Shape 73"/>
          <p:cNvSpPr txBox="1">
            <a:spLocks noGrp="1"/>
          </p:cNvSpPr>
          <p:nvPr>
            <p:ph type="body" idx="1"/>
          </p:nvPr>
        </p:nvSpPr>
        <p:spPr>
          <a:xfrm>
            <a:off x="457649" y="1600647"/>
            <a:ext cx="4060775" cy="4525119"/>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500"/>
            </a:lvl2pPr>
            <a:lvl3pPr lvl="2" rtl="0">
              <a:spcBef>
                <a:spcPts val="0"/>
              </a:spcBef>
              <a:defRPr sz="21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74" name="Shape 74"/>
          <p:cNvSpPr txBox="1">
            <a:spLocks noGrp="1"/>
          </p:cNvSpPr>
          <p:nvPr>
            <p:ph type="body" idx="2"/>
          </p:nvPr>
        </p:nvSpPr>
        <p:spPr>
          <a:xfrm>
            <a:off x="4625580" y="1600647"/>
            <a:ext cx="4060775" cy="4525119"/>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500"/>
            </a:lvl2pPr>
            <a:lvl3pPr lvl="2" rtl="0">
              <a:spcBef>
                <a:spcPts val="0"/>
              </a:spcBef>
              <a:defRPr sz="21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647" y="274587"/>
            <a:ext cx="8228706" cy="11429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body" idx="1"/>
          </p:nvPr>
        </p:nvSpPr>
        <p:spPr>
          <a:xfrm>
            <a:off x="457649" y="1534791"/>
            <a:ext cx="4039567" cy="639588"/>
          </a:xfrm>
          <a:prstGeom prst="rect">
            <a:avLst/>
          </a:prstGeom>
          <a:noFill/>
          <a:ln>
            <a:noFill/>
          </a:ln>
        </p:spPr>
        <p:txBody>
          <a:bodyPr lIns="91425" tIns="91425" rIns="91425" bIns="91425" anchor="b" anchorCtr="0"/>
          <a:lstStyle>
            <a:lvl1pPr marL="0" lvl="0" indent="0" rtl="0">
              <a:spcBef>
                <a:spcPts val="0"/>
              </a:spcBef>
              <a:buNone/>
              <a:defRPr sz="2500" b="1"/>
            </a:lvl1pPr>
            <a:lvl2pPr marL="457140" lvl="1" indent="-12640" rtl="0">
              <a:spcBef>
                <a:spcPts val="0"/>
              </a:spcBef>
              <a:buNone/>
              <a:defRPr sz="2100" b="1"/>
            </a:lvl2pPr>
            <a:lvl3pPr marL="914280" lvl="2" indent="-12580" rtl="0">
              <a:spcBef>
                <a:spcPts val="0"/>
              </a:spcBef>
              <a:buNone/>
              <a:defRPr sz="1800" b="1"/>
            </a:lvl3pPr>
            <a:lvl4pPr marL="1371421" lvl="3" indent="-12521" rtl="0">
              <a:spcBef>
                <a:spcPts val="0"/>
              </a:spcBef>
              <a:buNone/>
              <a:defRPr sz="1500" b="1"/>
            </a:lvl4pPr>
            <a:lvl5pPr marL="1828562" lvl="4" indent="-12462" rtl="0">
              <a:spcBef>
                <a:spcPts val="0"/>
              </a:spcBef>
              <a:buNone/>
              <a:defRPr sz="1500" b="1"/>
            </a:lvl5pPr>
            <a:lvl6pPr marL="2285702" lvl="5" indent="-12401" rtl="0">
              <a:spcBef>
                <a:spcPts val="0"/>
              </a:spcBef>
              <a:buNone/>
              <a:defRPr sz="1500" b="1"/>
            </a:lvl6pPr>
            <a:lvl7pPr marL="2742840" lvl="6" indent="-12339" rtl="0">
              <a:spcBef>
                <a:spcPts val="0"/>
              </a:spcBef>
              <a:buNone/>
              <a:defRPr sz="1500" b="1"/>
            </a:lvl7pPr>
            <a:lvl8pPr marL="3199982" lvl="7" indent="-12282" rtl="0">
              <a:spcBef>
                <a:spcPts val="0"/>
              </a:spcBef>
              <a:buNone/>
              <a:defRPr sz="1500" b="1"/>
            </a:lvl8pPr>
            <a:lvl9pPr marL="3657124" lvl="8" indent="-12224" rtl="0">
              <a:spcBef>
                <a:spcPts val="0"/>
              </a:spcBef>
              <a:buNone/>
              <a:defRPr sz="1500" b="1"/>
            </a:lvl9pPr>
          </a:lstStyle>
          <a:p>
            <a:endParaRPr/>
          </a:p>
        </p:txBody>
      </p:sp>
      <p:sp>
        <p:nvSpPr>
          <p:cNvPr id="78" name="Shape 78"/>
          <p:cNvSpPr txBox="1">
            <a:spLocks noGrp="1"/>
          </p:cNvSpPr>
          <p:nvPr>
            <p:ph type="body" idx="2"/>
          </p:nvPr>
        </p:nvSpPr>
        <p:spPr>
          <a:xfrm>
            <a:off x="457649" y="2174378"/>
            <a:ext cx="4039567" cy="3951386"/>
          </a:xfrm>
          <a:prstGeom prst="rect">
            <a:avLst/>
          </a:prstGeom>
          <a:noFill/>
          <a:ln>
            <a:noFill/>
          </a:ln>
        </p:spPr>
        <p:txBody>
          <a:bodyPr lIns="91425" tIns="91425" rIns="91425" bIns="91425" anchor="t" anchorCtr="0"/>
          <a:lstStyle>
            <a:lvl1pPr lvl="0" rtl="0">
              <a:spcBef>
                <a:spcPts val="0"/>
              </a:spcBef>
              <a:defRPr sz="2500"/>
            </a:lvl1pPr>
            <a:lvl2pPr lvl="1" rtl="0">
              <a:spcBef>
                <a:spcPts val="0"/>
              </a:spcBef>
              <a:defRPr sz="2100"/>
            </a:lvl2pPr>
            <a:lvl3pPr lvl="2" rtl="0">
              <a:spcBef>
                <a:spcPts val="0"/>
              </a:spcBef>
              <a:defRPr sz="1800"/>
            </a:lvl3pPr>
            <a:lvl4pPr lvl="3" rtl="0">
              <a:spcBef>
                <a:spcPts val="0"/>
              </a:spcBef>
              <a:defRPr sz="1500"/>
            </a:lvl4pPr>
            <a:lvl5pPr lvl="4" rtl="0">
              <a:spcBef>
                <a:spcPts val="0"/>
              </a:spcBef>
              <a:defRPr sz="1500"/>
            </a:lvl5pPr>
            <a:lvl6pPr lvl="5" rtl="0">
              <a:spcBef>
                <a:spcPts val="0"/>
              </a:spcBef>
              <a:defRPr sz="1500"/>
            </a:lvl6pPr>
            <a:lvl7pPr lvl="6" rtl="0">
              <a:spcBef>
                <a:spcPts val="0"/>
              </a:spcBef>
              <a:defRPr sz="1500"/>
            </a:lvl7pPr>
            <a:lvl8pPr lvl="7" rtl="0">
              <a:spcBef>
                <a:spcPts val="0"/>
              </a:spcBef>
              <a:defRPr sz="1500"/>
            </a:lvl8pPr>
            <a:lvl9pPr lvl="8" rtl="0">
              <a:spcBef>
                <a:spcPts val="0"/>
              </a:spcBef>
              <a:defRPr sz="1500"/>
            </a:lvl9pPr>
          </a:lstStyle>
          <a:p>
            <a:endParaRPr/>
          </a:p>
        </p:txBody>
      </p:sp>
      <p:sp>
        <p:nvSpPr>
          <p:cNvPr id="79" name="Shape 79"/>
          <p:cNvSpPr txBox="1">
            <a:spLocks noGrp="1"/>
          </p:cNvSpPr>
          <p:nvPr>
            <p:ph type="body" idx="3"/>
          </p:nvPr>
        </p:nvSpPr>
        <p:spPr>
          <a:xfrm>
            <a:off x="4644557" y="1534791"/>
            <a:ext cx="4041799" cy="639588"/>
          </a:xfrm>
          <a:prstGeom prst="rect">
            <a:avLst/>
          </a:prstGeom>
          <a:noFill/>
          <a:ln>
            <a:noFill/>
          </a:ln>
        </p:spPr>
        <p:txBody>
          <a:bodyPr lIns="91425" tIns="91425" rIns="91425" bIns="91425" anchor="b" anchorCtr="0"/>
          <a:lstStyle>
            <a:lvl1pPr marL="0" lvl="0" indent="0" rtl="0">
              <a:spcBef>
                <a:spcPts val="0"/>
              </a:spcBef>
              <a:buNone/>
              <a:defRPr sz="2500" b="1"/>
            </a:lvl1pPr>
            <a:lvl2pPr marL="457140" lvl="1" indent="-12640" rtl="0">
              <a:spcBef>
                <a:spcPts val="0"/>
              </a:spcBef>
              <a:buNone/>
              <a:defRPr sz="2100" b="1"/>
            </a:lvl2pPr>
            <a:lvl3pPr marL="914280" lvl="2" indent="-12580" rtl="0">
              <a:spcBef>
                <a:spcPts val="0"/>
              </a:spcBef>
              <a:buNone/>
              <a:defRPr sz="1800" b="1"/>
            </a:lvl3pPr>
            <a:lvl4pPr marL="1371421" lvl="3" indent="-12521" rtl="0">
              <a:spcBef>
                <a:spcPts val="0"/>
              </a:spcBef>
              <a:buNone/>
              <a:defRPr sz="1500" b="1"/>
            </a:lvl4pPr>
            <a:lvl5pPr marL="1828562" lvl="4" indent="-12462" rtl="0">
              <a:spcBef>
                <a:spcPts val="0"/>
              </a:spcBef>
              <a:buNone/>
              <a:defRPr sz="1500" b="1"/>
            </a:lvl5pPr>
            <a:lvl6pPr marL="2285702" lvl="5" indent="-12401" rtl="0">
              <a:spcBef>
                <a:spcPts val="0"/>
              </a:spcBef>
              <a:buNone/>
              <a:defRPr sz="1500" b="1"/>
            </a:lvl6pPr>
            <a:lvl7pPr marL="2742840" lvl="6" indent="-12339" rtl="0">
              <a:spcBef>
                <a:spcPts val="0"/>
              </a:spcBef>
              <a:buNone/>
              <a:defRPr sz="1500" b="1"/>
            </a:lvl7pPr>
            <a:lvl8pPr marL="3199982" lvl="7" indent="-12282" rtl="0">
              <a:spcBef>
                <a:spcPts val="0"/>
              </a:spcBef>
              <a:buNone/>
              <a:defRPr sz="1500" b="1"/>
            </a:lvl8pPr>
            <a:lvl9pPr marL="3657124" lvl="8" indent="-12224" rtl="0">
              <a:spcBef>
                <a:spcPts val="0"/>
              </a:spcBef>
              <a:buNone/>
              <a:defRPr sz="1500" b="1"/>
            </a:lvl9pPr>
          </a:lstStyle>
          <a:p>
            <a:endParaRPr/>
          </a:p>
        </p:txBody>
      </p:sp>
      <p:sp>
        <p:nvSpPr>
          <p:cNvPr id="80" name="Shape 80"/>
          <p:cNvSpPr txBox="1">
            <a:spLocks noGrp="1"/>
          </p:cNvSpPr>
          <p:nvPr>
            <p:ph type="body" idx="4"/>
          </p:nvPr>
        </p:nvSpPr>
        <p:spPr>
          <a:xfrm>
            <a:off x="4644557" y="2174378"/>
            <a:ext cx="4041799" cy="3951386"/>
          </a:xfrm>
          <a:prstGeom prst="rect">
            <a:avLst/>
          </a:prstGeom>
          <a:noFill/>
          <a:ln>
            <a:noFill/>
          </a:ln>
        </p:spPr>
        <p:txBody>
          <a:bodyPr lIns="91425" tIns="91425" rIns="91425" bIns="91425" anchor="t" anchorCtr="0"/>
          <a:lstStyle>
            <a:lvl1pPr lvl="0" rtl="0">
              <a:spcBef>
                <a:spcPts val="0"/>
              </a:spcBef>
              <a:defRPr sz="2500"/>
            </a:lvl1pPr>
            <a:lvl2pPr lvl="1" rtl="0">
              <a:spcBef>
                <a:spcPts val="0"/>
              </a:spcBef>
              <a:defRPr sz="2100"/>
            </a:lvl2pPr>
            <a:lvl3pPr lvl="2" rtl="0">
              <a:spcBef>
                <a:spcPts val="0"/>
              </a:spcBef>
              <a:defRPr sz="1800"/>
            </a:lvl3pPr>
            <a:lvl4pPr lvl="3" rtl="0">
              <a:spcBef>
                <a:spcPts val="0"/>
              </a:spcBef>
              <a:defRPr sz="1500"/>
            </a:lvl4pPr>
            <a:lvl5pPr lvl="4" rtl="0">
              <a:spcBef>
                <a:spcPts val="0"/>
              </a:spcBef>
              <a:defRPr sz="1500"/>
            </a:lvl5pPr>
            <a:lvl6pPr lvl="5" rtl="0">
              <a:spcBef>
                <a:spcPts val="0"/>
              </a:spcBef>
              <a:defRPr sz="1500"/>
            </a:lvl6pPr>
            <a:lvl7pPr lvl="6" rtl="0">
              <a:spcBef>
                <a:spcPts val="0"/>
              </a:spcBef>
              <a:defRPr sz="1500"/>
            </a:lvl7pPr>
            <a:lvl8pPr lvl="7" rtl="0">
              <a:spcBef>
                <a:spcPts val="0"/>
              </a:spcBef>
              <a:defRPr sz="1500"/>
            </a:lvl8pPr>
            <a:lvl9pPr lvl="8" rtl="0">
              <a:spcBef>
                <a:spcPts val="0"/>
              </a:spcBef>
              <a:defRPr sz="15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647" y="274587"/>
            <a:ext cx="8228706" cy="1142999"/>
          </a:xfrm>
          <a:prstGeom prst="rect">
            <a:avLst/>
          </a:prstGeom>
          <a:noFill/>
          <a:ln>
            <a:noFill/>
          </a:ln>
        </p:spPr>
        <p:txBody>
          <a:bodyPr lIns="91425" tIns="91425" rIns="91425" bIns="91425" anchor="t" anchorCtr="0"/>
          <a:lstStyle>
            <a:lvl1pPr lvl="0" algn="ctr" rtl="0">
              <a:spcBef>
                <a:spcPts val="0"/>
              </a:spcBef>
              <a:spcAft>
                <a:spcPts val="0"/>
              </a:spcAft>
              <a:defRPr sz="8400">
                <a:solidFill>
                  <a:schemeClr val="dk1"/>
                </a:solidFill>
              </a:defRPr>
            </a:lvl1pPr>
            <a:lvl2pPr lvl="1" algn="ctr" rtl="0">
              <a:spcBef>
                <a:spcPts val="0"/>
              </a:spcBef>
              <a:spcAft>
                <a:spcPts val="0"/>
              </a:spcAft>
              <a:defRPr sz="8400">
                <a:solidFill>
                  <a:schemeClr val="dk1"/>
                </a:solidFill>
              </a:defRPr>
            </a:lvl2pPr>
            <a:lvl3pPr lvl="2" algn="ctr" rtl="0">
              <a:spcBef>
                <a:spcPts val="0"/>
              </a:spcBef>
              <a:spcAft>
                <a:spcPts val="0"/>
              </a:spcAft>
              <a:defRPr sz="8400">
                <a:solidFill>
                  <a:schemeClr val="dk1"/>
                </a:solidFill>
              </a:defRPr>
            </a:lvl3pPr>
            <a:lvl4pPr lvl="3" algn="ctr" rtl="0">
              <a:spcBef>
                <a:spcPts val="0"/>
              </a:spcBef>
              <a:spcAft>
                <a:spcPts val="0"/>
              </a:spcAft>
              <a:defRPr sz="8400">
                <a:solidFill>
                  <a:schemeClr val="dk1"/>
                </a:solidFill>
              </a:defRPr>
            </a:lvl4pPr>
            <a:lvl5pPr lvl="4" algn="ctr" rtl="0">
              <a:spcBef>
                <a:spcPts val="0"/>
              </a:spcBef>
              <a:spcAft>
                <a:spcPts val="0"/>
              </a:spcAft>
              <a:defRPr sz="8400">
                <a:solidFill>
                  <a:schemeClr val="dk1"/>
                </a:solidFill>
              </a:defRPr>
            </a:lvl5pPr>
            <a:lvl6pPr marL="457140" lvl="5" algn="ctr" rtl="0">
              <a:spcBef>
                <a:spcPts val="0"/>
              </a:spcBef>
              <a:spcAft>
                <a:spcPts val="0"/>
              </a:spcAft>
              <a:defRPr sz="8400">
                <a:solidFill>
                  <a:schemeClr val="dk1"/>
                </a:solidFill>
              </a:defRPr>
            </a:lvl6pPr>
            <a:lvl7pPr marL="914280" lvl="6" algn="ctr" rtl="0">
              <a:spcBef>
                <a:spcPts val="0"/>
              </a:spcBef>
              <a:spcAft>
                <a:spcPts val="0"/>
              </a:spcAft>
              <a:defRPr sz="8400">
                <a:solidFill>
                  <a:schemeClr val="dk1"/>
                </a:solidFill>
              </a:defRPr>
            </a:lvl7pPr>
            <a:lvl8pPr marL="1371421" lvl="7" algn="ctr" rtl="0">
              <a:spcBef>
                <a:spcPts val="0"/>
              </a:spcBef>
              <a:spcAft>
                <a:spcPts val="0"/>
              </a:spcAft>
              <a:defRPr sz="8400">
                <a:solidFill>
                  <a:schemeClr val="dk1"/>
                </a:solidFill>
              </a:defRPr>
            </a:lvl8pPr>
            <a:lvl9pPr marL="1828562" lvl="8" algn="ctr" rtl="0">
              <a:spcBef>
                <a:spcPts val="0"/>
              </a:spcBef>
              <a:spcAft>
                <a:spcPts val="0"/>
              </a:spcAft>
              <a:defRPr sz="8400">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649" y="273472"/>
            <a:ext cx="3008188" cy="1161975"/>
          </a:xfrm>
          <a:prstGeom prst="rect">
            <a:avLst/>
          </a:prstGeom>
          <a:noFill/>
          <a:ln>
            <a:noFill/>
          </a:ln>
        </p:spPr>
        <p:txBody>
          <a:bodyPr lIns="91425" tIns="91425" rIns="91425" bIns="91425" anchor="b" anchorCtr="0"/>
          <a:lstStyle>
            <a:lvl1pPr lvl="0" algn="l" rtl="0">
              <a:spcBef>
                <a:spcPts val="0"/>
              </a:spcBef>
              <a:defRPr sz="21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6" name="Shape 86"/>
          <p:cNvSpPr txBox="1">
            <a:spLocks noGrp="1"/>
          </p:cNvSpPr>
          <p:nvPr>
            <p:ph type="body" idx="1"/>
          </p:nvPr>
        </p:nvSpPr>
        <p:spPr>
          <a:xfrm>
            <a:off x="3575223" y="273472"/>
            <a:ext cx="5111129" cy="5852293"/>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500"/>
            </a:lvl3pPr>
            <a:lvl4pPr lvl="3" rtl="0">
              <a:spcBef>
                <a:spcPts val="0"/>
              </a:spcBef>
              <a:defRPr sz="2100"/>
            </a:lvl4pPr>
            <a:lvl5pPr lvl="4" rtl="0">
              <a:spcBef>
                <a:spcPts val="0"/>
              </a:spcBef>
              <a:defRPr sz="2100"/>
            </a:lvl5pPr>
            <a:lvl6pPr lvl="5" rtl="0">
              <a:spcBef>
                <a:spcPts val="0"/>
              </a:spcBef>
              <a:defRPr sz="2100"/>
            </a:lvl6pPr>
            <a:lvl7pPr lvl="6" rtl="0">
              <a:spcBef>
                <a:spcPts val="0"/>
              </a:spcBef>
              <a:defRPr sz="2100"/>
            </a:lvl7pPr>
            <a:lvl8pPr lvl="7" rtl="0">
              <a:spcBef>
                <a:spcPts val="0"/>
              </a:spcBef>
              <a:defRPr sz="2100"/>
            </a:lvl8pPr>
            <a:lvl9pPr lvl="8" rtl="0">
              <a:spcBef>
                <a:spcPts val="0"/>
              </a:spcBef>
              <a:defRPr sz="2100"/>
            </a:lvl9pPr>
          </a:lstStyle>
          <a:p>
            <a:endParaRPr/>
          </a:p>
        </p:txBody>
      </p:sp>
      <p:sp>
        <p:nvSpPr>
          <p:cNvPr id="87" name="Shape 87"/>
          <p:cNvSpPr txBox="1">
            <a:spLocks noGrp="1"/>
          </p:cNvSpPr>
          <p:nvPr>
            <p:ph type="body" idx="2"/>
          </p:nvPr>
        </p:nvSpPr>
        <p:spPr>
          <a:xfrm>
            <a:off x="457649" y="1435447"/>
            <a:ext cx="3008188" cy="4690317"/>
          </a:xfrm>
          <a:prstGeom prst="rect">
            <a:avLst/>
          </a:prstGeom>
          <a:noFill/>
          <a:ln>
            <a:noFill/>
          </a:ln>
        </p:spPr>
        <p:txBody>
          <a:bodyPr lIns="91425" tIns="91425" rIns="91425" bIns="91425" anchor="t" anchorCtr="0"/>
          <a:lstStyle>
            <a:lvl1pPr marL="0" lvl="0" indent="0" rtl="0">
              <a:spcBef>
                <a:spcPts val="0"/>
              </a:spcBef>
              <a:buNone/>
              <a:defRPr sz="1400"/>
            </a:lvl1pPr>
            <a:lvl2pPr marL="457140" lvl="1" indent="-12640" rtl="0">
              <a:spcBef>
                <a:spcPts val="0"/>
              </a:spcBef>
              <a:buNone/>
              <a:defRPr sz="1200"/>
            </a:lvl2pPr>
            <a:lvl3pPr marL="914280" lvl="2" indent="-12580" rtl="0">
              <a:spcBef>
                <a:spcPts val="0"/>
              </a:spcBef>
              <a:buNone/>
              <a:defRPr sz="1000"/>
            </a:lvl3pPr>
            <a:lvl4pPr marL="1371421" lvl="3" indent="-12521" rtl="0">
              <a:spcBef>
                <a:spcPts val="0"/>
              </a:spcBef>
              <a:buNone/>
              <a:defRPr sz="900"/>
            </a:lvl4pPr>
            <a:lvl5pPr marL="1828562" lvl="4" indent="-12462" rtl="0">
              <a:spcBef>
                <a:spcPts val="0"/>
              </a:spcBef>
              <a:buNone/>
              <a:defRPr sz="900"/>
            </a:lvl5pPr>
            <a:lvl6pPr marL="2285702" lvl="5" indent="-12401" rtl="0">
              <a:spcBef>
                <a:spcPts val="0"/>
              </a:spcBef>
              <a:buNone/>
              <a:defRPr sz="900"/>
            </a:lvl6pPr>
            <a:lvl7pPr marL="2742840" lvl="6" indent="-12339" rtl="0">
              <a:spcBef>
                <a:spcPts val="0"/>
              </a:spcBef>
              <a:buNone/>
              <a:defRPr sz="900"/>
            </a:lvl7pPr>
            <a:lvl8pPr marL="3199982" lvl="7" indent="-12282" rtl="0">
              <a:spcBef>
                <a:spcPts val="0"/>
              </a:spcBef>
              <a:buNone/>
              <a:defRPr sz="900"/>
            </a:lvl8pPr>
            <a:lvl9pPr marL="3657124" lvl="8" indent="-12224" rtl="0">
              <a:spcBef>
                <a:spcPts val="0"/>
              </a:spcBef>
              <a:buNone/>
              <a:defRPr sz="9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792637" y="4800825"/>
            <a:ext cx="5486177" cy="567035"/>
          </a:xfrm>
          <a:prstGeom prst="rect">
            <a:avLst/>
          </a:prstGeom>
          <a:noFill/>
          <a:ln>
            <a:noFill/>
          </a:ln>
        </p:spPr>
        <p:txBody>
          <a:bodyPr lIns="91425" tIns="91425" rIns="91425" bIns="91425" anchor="b" anchorCtr="0"/>
          <a:lstStyle>
            <a:lvl1pPr lvl="0" algn="l" rtl="0">
              <a:spcBef>
                <a:spcPts val="0"/>
              </a:spcBef>
              <a:defRPr sz="21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 name="Shape 90"/>
          <p:cNvSpPr>
            <a:spLocks noGrp="1"/>
          </p:cNvSpPr>
          <p:nvPr>
            <p:ph type="pic" idx="2"/>
          </p:nvPr>
        </p:nvSpPr>
        <p:spPr>
          <a:xfrm>
            <a:off x="1792637" y="612802"/>
            <a:ext cx="5486177" cy="4114353"/>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3200" b="0" i="0" u="none" strike="noStrike" cap="none">
                <a:solidFill>
                  <a:schemeClr val="dk1"/>
                </a:solidFill>
                <a:latin typeface="Arial"/>
                <a:ea typeface="Arial"/>
                <a:cs typeface="Arial"/>
                <a:sym typeface="Arial"/>
              </a:defRPr>
            </a:lvl1pPr>
            <a:lvl2pPr marL="457140" marR="0" lvl="1" indent="-12640" algn="l" rtl="0">
              <a:spcBef>
                <a:spcPts val="0"/>
              </a:spcBef>
              <a:buClr>
                <a:schemeClr val="dk1"/>
              </a:buClr>
              <a:buFont typeface="Arial"/>
              <a:buNone/>
              <a:defRPr sz="2800" b="0" i="0" u="none" strike="noStrike" cap="none">
                <a:solidFill>
                  <a:schemeClr val="dk1"/>
                </a:solidFill>
                <a:latin typeface="Arial"/>
                <a:ea typeface="Arial"/>
                <a:cs typeface="Arial"/>
                <a:sym typeface="Arial"/>
              </a:defRPr>
            </a:lvl2pPr>
            <a:lvl3pPr marL="914280" marR="0" lvl="2" indent="-12580" algn="l" rtl="0">
              <a:spcBef>
                <a:spcPts val="0"/>
              </a:spcBef>
              <a:buClr>
                <a:schemeClr val="dk1"/>
              </a:buClr>
              <a:buFont typeface="Arial"/>
              <a:buNone/>
              <a:defRPr sz="2500" b="0" i="0" u="none" strike="noStrike" cap="none">
                <a:solidFill>
                  <a:schemeClr val="dk1"/>
                </a:solidFill>
                <a:latin typeface="Arial"/>
                <a:ea typeface="Arial"/>
                <a:cs typeface="Arial"/>
                <a:sym typeface="Arial"/>
              </a:defRPr>
            </a:lvl3pPr>
            <a:lvl4pPr marL="1371421" marR="0" lvl="3" indent="-12521" algn="l" rtl="0">
              <a:spcBef>
                <a:spcPts val="0"/>
              </a:spcBef>
              <a:buClr>
                <a:schemeClr val="dk1"/>
              </a:buClr>
              <a:buFont typeface="Arial"/>
              <a:buNone/>
              <a:defRPr sz="2100" b="0" i="0" u="none" strike="noStrike" cap="none">
                <a:solidFill>
                  <a:schemeClr val="dk1"/>
                </a:solidFill>
                <a:latin typeface="Arial"/>
                <a:ea typeface="Arial"/>
                <a:cs typeface="Arial"/>
                <a:sym typeface="Arial"/>
              </a:defRPr>
            </a:lvl4pPr>
            <a:lvl5pPr marL="1828562" marR="0" lvl="4" indent="-12462" algn="l" rtl="0">
              <a:spcBef>
                <a:spcPts val="0"/>
              </a:spcBef>
              <a:buClr>
                <a:schemeClr val="dk1"/>
              </a:buClr>
              <a:buFont typeface="Arial"/>
              <a:buNone/>
              <a:defRPr sz="2100" b="0" i="0" u="none" strike="noStrike" cap="none">
                <a:solidFill>
                  <a:schemeClr val="dk1"/>
                </a:solidFill>
                <a:latin typeface="Arial"/>
                <a:ea typeface="Arial"/>
                <a:cs typeface="Arial"/>
                <a:sym typeface="Arial"/>
              </a:defRPr>
            </a:lvl5pPr>
            <a:lvl6pPr marL="2285702" marR="0" lvl="5" indent="-12401" algn="l" rtl="0">
              <a:spcBef>
                <a:spcPts val="0"/>
              </a:spcBef>
              <a:buClr>
                <a:schemeClr val="dk1"/>
              </a:buClr>
              <a:buFont typeface="Arial"/>
              <a:buNone/>
              <a:defRPr sz="2100" b="0" i="0" u="none" strike="noStrike" cap="none">
                <a:solidFill>
                  <a:schemeClr val="dk1"/>
                </a:solidFill>
                <a:latin typeface="Arial"/>
                <a:ea typeface="Arial"/>
                <a:cs typeface="Arial"/>
                <a:sym typeface="Arial"/>
              </a:defRPr>
            </a:lvl6pPr>
            <a:lvl7pPr marL="2742840" marR="0" lvl="6" indent="-12339" algn="l" rtl="0">
              <a:spcBef>
                <a:spcPts val="0"/>
              </a:spcBef>
              <a:buClr>
                <a:schemeClr val="dk1"/>
              </a:buClr>
              <a:buFont typeface="Arial"/>
              <a:buNone/>
              <a:defRPr sz="2100" b="0" i="0" u="none" strike="noStrike" cap="none">
                <a:solidFill>
                  <a:schemeClr val="dk1"/>
                </a:solidFill>
                <a:latin typeface="Arial"/>
                <a:ea typeface="Arial"/>
                <a:cs typeface="Arial"/>
                <a:sym typeface="Arial"/>
              </a:defRPr>
            </a:lvl7pPr>
            <a:lvl8pPr marL="3199982" marR="0" lvl="7" indent="-12282" algn="l" rtl="0">
              <a:spcBef>
                <a:spcPts val="0"/>
              </a:spcBef>
              <a:buClr>
                <a:schemeClr val="dk1"/>
              </a:buClr>
              <a:buFont typeface="Arial"/>
              <a:buNone/>
              <a:defRPr sz="2100" b="0" i="0" u="none" strike="noStrike" cap="none">
                <a:solidFill>
                  <a:schemeClr val="dk1"/>
                </a:solidFill>
                <a:latin typeface="Arial"/>
                <a:ea typeface="Arial"/>
                <a:cs typeface="Arial"/>
                <a:sym typeface="Arial"/>
              </a:defRPr>
            </a:lvl8pPr>
            <a:lvl9pPr marL="3657124" marR="0" lvl="8" indent="-12224" algn="l" rtl="0">
              <a:spcBef>
                <a:spcPts val="0"/>
              </a:spcBef>
              <a:buClr>
                <a:schemeClr val="dk1"/>
              </a:buClr>
              <a:buFont typeface="Arial"/>
              <a:buNone/>
              <a:defRPr sz="21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1"/>
          </p:nvPr>
        </p:nvSpPr>
        <p:spPr>
          <a:xfrm>
            <a:off x="1792637" y="5367860"/>
            <a:ext cx="5486177" cy="804787"/>
          </a:xfrm>
          <a:prstGeom prst="rect">
            <a:avLst/>
          </a:prstGeom>
          <a:noFill/>
          <a:ln>
            <a:noFill/>
          </a:ln>
        </p:spPr>
        <p:txBody>
          <a:bodyPr lIns="91425" tIns="91425" rIns="91425" bIns="91425" anchor="t" anchorCtr="0"/>
          <a:lstStyle>
            <a:lvl1pPr marL="0" lvl="0" indent="0" rtl="0">
              <a:spcBef>
                <a:spcPts val="0"/>
              </a:spcBef>
              <a:buNone/>
              <a:defRPr sz="1400"/>
            </a:lvl1pPr>
            <a:lvl2pPr marL="457140" lvl="1" indent="-12640" rtl="0">
              <a:spcBef>
                <a:spcPts val="0"/>
              </a:spcBef>
              <a:buNone/>
              <a:defRPr sz="1200"/>
            </a:lvl2pPr>
            <a:lvl3pPr marL="914280" lvl="2" indent="-12580" rtl="0">
              <a:spcBef>
                <a:spcPts val="0"/>
              </a:spcBef>
              <a:buNone/>
              <a:defRPr sz="1000"/>
            </a:lvl3pPr>
            <a:lvl4pPr marL="1371421" lvl="3" indent="-12521" rtl="0">
              <a:spcBef>
                <a:spcPts val="0"/>
              </a:spcBef>
              <a:buNone/>
              <a:defRPr sz="900"/>
            </a:lvl4pPr>
            <a:lvl5pPr marL="1828562" lvl="4" indent="-12462" rtl="0">
              <a:spcBef>
                <a:spcPts val="0"/>
              </a:spcBef>
              <a:buNone/>
              <a:defRPr sz="900"/>
            </a:lvl5pPr>
            <a:lvl6pPr marL="2285702" lvl="5" indent="-12401" rtl="0">
              <a:spcBef>
                <a:spcPts val="0"/>
              </a:spcBef>
              <a:buNone/>
              <a:defRPr sz="900"/>
            </a:lvl6pPr>
            <a:lvl7pPr marL="2742840" lvl="6" indent="-12339" rtl="0">
              <a:spcBef>
                <a:spcPts val="0"/>
              </a:spcBef>
              <a:buNone/>
              <a:defRPr sz="900"/>
            </a:lvl7pPr>
            <a:lvl8pPr marL="3199982" lvl="7" indent="-12282" rtl="0">
              <a:spcBef>
                <a:spcPts val="0"/>
              </a:spcBef>
              <a:buNone/>
              <a:defRPr sz="900"/>
            </a:lvl8pPr>
            <a:lvl9pPr marL="3657124" lvl="8" indent="-12224" rtl="0">
              <a:spcBef>
                <a:spcPts val="0"/>
              </a:spcBef>
              <a:buNone/>
              <a:defRPr sz="9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647" y="274587"/>
            <a:ext cx="8228706" cy="1142999"/>
          </a:xfrm>
          <a:prstGeom prst="rect">
            <a:avLst/>
          </a:prstGeom>
          <a:noFill/>
          <a:ln>
            <a:noFill/>
          </a:ln>
        </p:spPr>
        <p:txBody>
          <a:bodyPr lIns="91425" tIns="91425" rIns="91425" bIns="91425" anchor="t" anchorCtr="0"/>
          <a:lstStyle>
            <a:lvl1pPr lvl="0" algn="ctr" rtl="0">
              <a:spcBef>
                <a:spcPts val="0"/>
              </a:spcBef>
              <a:spcAft>
                <a:spcPts val="0"/>
              </a:spcAft>
              <a:defRPr sz="8400">
                <a:solidFill>
                  <a:schemeClr val="dk1"/>
                </a:solidFill>
              </a:defRPr>
            </a:lvl1pPr>
            <a:lvl2pPr lvl="1" algn="ctr" rtl="0">
              <a:spcBef>
                <a:spcPts val="0"/>
              </a:spcBef>
              <a:spcAft>
                <a:spcPts val="0"/>
              </a:spcAft>
              <a:defRPr sz="8400">
                <a:solidFill>
                  <a:schemeClr val="dk1"/>
                </a:solidFill>
              </a:defRPr>
            </a:lvl2pPr>
            <a:lvl3pPr lvl="2" algn="ctr" rtl="0">
              <a:spcBef>
                <a:spcPts val="0"/>
              </a:spcBef>
              <a:spcAft>
                <a:spcPts val="0"/>
              </a:spcAft>
              <a:defRPr sz="8400">
                <a:solidFill>
                  <a:schemeClr val="dk1"/>
                </a:solidFill>
              </a:defRPr>
            </a:lvl3pPr>
            <a:lvl4pPr lvl="3" algn="ctr" rtl="0">
              <a:spcBef>
                <a:spcPts val="0"/>
              </a:spcBef>
              <a:spcAft>
                <a:spcPts val="0"/>
              </a:spcAft>
              <a:defRPr sz="8400">
                <a:solidFill>
                  <a:schemeClr val="dk1"/>
                </a:solidFill>
              </a:defRPr>
            </a:lvl4pPr>
            <a:lvl5pPr lvl="4" algn="ctr" rtl="0">
              <a:spcBef>
                <a:spcPts val="0"/>
              </a:spcBef>
              <a:spcAft>
                <a:spcPts val="0"/>
              </a:spcAft>
              <a:defRPr sz="8400">
                <a:solidFill>
                  <a:schemeClr val="dk1"/>
                </a:solidFill>
              </a:defRPr>
            </a:lvl5pPr>
            <a:lvl6pPr marL="457140" lvl="5" algn="ctr" rtl="0">
              <a:spcBef>
                <a:spcPts val="0"/>
              </a:spcBef>
              <a:spcAft>
                <a:spcPts val="0"/>
              </a:spcAft>
              <a:defRPr sz="8400">
                <a:solidFill>
                  <a:schemeClr val="dk1"/>
                </a:solidFill>
              </a:defRPr>
            </a:lvl6pPr>
            <a:lvl7pPr marL="914280" lvl="6" algn="ctr" rtl="0">
              <a:spcBef>
                <a:spcPts val="0"/>
              </a:spcBef>
              <a:spcAft>
                <a:spcPts val="0"/>
              </a:spcAft>
              <a:defRPr sz="8400">
                <a:solidFill>
                  <a:schemeClr val="dk1"/>
                </a:solidFill>
              </a:defRPr>
            </a:lvl7pPr>
            <a:lvl8pPr marL="1371421" lvl="7" algn="ctr" rtl="0">
              <a:spcBef>
                <a:spcPts val="0"/>
              </a:spcBef>
              <a:spcAft>
                <a:spcPts val="0"/>
              </a:spcAft>
              <a:defRPr sz="8400">
                <a:solidFill>
                  <a:schemeClr val="dk1"/>
                </a:solidFill>
              </a:defRPr>
            </a:lvl8pPr>
            <a:lvl9pPr marL="1828562" lvl="8" algn="ctr" rtl="0">
              <a:spcBef>
                <a:spcPts val="0"/>
              </a:spcBef>
              <a:spcAft>
                <a:spcPts val="0"/>
              </a:spcAft>
              <a:defRPr sz="8400">
                <a:solidFill>
                  <a:schemeClr val="dk1"/>
                </a:solidFill>
              </a:defRPr>
            </a:lvl9pPr>
          </a:lstStyle>
          <a:p>
            <a:endParaRPr/>
          </a:p>
        </p:txBody>
      </p:sp>
      <p:sp>
        <p:nvSpPr>
          <p:cNvPr id="94" name="Shape 94"/>
          <p:cNvSpPr txBox="1">
            <a:spLocks noGrp="1"/>
          </p:cNvSpPr>
          <p:nvPr>
            <p:ph type="body" idx="1"/>
          </p:nvPr>
        </p:nvSpPr>
        <p:spPr>
          <a:xfrm rot="5400000">
            <a:off x="2309440" y="-251146"/>
            <a:ext cx="4525119" cy="8228706"/>
          </a:xfrm>
          <a:prstGeom prst="rect">
            <a:avLst/>
          </a:prstGeom>
          <a:noFill/>
          <a:ln>
            <a:noFill/>
          </a:ln>
        </p:spPr>
        <p:txBody>
          <a:bodyPr lIns="91425" tIns="91425" rIns="91425" bIns="91425" anchor="t" anchorCtr="0"/>
          <a:lstStyle>
            <a:lvl1pPr marL="887413" lvl="0" indent="-290513" algn="l" rtl="0">
              <a:spcBef>
                <a:spcPts val="2400"/>
              </a:spcBef>
              <a:spcAft>
                <a:spcPts val="0"/>
              </a:spcAft>
              <a:buClr>
                <a:schemeClr val="dk1"/>
              </a:buClr>
              <a:buFont typeface="Arial"/>
              <a:buChar char="●"/>
              <a:defRPr sz="4300">
                <a:solidFill>
                  <a:schemeClr val="dk1"/>
                </a:solidFill>
              </a:defRPr>
            </a:lvl1pPr>
            <a:lvl2pPr marL="1331913" lvl="1" indent="-290513" algn="l" rtl="0">
              <a:spcBef>
                <a:spcPts val="2400"/>
              </a:spcBef>
              <a:spcAft>
                <a:spcPts val="0"/>
              </a:spcAft>
              <a:buClr>
                <a:schemeClr val="dk1"/>
              </a:buClr>
              <a:buFont typeface="Arial"/>
              <a:buChar char="●"/>
              <a:defRPr sz="4300">
                <a:solidFill>
                  <a:schemeClr val="dk1"/>
                </a:solidFill>
              </a:defRPr>
            </a:lvl2pPr>
            <a:lvl3pPr marL="1776413" lvl="2" indent="-290513" algn="l" rtl="0">
              <a:spcBef>
                <a:spcPts val="2400"/>
              </a:spcBef>
              <a:spcAft>
                <a:spcPts val="0"/>
              </a:spcAft>
              <a:buClr>
                <a:schemeClr val="dk1"/>
              </a:buClr>
              <a:buFont typeface="Arial"/>
              <a:buChar char="●"/>
              <a:defRPr sz="4300">
                <a:solidFill>
                  <a:schemeClr val="dk1"/>
                </a:solidFill>
              </a:defRPr>
            </a:lvl3pPr>
            <a:lvl4pPr marL="2220913" lvl="3" indent="-290513" algn="l" rtl="0">
              <a:spcBef>
                <a:spcPts val="2400"/>
              </a:spcBef>
              <a:spcAft>
                <a:spcPts val="0"/>
              </a:spcAft>
              <a:buClr>
                <a:schemeClr val="dk1"/>
              </a:buClr>
              <a:buFont typeface="Arial"/>
              <a:buChar char="●"/>
              <a:defRPr sz="4300">
                <a:solidFill>
                  <a:schemeClr val="dk1"/>
                </a:solidFill>
              </a:defRPr>
            </a:lvl4pPr>
            <a:lvl5pPr marL="2665413" lvl="4" indent="-290513" algn="l" rtl="0">
              <a:spcBef>
                <a:spcPts val="2400"/>
              </a:spcBef>
              <a:spcAft>
                <a:spcPts val="0"/>
              </a:spcAft>
              <a:buClr>
                <a:schemeClr val="dk1"/>
              </a:buClr>
              <a:buFont typeface="Arial"/>
              <a:buChar char="●"/>
              <a:defRPr sz="4300">
                <a:solidFill>
                  <a:schemeClr val="dk1"/>
                </a:solidFill>
              </a:defRPr>
            </a:lvl5pPr>
            <a:lvl6pPr marL="3123793" lvl="5" indent="-304393" algn="l" rtl="0">
              <a:spcBef>
                <a:spcPts val="2400"/>
              </a:spcBef>
              <a:spcAft>
                <a:spcPts val="0"/>
              </a:spcAft>
              <a:buClr>
                <a:schemeClr val="dk1"/>
              </a:buClr>
              <a:buFont typeface="Arial"/>
              <a:buChar char="●"/>
              <a:defRPr sz="4300">
                <a:solidFill>
                  <a:schemeClr val="dk1"/>
                </a:solidFill>
              </a:defRPr>
            </a:lvl6pPr>
            <a:lvl7pPr marL="3580931" lvl="6" indent="-304331" algn="l" rtl="0">
              <a:spcBef>
                <a:spcPts val="2400"/>
              </a:spcBef>
              <a:spcAft>
                <a:spcPts val="0"/>
              </a:spcAft>
              <a:buClr>
                <a:schemeClr val="dk1"/>
              </a:buClr>
              <a:buFont typeface="Arial"/>
              <a:buChar char="●"/>
              <a:defRPr sz="4300">
                <a:solidFill>
                  <a:schemeClr val="dk1"/>
                </a:solidFill>
              </a:defRPr>
            </a:lvl7pPr>
            <a:lvl8pPr marL="4038074" lvl="7" indent="-304274" algn="l" rtl="0">
              <a:spcBef>
                <a:spcPts val="2400"/>
              </a:spcBef>
              <a:spcAft>
                <a:spcPts val="0"/>
              </a:spcAft>
              <a:buClr>
                <a:schemeClr val="dk1"/>
              </a:buClr>
              <a:buFont typeface="Arial"/>
              <a:buChar char="●"/>
              <a:defRPr sz="4300">
                <a:solidFill>
                  <a:schemeClr val="dk1"/>
                </a:solidFill>
              </a:defRPr>
            </a:lvl8pPr>
            <a:lvl9pPr marL="4495214" lvl="8" indent="-304214" algn="l" rtl="0">
              <a:spcBef>
                <a:spcPts val="2400"/>
              </a:spcBef>
              <a:spcAft>
                <a:spcPts val="0"/>
              </a:spcAft>
              <a:buClr>
                <a:schemeClr val="dk1"/>
              </a:buClr>
              <a:buFont typeface="Arial"/>
              <a:buChar char="●"/>
              <a:defRPr sz="4300">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rot="5400000">
            <a:off x="4732176" y="2171589"/>
            <a:ext cx="5851177" cy="2057176"/>
          </a:xfrm>
          <a:prstGeom prst="rect">
            <a:avLst/>
          </a:prstGeom>
          <a:noFill/>
          <a:ln>
            <a:noFill/>
          </a:ln>
        </p:spPr>
        <p:txBody>
          <a:bodyPr lIns="91425" tIns="91425" rIns="91425" bIns="91425" anchor="t" anchorCtr="0"/>
          <a:lstStyle>
            <a:lvl1pPr lvl="0" algn="ctr" rtl="0">
              <a:spcBef>
                <a:spcPts val="0"/>
              </a:spcBef>
              <a:spcAft>
                <a:spcPts val="0"/>
              </a:spcAft>
              <a:defRPr sz="8400">
                <a:solidFill>
                  <a:schemeClr val="dk1"/>
                </a:solidFill>
              </a:defRPr>
            </a:lvl1pPr>
            <a:lvl2pPr lvl="1" algn="ctr" rtl="0">
              <a:spcBef>
                <a:spcPts val="0"/>
              </a:spcBef>
              <a:spcAft>
                <a:spcPts val="0"/>
              </a:spcAft>
              <a:defRPr sz="8400">
                <a:solidFill>
                  <a:schemeClr val="dk1"/>
                </a:solidFill>
              </a:defRPr>
            </a:lvl2pPr>
            <a:lvl3pPr lvl="2" algn="ctr" rtl="0">
              <a:spcBef>
                <a:spcPts val="0"/>
              </a:spcBef>
              <a:spcAft>
                <a:spcPts val="0"/>
              </a:spcAft>
              <a:defRPr sz="8400">
                <a:solidFill>
                  <a:schemeClr val="dk1"/>
                </a:solidFill>
              </a:defRPr>
            </a:lvl3pPr>
            <a:lvl4pPr lvl="3" algn="ctr" rtl="0">
              <a:spcBef>
                <a:spcPts val="0"/>
              </a:spcBef>
              <a:spcAft>
                <a:spcPts val="0"/>
              </a:spcAft>
              <a:defRPr sz="8400">
                <a:solidFill>
                  <a:schemeClr val="dk1"/>
                </a:solidFill>
              </a:defRPr>
            </a:lvl4pPr>
            <a:lvl5pPr lvl="4" algn="ctr" rtl="0">
              <a:spcBef>
                <a:spcPts val="0"/>
              </a:spcBef>
              <a:spcAft>
                <a:spcPts val="0"/>
              </a:spcAft>
              <a:defRPr sz="8400">
                <a:solidFill>
                  <a:schemeClr val="dk1"/>
                </a:solidFill>
              </a:defRPr>
            </a:lvl5pPr>
            <a:lvl6pPr marL="457140" lvl="5" algn="ctr" rtl="0">
              <a:spcBef>
                <a:spcPts val="0"/>
              </a:spcBef>
              <a:spcAft>
                <a:spcPts val="0"/>
              </a:spcAft>
              <a:defRPr sz="8400">
                <a:solidFill>
                  <a:schemeClr val="dk1"/>
                </a:solidFill>
              </a:defRPr>
            </a:lvl6pPr>
            <a:lvl7pPr marL="914280" lvl="6" algn="ctr" rtl="0">
              <a:spcBef>
                <a:spcPts val="0"/>
              </a:spcBef>
              <a:spcAft>
                <a:spcPts val="0"/>
              </a:spcAft>
              <a:defRPr sz="8400">
                <a:solidFill>
                  <a:schemeClr val="dk1"/>
                </a:solidFill>
              </a:defRPr>
            </a:lvl7pPr>
            <a:lvl8pPr marL="1371421" lvl="7" algn="ctr" rtl="0">
              <a:spcBef>
                <a:spcPts val="0"/>
              </a:spcBef>
              <a:spcAft>
                <a:spcPts val="0"/>
              </a:spcAft>
              <a:defRPr sz="8400">
                <a:solidFill>
                  <a:schemeClr val="dk1"/>
                </a:solidFill>
              </a:defRPr>
            </a:lvl8pPr>
            <a:lvl9pPr marL="1828562" lvl="8" algn="ctr" rtl="0">
              <a:spcBef>
                <a:spcPts val="0"/>
              </a:spcBef>
              <a:spcAft>
                <a:spcPts val="0"/>
              </a:spcAft>
              <a:defRPr sz="8400">
                <a:solidFill>
                  <a:schemeClr val="dk1"/>
                </a:solidFill>
              </a:defRPr>
            </a:lvl9pPr>
          </a:lstStyle>
          <a:p>
            <a:endParaRPr/>
          </a:p>
        </p:txBody>
      </p:sp>
      <p:sp>
        <p:nvSpPr>
          <p:cNvPr id="97" name="Shape 97"/>
          <p:cNvSpPr txBox="1">
            <a:spLocks noGrp="1"/>
          </p:cNvSpPr>
          <p:nvPr>
            <p:ph type="body" idx="1"/>
          </p:nvPr>
        </p:nvSpPr>
        <p:spPr>
          <a:xfrm rot="5400000">
            <a:off x="564244" y="167989"/>
            <a:ext cx="5851177" cy="6064375"/>
          </a:xfrm>
          <a:prstGeom prst="rect">
            <a:avLst/>
          </a:prstGeom>
          <a:noFill/>
          <a:ln>
            <a:noFill/>
          </a:ln>
        </p:spPr>
        <p:txBody>
          <a:bodyPr lIns="91425" tIns="91425" rIns="91425" bIns="91425" anchor="t" anchorCtr="0"/>
          <a:lstStyle>
            <a:lvl1pPr marL="887413" lvl="0" indent="-290513" algn="l" rtl="0">
              <a:spcBef>
                <a:spcPts val="2400"/>
              </a:spcBef>
              <a:spcAft>
                <a:spcPts val="0"/>
              </a:spcAft>
              <a:buClr>
                <a:schemeClr val="dk1"/>
              </a:buClr>
              <a:buFont typeface="Arial"/>
              <a:buChar char="●"/>
              <a:defRPr sz="4300">
                <a:solidFill>
                  <a:schemeClr val="dk1"/>
                </a:solidFill>
              </a:defRPr>
            </a:lvl1pPr>
            <a:lvl2pPr marL="1331913" lvl="1" indent="-290513" algn="l" rtl="0">
              <a:spcBef>
                <a:spcPts val="2400"/>
              </a:spcBef>
              <a:spcAft>
                <a:spcPts val="0"/>
              </a:spcAft>
              <a:buClr>
                <a:schemeClr val="dk1"/>
              </a:buClr>
              <a:buFont typeface="Arial"/>
              <a:buChar char="●"/>
              <a:defRPr sz="4300">
                <a:solidFill>
                  <a:schemeClr val="dk1"/>
                </a:solidFill>
              </a:defRPr>
            </a:lvl2pPr>
            <a:lvl3pPr marL="1776413" lvl="2" indent="-290513" algn="l" rtl="0">
              <a:spcBef>
                <a:spcPts val="2400"/>
              </a:spcBef>
              <a:spcAft>
                <a:spcPts val="0"/>
              </a:spcAft>
              <a:buClr>
                <a:schemeClr val="dk1"/>
              </a:buClr>
              <a:buFont typeface="Arial"/>
              <a:buChar char="●"/>
              <a:defRPr sz="4300">
                <a:solidFill>
                  <a:schemeClr val="dk1"/>
                </a:solidFill>
              </a:defRPr>
            </a:lvl3pPr>
            <a:lvl4pPr marL="2220913" lvl="3" indent="-290513" algn="l" rtl="0">
              <a:spcBef>
                <a:spcPts val="2400"/>
              </a:spcBef>
              <a:spcAft>
                <a:spcPts val="0"/>
              </a:spcAft>
              <a:buClr>
                <a:schemeClr val="dk1"/>
              </a:buClr>
              <a:buFont typeface="Arial"/>
              <a:buChar char="●"/>
              <a:defRPr sz="4300">
                <a:solidFill>
                  <a:schemeClr val="dk1"/>
                </a:solidFill>
              </a:defRPr>
            </a:lvl4pPr>
            <a:lvl5pPr marL="2665413" lvl="4" indent="-290513" algn="l" rtl="0">
              <a:spcBef>
                <a:spcPts val="2400"/>
              </a:spcBef>
              <a:spcAft>
                <a:spcPts val="0"/>
              </a:spcAft>
              <a:buClr>
                <a:schemeClr val="dk1"/>
              </a:buClr>
              <a:buFont typeface="Arial"/>
              <a:buChar char="●"/>
              <a:defRPr sz="4300">
                <a:solidFill>
                  <a:schemeClr val="dk1"/>
                </a:solidFill>
              </a:defRPr>
            </a:lvl5pPr>
            <a:lvl6pPr marL="3123793" lvl="5" indent="-304393" algn="l" rtl="0">
              <a:spcBef>
                <a:spcPts val="2400"/>
              </a:spcBef>
              <a:spcAft>
                <a:spcPts val="0"/>
              </a:spcAft>
              <a:buClr>
                <a:schemeClr val="dk1"/>
              </a:buClr>
              <a:buFont typeface="Arial"/>
              <a:buChar char="●"/>
              <a:defRPr sz="4300">
                <a:solidFill>
                  <a:schemeClr val="dk1"/>
                </a:solidFill>
              </a:defRPr>
            </a:lvl6pPr>
            <a:lvl7pPr marL="3580931" lvl="6" indent="-304331" algn="l" rtl="0">
              <a:spcBef>
                <a:spcPts val="2400"/>
              </a:spcBef>
              <a:spcAft>
                <a:spcPts val="0"/>
              </a:spcAft>
              <a:buClr>
                <a:schemeClr val="dk1"/>
              </a:buClr>
              <a:buFont typeface="Arial"/>
              <a:buChar char="●"/>
              <a:defRPr sz="4300">
                <a:solidFill>
                  <a:schemeClr val="dk1"/>
                </a:solidFill>
              </a:defRPr>
            </a:lvl7pPr>
            <a:lvl8pPr marL="4038074" lvl="7" indent="-304274" algn="l" rtl="0">
              <a:spcBef>
                <a:spcPts val="2400"/>
              </a:spcBef>
              <a:spcAft>
                <a:spcPts val="0"/>
              </a:spcAft>
              <a:buClr>
                <a:schemeClr val="dk1"/>
              </a:buClr>
              <a:buFont typeface="Arial"/>
              <a:buChar char="●"/>
              <a:defRPr sz="4300">
                <a:solidFill>
                  <a:schemeClr val="dk1"/>
                </a:solidFill>
              </a:defRPr>
            </a:lvl8pPr>
            <a:lvl9pPr marL="4495214" lvl="8" indent="-304214" algn="l" rtl="0">
              <a:spcBef>
                <a:spcPts val="2400"/>
              </a:spcBef>
              <a:spcAft>
                <a:spcPts val="0"/>
              </a:spcAft>
              <a:buClr>
                <a:schemeClr val="dk1"/>
              </a:buClr>
              <a:buFont typeface="Arial"/>
              <a:buChar char="●"/>
              <a:defRPr sz="43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dk1"/>
                </a:solidFill>
                <a:latin typeface="Arial"/>
                <a:ea typeface="Arial"/>
                <a:cs typeface="Arial"/>
                <a:sym typeface="Arial"/>
              </a:defRPr>
            </a:lvl1pPr>
            <a:lvl2pPr lvl="1" algn="l" rtl="0">
              <a:spcBef>
                <a:spcPts val="0"/>
              </a:spcBef>
              <a:buSzPct val="100000"/>
              <a:buFont typeface="Arial"/>
              <a:buNone/>
              <a:defRPr sz="3600" b="1">
                <a:solidFill>
                  <a:schemeClr val="dk1"/>
                </a:solidFill>
                <a:latin typeface="Arial"/>
                <a:ea typeface="Arial"/>
                <a:cs typeface="Arial"/>
                <a:sym typeface="Arial"/>
              </a:defRPr>
            </a:lvl2pPr>
            <a:lvl3pPr lvl="2" algn="l" rtl="0">
              <a:spcBef>
                <a:spcPts val="0"/>
              </a:spcBef>
              <a:buSzPct val="100000"/>
              <a:buFont typeface="Arial"/>
              <a:buNone/>
              <a:defRPr sz="3600" b="1">
                <a:solidFill>
                  <a:schemeClr val="dk1"/>
                </a:solidFill>
                <a:latin typeface="Arial"/>
                <a:ea typeface="Arial"/>
                <a:cs typeface="Arial"/>
                <a:sym typeface="Arial"/>
              </a:defRPr>
            </a:lvl3pPr>
            <a:lvl4pPr lvl="3" algn="l" rtl="0">
              <a:spcBef>
                <a:spcPts val="0"/>
              </a:spcBef>
              <a:buSzPct val="100000"/>
              <a:buFont typeface="Arial"/>
              <a:buNone/>
              <a:defRPr sz="3600" b="1">
                <a:solidFill>
                  <a:schemeClr val="dk1"/>
                </a:solidFill>
                <a:latin typeface="Arial"/>
                <a:ea typeface="Arial"/>
                <a:cs typeface="Arial"/>
                <a:sym typeface="Arial"/>
              </a:defRPr>
            </a:lvl4pPr>
            <a:lvl5pPr lvl="4" algn="l" rtl="0">
              <a:spcBef>
                <a:spcPts val="0"/>
              </a:spcBef>
              <a:buSzPct val="100000"/>
              <a:buFont typeface="Arial"/>
              <a:buNone/>
              <a:defRPr sz="3600" b="1">
                <a:solidFill>
                  <a:schemeClr val="dk1"/>
                </a:solidFill>
                <a:latin typeface="Arial"/>
                <a:ea typeface="Arial"/>
                <a:cs typeface="Arial"/>
                <a:sym typeface="Arial"/>
              </a:defRPr>
            </a:lvl5pPr>
            <a:lvl6pPr lvl="5" algn="l" rtl="0">
              <a:spcBef>
                <a:spcPts val="0"/>
              </a:spcBef>
              <a:buSzPct val="100000"/>
              <a:buFont typeface="Arial"/>
              <a:buNone/>
              <a:defRPr sz="3600" b="1">
                <a:solidFill>
                  <a:schemeClr val="dk1"/>
                </a:solidFill>
                <a:latin typeface="Arial"/>
                <a:ea typeface="Arial"/>
                <a:cs typeface="Arial"/>
                <a:sym typeface="Arial"/>
              </a:defRPr>
            </a:lvl6pPr>
            <a:lvl7pPr lvl="6" algn="l" rtl="0">
              <a:spcBef>
                <a:spcPts val="0"/>
              </a:spcBef>
              <a:buSzPct val="100000"/>
              <a:buFont typeface="Arial"/>
              <a:buNone/>
              <a:defRPr sz="3600" b="1">
                <a:solidFill>
                  <a:schemeClr val="dk1"/>
                </a:solidFill>
                <a:latin typeface="Arial"/>
                <a:ea typeface="Arial"/>
                <a:cs typeface="Arial"/>
                <a:sym typeface="Arial"/>
              </a:defRPr>
            </a:lvl7pPr>
            <a:lvl8pPr lvl="7" algn="l" rtl="0">
              <a:spcBef>
                <a:spcPts val="0"/>
              </a:spcBef>
              <a:buSzPct val="100000"/>
              <a:buFont typeface="Arial"/>
              <a:buNone/>
              <a:defRPr sz="3600" b="1">
                <a:solidFill>
                  <a:schemeClr val="dk1"/>
                </a:solidFill>
                <a:latin typeface="Arial"/>
                <a:ea typeface="Arial"/>
                <a:cs typeface="Arial"/>
                <a:sym typeface="Arial"/>
              </a:defRPr>
            </a:lvl8pPr>
            <a:lvl9pPr lvl="8"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6" name="Shape 16"/>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17" name="Shape 17"/>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dk1"/>
                </a:solidFill>
                <a:latin typeface="Arial"/>
                <a:ea typeface="Arial"/>
                <a:cs typeface="Arial"/>
                <a:sym typeface="Arial"/>
              </a:defRPr>
            </a:lvl1pPr>
            <a:lvl2pPr lvl="1" algn="l" rtl="0">
              <a:spcBef>
                <a:spcPts val="0"/>
              </a:spcBef>
              <a:buSzPct val="100000"/>
              <a:buFont typeface="Arial"/>
              <a:buNone/>
              <a:defRPr sz="3600" b="1">
                <a:solidFill>
                  <a:schemeClr val="dk1"/>
                </a:solidFill>
                <a:latin typeface="Arial"/>
                <a:ea typeface="Arial"/>
                <a:cs typeface="Arial"/>
                <a:sym typeface="Arial"/>
              </a:defRPr>
            </a:lvl2pPr>
            <a:lvl3pPr lvl="2" algn="l" rtl="0">
              <a:spcBef>
                <a:spcPts val="0"/>
              </a:spcBef>
              <a:buSzPct val="100000"/>
              <a:buFont typeface="Arial"/>
              <a:buNone/>
              <a:defRPr sz="3600" b="1">
                <a:solidFill>
                  <a:schemeClr val="dk1"/>
                </a:solidFill>
                <a:latin typeface="Arial"/>
                <a:ea typeface="Arial"/>
                <a:cs typeface="Arial"/>
                <a:sym typeface="Arial"/>
              </a:defRPr>
            </a:lvl3pPr>
            <a:lvl4pPr lvl="3" algn="l" rtl="0">
              <a:spcBef>
                <a:spcPts val="0"/>
              </a:spcBef>
              <a:buSzPct val="100000"/>
              <a:buFont typeface="Arial"/>
              <a:buNone/>
              <a:defRPr sz="3600" b="1">
                <a:solidFill>
                  <a:schemeClr val="dk1"/>
                </a:solidFill>
                <a:latin typeface="Arial"/>
                <a:ea typeface="Arial"/>
                <a:cs typeface="Arial"/>
                <a:sym typeface="Arial"/>
              </a:defRPr>
            </a:lvl4pPr>
            <a:lvl5pPr lvl="4" algn="l" rtl="0">
              <a:spcBef>
                <a:spcPts val="0"/>
              </a:spcBef>
              <a:buSzPct val="100000"/>
              <a:buFont typeface="Arial"/>
              <a:buNone/>
              <a:defRPr sz="3600" b="1">
                <a:solidFill>
                  <a:schemeClr val="dk1"/>
                </a:solidFill>
                <a:latin typeface="Arial"/>
                <a:ea typeface="Arial"/>
                <a:cs typeface="Arial"/>
                <a:sym typeface="Arial"/>
              </a:defRPr>
            </a:lvl5pPr>
            <a:lvl6pPr lvl="5" algn="l" rtl="0">
              <a:spcBef>
                <a:spcPts val="0"/>
              </a:spcBef>
              <a:buSzPct val="100000"/>
              <a:buFont typeface="Arial"/>
              <a:buNone/>
              <a:defRPr sz="3600" b="1">
                <a:solidFill>
                  <a:schemeClr val="dk1"/>
                </a:solidFill>
                <a:latin typeface="Arial"/>
                <a:ea typeface="Arial"/>
                <a:cs typeface="Arial"/>
                <a:sym typeface="Arial"/>
              </a:defRPr>
            </a:lvl6pPr>
            <a:lvl7pPr lvl="6" algn="l" rtl="0">
              <a:spcBef>
                <a:spcPts val="0"/>
              </a:spcBef>
              <a:buSzPct val="100000"/>
              <a:buFont typeface="Arial"/>
              <a:buNone/>
              <a:defRPr sz="3600" b="1">
                <a:solidFill>
                  <a:schemeClr val="dk1"/>
                </a:solidFill>
                <a:latin typeface="Arial"/>
                <a:ea typeface="Arial"/>
                <a:cs typeface="Arial"/>
                <a:sym typeface="Arial"/>
              </a:defRPr>
            </a:lvl7pPr>
            <a:lvl8pPr lvl="7" algn="l" rtl="0">
              <a:spcBef>
                <a:spcPts val="0"/>
              </a:spcBef>
              <a:buSzPct val="100000"/>
              <a:buFont typeface="Arial"/>
              <a:buNone/>
              <a:defRPr sz="3600" b="1">
                <a:solidFill>
                  <a:schemeClr val="dk1"/>
                </a:solidFill>
                <a:latin typeface="Arial"/>
                <a:ea typeface="Arial"/>
                <a:cs typeface="Arial"/>
                <a:sym typeface="Arial"/>
              </a:defRPr>
            </a:lvl8pPr>
            <a:lvl9pPr lvl="8"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lvl="0" algn="ctr" rtl="0">
              <a:lnSpc>
                <a:spcPct val="100000"/>
              </a:lnSpc>
              <a:spcBef>
                <a:spcPts val="360"/>
              </a:spcBef>
              <a:spcAft>
                <a:spcPts val="0"/>
              </a:spcAft>
              <a:buClr>
                <a:schemeClr val="dk1"/>
              </a:buClr>
              <a:buSzPct val="100000"/>
              <a:buFont typeface="Arial"/>
              <a:buChar char="●"/>
              <a:defRPr sz="1800">
                <a:solidFill>
                  <a:schemeClr val="dk1"/>
                </a:solidFill>
              </a:defRPr>
            </a:lvl1pPr>
            <a:lvl2pPr lvl="1"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lvl="2" algn="ctr" rtl="0">
              <a:lnSpc>
                <a:spcPct val="100000"/>
              </a:lnSpc>
              <a:spcBef>
                <a:spcPts val="360"/>
              </a:spcBef>
              <a:spcAft>
                <a:spcPts val="0"/>
              </a:spcAft>
              <a:buClr>
                <a:schemeClr val="dk1"/>
              </a:buClr>
              <a:buSzPct val="100000"/>
              <a:buFont typeface="Wingdings"/>
              <a:buChar char="§"/>
              <a:defRPr sz="1800">
                <a:solidFill>
                  <a:schemeClr val="dk1"/>
                </a:solidFill>
              </a:defRPr>
            </a:lvl3pPr>
            <a:lvl4pPr lvl="3" algn="ctr" rtl="0">
              <a:lnSpc>
                <a:spcPct val="100000"/>
              </a:lnSpc>
              <a:spcBef>
                <a:spcPts val="360"/>
              </a:spcBef>
              <a:spcAft>
                <a:spcPts val="0"/>
              </a:spcAft>
              <a:buClr>
                <a:schemeClr val="dk1"/>
              </a:buClr>
              <a:buSzPct val="100000"/>
              <a:buFont typeface="Arial"/>
              <a:buChar char="●"/>
              <a:defRPr sz="1800">
                <a:solidFill>
                  <a:schemeClr val="dk1"/>
                </a:solidFill>
              </a:defRPr>
            </a:lvl4pPr>
            <a:lvl5pPr lvl="4"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lvl="5" algn="ctr" rtl="0">
              <a:lnSpc>
                <a:spcPct val="100000"/>
              </a:lnSpc>
              <a:spcBef>
                <a:spcPts val="360"/>
              </a:spcBef>
              <a:spcAft>
                <a:spcPts val="0"/>
              </a:spcAft>
              <a:buClr>
                <a:schemeClr val="dk1"/>
              </a:buClr>
              <a:buSzPct val="100000"/>
              <a:buFont typeface="Wingdings"/>
              <a:buChar char="§"/>
              <a:defRPr sz="1800">
                <a:solidFill>
                  <a:schemeClr val="dk1"/>
                </a:solidFill>
              </a:defRPr>
            </a:lvl6pPr>
            <a:lvl7pPr lvl="6" algn="ctr" rtl="0">
              <a:lnSpc>
                <a:spcPct val="100000"/>
              </a:lnSpc>
              <a:spcBef>
                <a:spcPts val="360"/>
              </a:spcBef>
              <a:spcAft>
                <a:spcPts val="0"/>
              </a:spcAft>
              <a:buClr>
                <a:schemeClr val="dk1"/>
              </a:buClr>
              <a:buSzPct val="100000"/>
              <a:buFont typeface="Arial"/>
              <a:buChar char="●"/>
              <a:defRPr sz="1800">
                <a:solidFill>
                  <a:schemeClr val="dk1"/>
                </a:solidFill>
              </a:defRPr>
            </a:lvl7pPr>
            <a:lvl8pPr lvl="7"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lvl="8"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685354" y="2130849"/>
            <a:ext cx="7773293" cy="1470049"/>
          </a:xfrm>
          <a:prstGeom prst="rect">
            <a:avLst/>
          </a:prstGeom>
          <a:noFill/>
          <a:ln>
            <a:noFill/>
          </a:ln>
        </p:spPr>
        <p:txBody>
          <a:bodyPr lIns="91425" tIns="91425" rIns="91425" bIns="91425" anchor="ctr" anchorCtr="0"/>
          <a:lstStyle>
            <a:lvl1pPr marL="0" marR="0" lvl="0" indent="0" algn="ctr" rtl="0">
              <a:spcBef>
                <a:spcPts val="0"/>
              </a:spcBef>
              <a:spcAft>
                <a:spcPts val="0"/>
              </a:spcAft>
              <a:defRPr sz="8400" b="0" i="0" u="none" strike="noStrike" cap="none">
                <a:solidFill>
                  <a:schemeClr val="dk1"/>
                </a:solidFill>
                <a:latin typeface="Arial"/>
                <a:ea typeface="Arial"/>
                <a:cs typeface="Arial"/>
                <a:sym typeface="Arial"/>
              </a:defRPr>
            </a:lvl1pPr>
            <a:lvl2pPr marL="0" marR="0" lvl="1" indent="0" algn="ctr" rtl="0">
              <a:spcBef>
                <a:spcPts val="0"/>
              </a:spcBef>
              <a:spcAft>
                <a:spcPts val="0"/>
              </a:spcAft>
              <a:defRPr sz="8400" b="0" i="0" u="none" strike="noStrike" cap="none">
                <a:solidFill>
                  <a:schemeClr val="dk1"/>
                </a:solidFill>
                <a:latin typeface="Arial"/>
                <a:ea typeface="Arial"/>
                <a:cs typeface="Arial"/>
                <a:sym typeface="Arial"/>
              </a:defRPr>
            </a:lvl2pPr>
            <a:lvl3pPr marL="0" marR="0" lvl="2" indent="0" algn="ctr" rtl="0">
              <a:spcBef>
                <a:spcPts val="0"/>
              </a:spcBef>
              <a:spcAft>
                <a:spcPts val="0"/>
              </a:spcAft>
              <a:defRPr sz="8400" b="0" i="0" u="none" strike="noStrike" cap="none">
                <a:solidFill>
                  <a:schemeClr val="dk1"/>
                </a:solidFill>
                <a:latin typeface="Arial"/>
                <a:ea typeface="Arial"/>
                <a:cs typeface="Arial"/>
                <a:sym typeface="Arial"/>
              </a:defRPr>
            </a:lvl3pPr>
            <a:lvl4pPr marL="0" marR="0" lvl="3" indent="0" algn="ctr" rtl="0">
              <a:spcBef>
                <a:spcPts val="0"/>
              </a:spcBef>
              <a:spcAft>
                <a:spcPts val="0"/>
              </a:spcAft>
              <a:defRPr sz="8400" b="0" i="0" u="none" strike="noStrike" cap="none">
                <a:solidFill>
                  <a:schemeClr val="dk1"/>
                </a:solidFill>
                <a:latin typeface="Arial"/>
                <a:ea typeface="Arial"/>
                <a:cs typeface="Arial"/>
                <a:sym typeface="Arial"/>
              </a:defRPr>
            </a:lvl4pPr>
            <a:lvl5pPr marL="0" marR="0" lvl="4" indent="0" algn="ctr" rtl="0">
              <a:spcBef>
                <a:spcPts val="0"/>
              </a:spcBef>
              <a:spcAft>
                <a:spcPts val="0"/>
              </a:spcAft>
              <a:defRPr sz="8400" b="0" i="0" u="none" strike="noStrike" cap="none">
                <a:solidFill>
                  <a:schemeClr val="dk1"/>
                </a:solidFill>
                <a:latin typeface="Arial"/>
                <a:ea typeface="Arial"/>
                <a:cs typeface="Arial"/>
                <a:sym typeface="Arial"/>
              </a:defRPr>
            </a:lvl5pPr>
            <a:lvl6pPr marL="457140" marR="0" lvl="5" indent="-12640" algn="ctr" rtl="0">
              <a:spcBef>
                <a:spcPts val="0"/>
              </a:spcBef>
              <a:spcAft>
                <a:spcPts val="0"/>
              </a:spcAft>
              <a:defRPr sz="8400" b="0" i="0" u="none" strike="noStrike" cap="none">
                <a:solidFill>
                  <a:schemeClr val="dk1"/>
                </a:solidFill>
                <a:latin typeface="Arial"/>
                <a:ea typeface="Arial"/>
                <a:cs typeface="Arial"/>
                <a:sym typeface="Arial"/>
              </a:defRPr>
            </a:lvl6pPr>
            <a:lvl7pPr marL="914280" marR="0" lvl="6" indent="-12580" algn="ctr" rtl="0">
              <a:spcBef>
                <a:spcPts val="0"/>
              </a:spcBef>
              <a:spcAft>
                <a:spcPts val="0"/>
              </a:spcAft>
              <a:defRPr sz="8400" b="0" i="0" u="none" strike="noStrike" cap="none">
                <a:solidFill>
                  <a:schemeClr val="dk1"/>
                </a:solidFill>
                <a:latin typeface="Arial"/>
                <a:ea typeface="Arial"/>
                <a:cs typeface="Arial"/>
                <a:sym typeface="Arial"/>
              </a:defRPr>
            </a:lvl7pPr>
            <a:lvl8pPr marL="1371421" marR="0" lvl="7" indent="-12521" algn="ctr" rtl="0">
              <a:spcBef>
                <a:spcPts val="0"/>
              </a:spcBef>
              <a:spcAft>
                <a:spcPts val="0"/>
              </a:spcAft>
              <a:defRPr sz="8400" b="0" i="0" u="none" strike="noStrike" cap="none">
                <a:solidFill>
                  <a:schemeClr val="dk1"/>
                </a:solidFill>
                <a:latin typeface="Arial"/>
                <a:ea typeface="Arial"/>
                <a:cs typeface="Arial"/>
                <a:sym typeface="Arial"/>
              </a:defRPr>
            </a:lvl8pPr>
            <a:lvl9pPr marL="1828562" marR="0" lvl="8" indent="-12462" algn="ctr" rtl="0">
              <a:spcBef>
                <a:spcPts val="0"/>
              </a:spcBef>
              <a:spcAft>
                <a:spcPts val="0"/>
              </a:spcAft>
              <a:defRPr sz="84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ubTitle" idx="1"/>
          </p:nvPr>
        </p:nvSpPr>
        <p:spPr>
          <a:xfrm>
            <a:off x="1371826" y="3886648"/>
            <a:ext cx="6400353" cy="1752451"/>
          </a:xfrm>
          <a:prstGeom prst="rect">
            <a:avLst/>
          </a:prstGeom>
          <a:noFill/>
          <a:ln>
            <a:noFill/>
          </a:ln>
        </p:spPr>
        <p:txBody>
          <a:bodyPr lIns="91425" tIns="91425" rIns="91425" bIns="91425" anchor="ctr" anchorCtr="0"/>
          <a:lstStyle>
            <a:lvl1pPr marL="0" marR="0" lvl="0" indent="0"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1pPr>
            <a:lvl2pPr marL="457140" marR="0" lvl="1" indent="-12640"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2pPr>
            <a:lvl3pPr marL="914280" marR="0" lvl="2" indent="-12580"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3pPr>
            <a:lvl4pPr marL="1371421" marR="0" lvl="3" indent="-12521"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4pPr>
            <a:lvl5pPr marL="1828562" marR="0" lvl="4" indent="-12462"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5pPr>
            <a:lvl6pPr marL="2285702" marR="0" lvl="5" indent="-12401"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6pPr>
            <a:lvl7pPr marL="2742840" marR="0" lvl="6" indent="-12339"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7pPr>
            <a:lvl8pPr marL="3199982" marR="0" lvl="7" indent="-12282"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8pPr>
            <a:lvl9pPr marL="3657124" marR="0" lvl="8" indent="-12224" algn="ctr" rtl="0">
              <a:spcBef>
                <a:spcPts val="2400"/>
              </a:spcBef>
              <a:spcAft>
                <a:spcPts val="0"/>
              </a:spcAft>
              <a:buClr>
                <a:schemeClr val="dk1"/>
              </a:buClr>
              <a:buFont typeface="Arial"/>
              <a:buNone/>
              <a:defRPr sz="4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92968" y="178593"/>
            <a:ext cx="7358062" cy="1714500"/>
          </a:xfrm>
          <a:prstGeom prst="rect">
            <a:avLst/>
          </a:prstGeom>
          <a:noFill/>
          <a:ln>
            <a:noFill/>
          </a:ln>
        </p:spPr>
        <p:txBody>
          <a:bodyPr lIns="91425" tIns="91425" rIns="91425" bIns="91425" anchor="ctr" anchorCtr="0"/>
          <a:lstStyle>
            <a:lvl1pPr lvl="0" algn="ctr" rtl="0">
              <a:spcBef>
                <a:spcPts val="0"/>
              </a:spcBef>
              <a:spcAft>
                <a:spcPts val="0"/>
              </a:spcAft>
              <a:defRPr sz="8400">
                <a:solidFill>
                  <a:schemeClr val="dk1"/>
                </a:solidFill>
              </a:defRPr>
            </a:lvl1pPr>
            <a:lvl2pPr lvl="1" algn="ctr" rtl="0">
              <a:spcBef>
                <a:spcPts val="0"/>
              </a:spcBef>
              <a:spcAft>
                <a:spcPts val="0"/>
              </a:spcAft>
              <a:defRPr sz="8400">
                <a:solidFill>
                  <a:schemeClr val="dk1"/>
                </a:solidFill>
              </a:defRPr>
            </a:lvl2pPr>
            <a:lvl3pPr lvl="2" algn="ctr" rtl="0">
              <a:spcBef>
                <a:spcPts val="0"/>
              </a:spcBef>
              <a:spcAft>
                <a:spcPts val="0"/>
              </a:spcAft>
              <a:defRPr sz="8400">
                <a:solidFill>
                  <a:schemeClr val="dk1"/>
                </a:solidFill>
              </a:defRPr>
            </a:lvl3pPr>
            <a:lvl4pPr lvl="3" algn="ctr" rtl="0">
              <a:spcBef>
                <a:spcPts val="0"/>
              </a:spcBef>
              <a:spcAft>
                <a:spcPts val="0"/>
              </a:spcAft>
              <a:defRPr sz="8400">
                <a:solidFill>
                  <a:schemeClr val="dk1"/>
                </a:solidFill>
              </a:defRPr>
            </a:lvl4pPr>
            <a:lvl5pPr lvl="4" algn="ctr" rtl="0">
              <a:spcBef>
                <a:spcPts val="0"/>
              </a:spcBef>
              <a:spcAft>
                <a:spcPts val="0"/>
              </a:spcAft>
              <a:defRPr sz="8400">
                <a:solidFill>
                  <a:schemeClr val="dk1"/>
                </a:solidFill>
              </a:defRPr>
            </a:lvl5pPr>
            <a:lvl6pPr marL="457140" lvl="5" algn="ctr" rtl="0">
              <a:spcBef>
                <a:spcPts val="0"/>
              </a:spcBef>
              <a:spcAft>
                <a:spcPts val="0"/>
              </a:spcAft>
              <a:defRPr sz="8400">
                <a:solidFill>
                  <a:schemeClr val="dk1"/>
                </a:solidFill>
              </a:defRPr>
            </a:lvl6pPr>
            <a:lvl7pPr marL="914280" lvl="6" algn="ctr" rtl="0">
              <a:spcBef>
                <a:spcPts val="0"/>
              </a:spcBef>
              <a:spcAft>
                <a:spcPts val="0"/>
              </a:spcAft>
              <a:defRPr sz="8400">
                <a:solidFill>
                  <a:schemeClr val="dk1"/>
                </a:solidFill>
              </a:defRPr>
            </a:lvl7pPr>
            <a:lvl8pPr marL="1371421" lvl="7" algn="ctr" rtl="0">
              <a:spcBef>
                <a:spcPts val="0"/>
              </a:spcBef>
              <a:spcAft>
                <a:spcPts val="0"/>
              </a:spcAft>
              <a:defRPr sz="8400">
                <a:solidFill>
                  <a:schemeClr val="dk1"/>
                </a:solidFill>
              </a:defRPr>
            </a:lvl8pPr>
            <a:lvl9pPr marL="1828562" lvl="8" algn="ctr" rtl="0">
              <a:spcBef>
                <a:spcPts val="0"/>
              </a:spcBef>
              <a:spcAft>
                <a:spcPts val="0"/>
              </a:spcAft>
              <a:defRPr sz="8400">
                <a:solidFill>
                  <a:schemeClr val="dk1"/>
                </a:solidFill>
              </a:defRPr>
            </a:lvl9pPr>
          </a:lstStyle>
          <a:p>
            <a:endParaRPr/>
          </a:p>
        </p:txBody>
      </p:sp>
      <p:sp>
        <p:nvSpPr>
          <p:cNvPr id="31" name="Shape 31"/>
          <p:cNvSpPr txBox="1">
            <a:spLocks noGrp="1"/>
          </p:cNvSpPr>
          <p:nvPr>
            <p:ph type="body" idx="1"/>
          </p:nvPr>
        </p:nvSpPr>
        <p:spPr>
          <a:xfrm>
            <a:off x="892968" y="1946671"/>
            <a:ext cx="7358062" cy="4018359"/>
          </a:xfrm>
          <a:prstGeom prst="rect">
            <a:avLst/>
          </a:prstGeom>
          <a:noFill/>
          <a:ln>
            <a:noFill/>
          </a:ln>
        </p:spPr>
        <p:txBody>
          <a:bodyPr lIns="91425" tIns="91425" rIns="91425" bIns="91425" anchor="ctr" anchorCtr="0"/>
          <a:lstStyle>
            <a:lvl1pPr marL="836613" lvl="0" indent="-290513" algn="l" rtl="0">
              <a:spcBef>
                <a:spcPts val="2400"/>
              </a:spcBef>
              <a:spcAft>
                <a:spcPts val="0"/>
              </a:spcAft>
              <a:buClr>
                <a:schemeClr val="dk1"/>
              </a:buClr>
              <a:buFont typeface="Arial"/>
              <a:buChar char="●"/>
              <a:defRPr sz="4300">
                <a:solidFill>
                  <a:schemeClr val="dk1"/>
                </a:solidFill>
              </a:defRPr>
            </a:lvl1pPr>
            <a:lvl2pPr marL="1281113" lvl="1" indent="-290513" algn="l" rtl="0">
              <a:spcBef>
                <a:spcPts val="2400"/>
              </a:spcBef>
              <a:spcAft>
                <a:spcPts val="0"/>
              </a:spcAft>
              <a:buClr>
                <a:schemeClr val="dk1"/>
              </a:buClr>
              <a:buFont typeface="Arial"/>
              <a:buChar char="●"/>
              <a:defRPr sz="4300">
                <a:solidFill>
                  <a:schemeClr val="dk1"/>
                </a:solidFill>
              </a:defRPr>
            </a:lvl2pPr>
            <a:lvl3pPr marL="1725613" lvl="2" indent="-290513" algn="l" rtl="0">
              <a:spcBef>
                <a:spcPts val="2400"/>
              </a:spcBef>
              <a:spcAft>
                <a:spcPts val="0"/>
              </a:spcAft>
              <a:buClr>
                <a:schemeClr val="dk1"/>
              </a:buClr>
              <a:buFont typeface="Arial"/>
              <a:buChar char="●"/>
              <a:defRPr sz="4300">
                <a:solidFill>
                  <a:schemeClr val="dk1"/>
                </a:solidFill>
              </a:defRPr>
            </a:lvl3pPr>
            <a:lvl4pPr marL="2170113" lvl="3" indent="-290513" algn="l" rtl="0">
              <a:spcBef>
                <a:spcPts val="2400"/>
              </a:spcBef>
              <a:spcAft>
                <a:spcPts val="0"/>
              </a:spcAft>
              <a:buClr>
                <a:schemeClr val="dk1"/>
              </a:buClr>
              <a:buFont typeface="Arial"/>
              <a:buChar char="●"/>
              <a:defRPr sz="4300">
                <a:solidFill>
                  <a:schemeClr val="dk1"/>
                </a:solidFill>
              </a:defRPr>
            </a:lvl4pPr>
            <a:lvl5pPr marL="2614613" lvl="4" indent="-290513" algn="l" rtl="0">
              <a:spcBef>
                <a:spcPts val="2400"/>
              </a:spcBef>
              <a:spcAft>
                <a:spcPts val="0"/>
              </a:spcAft>
              <a:buClr>
                <a:schemeClr val="dk1"/>
              </a:buClr>
              <a:buFont typeface="Arial"/>
              <a:buChar char="●"/>
              <a:defRPr sz="4300">
                <a:solidFill>
                  <a:schemeClr val="dk1"/>
                </a:solidFill>
              </a:defRPr>
            </a:lvl5pPr>
            <a:lvl6pPr marL="3072999" lvl="5" indent="-304399" algn="l" rtl="0">
              <a:spcBef>
                <a:spcPts val="2400"/>
              </a:spcBef>
              <a:spcAft>
                <a:spcPts val="0"/>
              </a:spcAft>
              <a:buClr>
                <a:schemeClr val="dk1"/>
              </a:buClr>
              <a:buFont typeface="Arial"/>
              <a:buChar char="●"/>
              <a:defRPr sz="4300">
                <a:solidFill>
                  <a:schemeClr val="dk1"/>
                </a:solidFill>
              </a:defRPr>
            </a:lvl6pPr>
            <a:lvl7pPr marL="3530139" lvl="6" indent="-304339" algn="l" rtl="0">
              <a:spcBef>
                <a:spcPts val="2400"/>
              </a:spcBef>
              <a:spcAft>
                <a:spcPts val="0"/>
              </a:spcAft>
              <a:buClr>
                <a:schemeClr val="dk1"/>
              </a:buClr>
              <a:buFont typeface="Arial"/>
              <a:buChar char="●"/>
              <a:defRPr sz="4300">
                <a:solidFill>
                  <a:schemeClr val="dk1"/>
                </a:solidFill>
              </a:defRPr>
            </a:lvl7pPr>
            <a:lvl8pPr marL="3987281" lvl="7" indent="-304281" algn="l" rtl="0">
              <a:spcBef>
                <a:spcPts val="2400"/>
              </a:spcBef>
              <a:spcAft>
                <a:spcPts val="0"/>
              </a:spcAft>
              <a:buClr>
                <a:schemeClr val="dk1"/>
              </a:buClr>
              <a:buFont typeface="Arial"/>
              <a:buChar char="●"/>
              <a:defRPr sz="4300">
                <a:solidFill>
                  <a:schemeClr val="dk1"/>
                </a:solidFill>
              </a:defRPr>
            </a:lvl8pPr>
            <a:lvl9pPr marL="4444420" lvl="8" indent="-304220" algn="l" rtl="0">
              <a:spcBef>
                <a:spcPts val="2400"/>
              </a:spcBef>
              <a:spcAft>
                <a:spcPts val="0"/>
              </a:spcAft>
              <a:buClr>
                <a:schemeClr val="dk1"/>
              </a:buClr>
              <a:buFont typeface="Arial"/>
              <a:buChar char="●"/>
              <a:defRPr sz="43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722190" y="4406803"/>
            <a:ext cx="7772176" cy="1361777"/>
          </a:xfrm>
          <a:prstGeom prst="rect">
            <a:avLst/>
          </a:prstGeom>
          <a:noFill/>
          <a:ln>
            <a:noFill/>
          </a:ln>
        </p:spPr>
        <p:txBody>
          <a:bodyPr lIns="91425" tIns="91425" rIns="91425" bIns="91425" anchor="t" anchorCtr="0"/>
          <a:lstStyle>
            <a:lvl1pPr lvl="0" algn="l" rtl="0">
              <a:spcBef>
                <a:spcPts val="0"/>
              </a:spcBef>
              <a:defRPr sz="4000" b="1" cap="small"/>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1"/>
          </p:nvPr>
        </p:nvSpPr>
        <p:spPr>
          <a:xfrm>
            <a:off x="722190" y="2906614"/>
            <a:ext cx="7772176" cy="1500187"/>
          </a:xfrm>
          <a:prstGeom prst="rect">
            <a:avLst/>
          </a:prstGeom>
          <a:noFill/>
          <a:ln>
            <a:noFill/>
          </a:ln>
        </p:spPr>
        <p:txBody>
          <a:bodyPr lIns="91425" tIns="91425" rIns="91425" bIns="91425" anchor="b" anchorCtr="0"/>
          <a:lstStyle>
            <a:lvl1pPr marL="0" lvl="0" indent="0" rtl="0">
              <a:spcBef>
                <a:spcPts val="0"/>
              </a:spcBef>
              <a:buNone/>
              <a:defRPr sz="2100"/>
            </a:lvl1pPr>
            <a:lvl2pPr marL="457140" lvl="1" indent="-12640" rtl="0">
              <a:spcBef>
                <a:spcPts val="0"/>
              </a:spcBef>
              <a:buNone/>
              <a:defRPr sz="1800"/>
            </a:lvl2pPr>
            <a:lvl3pPr marL="914280" lvl="2" indent="-12580" rtl="0">
              <a:spcBef>
                <a:spcPts val="0"/>
              </a:spcBef>
              <a:buNone/>
              <a:defRPr sz="1500"/>
            </a:lvl3pPr>
            <a:lvl4pPr marL="1371421" lvl="3" indent="-12521" rtl="0">
              <a:spcBef>
                <a:spcPts val="0"/>
              </a:spcBef>
              <a:buNone/>
              <a:defRPr sz="1400"/>
            </a:lvl4pPr>
            <a:lvl5pPr marL="1828562" lvl="4" indent="-12462" rtl="0">
              <a:spcBef>
                <a:spcPts val="0"/>
              </a:spcBef>
              <a:buNone/>
              <a:defRPr sz="1400"/>
            </a:lvl5pPr>
            <a:lvl6pPr marL="2285702" lvl="5" indent="-12401" rtl="0">
              <a:spcBef>
                <a:spcPts val="0"/>
              </a:spcBef>
              <a:buNone/>
              <a:defRPr sz="1400"/>
            </a:lvl6pPr>
            <a:lvl7pPr marL="2742840" lvl="6" indent="-12339" rtl="0">
              <a:spcBef>
                <a:spcPts val="0"/>
              </a:spcBef>
              <a:buNone/>
              <a:defRPr sz="1400"/>
            </a:lvl7pPr>
            <a:lvl8pPr marL="3199982" lvl="7" indent="-12282" rtl="0">
              <a:spcBef>
                <a:spcPts val="0"/>
              </a:spcBef>
              <a:buNone/>
              <a:defRPr sz="1400"/>
            </a:lvl8pPr>
            <a:lvl9pPr marL="3657124" lvl="8" indent="-12224" rtl="0">
              <a:spcBef>
                <a:spcPts val="0"/>
              </a:spcBef>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1pPr>
            <a:lvl2pPr lvl="1"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2pPr>
            <a:lvl3pPr lvl="2"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3pPr>
            <a:lvl4pPr lvl="3"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4pPr>
            <a:lvl5pPr lvl="4"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5pPr>
            <a:lvl6pPr lvl="5"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6pPr>
            <a:lvl7pPr lvl="6"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7pPr>
            <a:lvl8pPr lvl="7"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8pPr>
            <a:lvl9pPr lvl="8"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lvl="0" algn="l" rtl="0">
              <a:spcBef>
                <a:spcPts val="600"/>
              </a:spcBef>
              <a:buClr>
                <a:schemeClr val="dk1"/>
              </a:buClr>
              <a:buSzPct val="100000"/>
              <a:buFont typeface="Arial"/>
              <a:buChar char="●"/>
              <a:defRPr sz="3000" b="0" i="0" u="none" strike="noStrike" cap="none">
                <a:solidFill>
                  <a:schemeClr val="dk1"/>
                </a:solidFill>
                <a:latin typeface="Arial"/>
                <a:ea typeface="Arial"/>
                <a:cs typeface="Arial"/>
                <a:sym typeface="Arial"/>
              </a:defRPr>
            </a:lvl1pPr>
            <a:lvl2pPr lvl="1" algn="l" rtl="0">
              <a:spcBef>
                <a:spcPts val="480"/>
              </a:spcBef>
              <a:buClr>
                <a:schemeClr val="dk1"/>
              </a:buClr>
              <a:buSzPct val="100000"/>
              <a:buFont typeface="Courier New"/>
              <a:buChar char="o"/>
              <a:defRPr sz="2400" b="0" i="0" u="none" strike="noStrike" cap="none">
                <a:solidFill>
                  <a:schemeClr val="dk1"/>
                </a:solidFill>
                <a:latin typeface="Arial"/>
                <a:ea typeface="Arial"/>
                <a:cs typeface="Arial"/>
                <a:sym typeface="Arial"/>
              </a:defRPr>
            </a:lvl2pPr>
            <a:lvl3pPr lvl="2" algn="l" rtl="0">
              <a:spcBef>
                <a:spcPts val="480"/>
              </a:spcBef>
              <a:buClr>
                <a:schemeClr val="dk1"/>
              </a:buClr>
              <a:buSzPct val="100000"/>
              <a:buFont typeface="Wingdings"/>
              <a:buChar char="§"/>
              <a:defRPr sz="2400" b="0" i="0" u="none" strike="noStrike" cap="none">
                <a:solidFill>
                  <a:schemeClr val="dk1"/>
                </a:solidFill>
                <a:latin typeface="Arial"/>
                <a:ea typeface="Arial"/>
                <a:cs typeface="Arial"/>
                <a:sym typeface="Arial"/>
              </a:defRPr>
            </a:lvl3pPr>
            <a:lvl4pPr lvl="3"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lvl="4" algn="l" rtl="0">
              <a:spcBef>
                <a:spcPts val="360"/>
              </a:spcBef>
              <a:buClr>
                <a:schemeClr val="dk1"/>
              </a:buClr>
              <a:buSzPct val="100000"/>
              <a:buFont typeface="Courier New"/>
              <a:buChar char="o"/>
              <a:defRPr sz="1800" b="0" i="0" u="none" strike="noStrike" cap="none">
                <a:solidFill>
                  <a:schemeClr val="dk1"/>
                </a:solidFill>
                <a:latin typeface="Arial"/>
                <a:ea typeface="Arial"/>
                <a:cs typeface="Arial"/>
                <a:sym typeface="Arial"/>
              </a:defRPr>
            </a:lvl5pPr>
            <a:lvl6pPr lvl="5" algn="l" rtl="0">
              <a:spcBef>
                <a:spcPts val="360"/>
              </a:spcBef>
              <a:buClr>
                <a:schemeClr val="dk1"/>
              </a:buClr>
              <a:buSzPct val="100000"/>
              <a:buFont typeface="Wingdings"/>
              <a:buChar char="§"/>
              <a:defRPr sz="1800" b="0" i="0" u="none" strike="noStrike" cap="none">
                <a:solidFill>
                  <a:schemeClr val="dk1"/>
                </a:solidFill>
                <a:latin typeface="Arial"/>
                <a:ea typeface="Arial"/>
                <a:cs typeface="Arial"/>
                <a:sym typeface="Arial"/>
              </a:defRPr>
            </a:lvl6pPr>
            <a:lvl7pPr lvl="6"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lvl="7" algn="l" rtl="0">
              <a:spcBef>
                <a:spcPts val="360"/>
              </a:spcBef>
              <a:buClr>
                <a:schemeClr val="dk1"/>
              </a:buClr>
              <a:buSzPct val="100000"/>
              <a:buFont typeface="Courier New"/>
              <a:buChar char="o"/>
              <a:defRPr sz="1800" b="0" i="0" u="none" strike="noStrike" cap="none">
                <a:solidFill>
                  <a:schemeClr val="dk1"/>
                </a:solidFill>
                <a:latin typeface="Arial"/>
                <a:ea typeface="Arial"/>
                <a:cs typeface="Arial"/>
                <a:sym typeface="Arial"/>
              </a:defRPr>
            </a:lvl8pPr>
            <a:lvl9pPr lvl="8" algn="l" rtl="0">
              <a:spcBef>
                <a:spcPts val="360"/>
              </a:spcBef>
              <a:buClr>
                <a:schemeClr val="dk1"/>
              </a:buClr>
              <a:buSzPct val="100000"/>
              <a:buFont typeface="Wingdings"/>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92968" y="178593"/>
            <a:ext cx="7358062" cy="1714500"/>
          </a:xfrm>
          <a:prstGeom prst="rect">
            <a:avLst/>
          </a:prstGeom>
          <a:noFill/>
          <a:ln>
            <a:noFill/>
          </a:ln>
        </p:spPr>
        <p:txBody>
          <a:bodyPr lIns="91425" tIns="91425" rIns="91425" bIns="91425" anchor="ctr" anchorCtr="0"/>
          <a:lstStyle>
            <a:lvl1pPr marL="0" marR="0" lvl="0" indent="0" algn="ctr" rtl="0">
              <a:spcBef>
                <a:spcPts val="0"/>
              </a:spcBef>
              <a:spcAft>
                <a:spcPts val="0"/>
              </a:spcAft>
              <a:defRPr sz="8400" b="0" i="0" u="none" strike="noStrike" cap="none">
                <a:solidFill>
                  <a:schemeClr val="dk1"/>
                </a:solidFill>
                <a:latin typeface="Arial"/>
                <a:ea typeface="Arial"/>
                <a:cs typeface="Arial"/>
                <a:sym typeface="Arial"/>
              </a:defRPr>
            </a:lvl1pPr>
            <a:lvl2pPr marL="0" marR="0" lvl="1" indent="0" algn="ctr" rtl="0">
              <a:spcBef>
                <a:spcPts val="0"/>
              </a:spcBef>
              <a:spcAft>
                <a:spcPts val="0"/>
              </a:spcAft>
              <a:defRPr sz="8400" b="0" i="0" u="none" strike="noStrike" cap="none">
                <a:solidFill>
                  <a:schemeClr val="dk1"/>
                </a:solidFill>
                <a:latin typeface="Arial"/>
                <a:ea typeface="Arial"/>
                <a:cs typeface="Arial"/>
                <a:sym typeface="Arial"/>
              </a:defRPr>
            </a:lvl2pPr>
            <a:lvl3pPr marL="0" marR="0" lvl="2" indent="0" algn="ctr" rtl="0">
              <a:spcBef>
                <a:spcPts val="0"/>
              </a:spcBef>
              <a:spcAft>
                <a:spcPts val="0"/>
              </a:spcAft>
              <a:defRPr sz="8400" b="0" i="0" u="none" strike="noStrike" cap="none">
                <a:solidFill>
                  <a:schemeClr val="dk1"/>
                </a:solidFill>
                <a:latin typeface="Arial"/>
                <a:ea typeface="Arial"/>
                <a:cs typeface="Arial"/>
                <a:sym typeface="Arial"/>
              </a:defRPr>
            </a:lvl3pPr>
            <a:lvl4pPr marL="0" marR="0" lvl="3" indent="0" algn="ctr" rtl="0">
              <a:spcBef>
                <a:spcPts val="0"/>
              </a:spcBef>
              <a:spcAft>
                <a:spcPts val="0"/>
              </a:spcAft>
              <a:defRPr sz="8400" b="0" i="0" u="none" strike="noStrike" cap="none">
                <a:solidFill>
                  <a:schemeClr val="dk1"/>
                </a:solidFill>
                <a:latin typeface="Arial"/>
                <a:ea typeface="Arial"/>
                <a:cs typeface="Arial"/>
                <a:sym typeface="Arial"/>
              </a:defRPr>
            </a:lvl4pPr>
            <a:lvl5pPr marL="0" marR="0" lvl="4" indent="0" algn="ctr" rtl="0">
              <a:spcBef>
                <a:spcPts val="0"/>
              </a:spcBef>
              <a:spcAft>
                <a:spcPts val="0"/>
              </a:spcAft>
              <a:defRPr sz="8400" b="0" i="0" u="none" strike="noStrike" cap="none">
                <a:solidFill>
                  <a:schemeClr val="dk1"/>
                </a:solidFill>
                <a:latin typeface="Arial"/>
                <a:ea typeface="Arial"/>
                <a:cs typeface="Arial"/>
                <a:sym typeface="Arial"/>
              </a:defRPr>
            </a:lvl5pPr>
            <a:lvl6pPr marL="457140" marR="0" lvl="5" indent="-12640" algn="ctr" rtl="0">
              <a:spcBef>
                <a:spcPts val="0"/>
              </a:spcBef>
              <a:spcAft>
                <a:spcPts val="0"/>
              </a:spcAft>
              <a:defRPr sz="8400" b="0" i="0" u="none" strike="noStrike" cap="none">
                <a:solidFill>
                  <a:schemeClr val="dk1"/>
                </a:solidFill>
                <a:latin typeface="Arial"/>
                <a:ea typeface="Arial"/>
                <a:cs typeface="Arial"/>
                <a:sym typeface="Arial"/>
              </a:defRPr>
            </a:lvl6pPr>
            <a:lvl7pPr marL="914280" marR="0" lvl="6" indent="-12580" algn="ctr" rtl="0">
              <a:spcBef>
                <a:spcPts val="0"/>
              </a:spcBef>
              <a:spcAft>
                <a:spcPts val="0"/>
              </a:spcAft>
              <a:defRPr sz="8400" b="0" i="0" u="none" strike="noStrike" cap="none">
                <a:solidFill>
                  <a:schemeClr val="dk1"/>
                </a:solidFill>
                <a:latin typeface="Arial"/>
                <a:ea typeface="Arial"/>
                <a:cs typeface="Arial"/>
                <a:sym typeface="Arial"/>
              </a:defRPr>
            </a:lvl7pPr>
            <a:lvl8pPr marL="1371421" marR="0" lvl="7" indent="-12521" algn="ctr" rtl="0">
              <a:spcBef>
                <a:spcPts val="0"/>
              </a:spcBef>
              <a:spcAft>
                <a:spcPts val="0"/>
              </a:spcAft>
              <a:defRPr sz="8400" b="0" i="0" u="none" strike="noStrike" cap="none">
                <a:solidFill>
                  <a:schemeClr val="dk1"/>
                </a:solidFill>
                <a:latin typeface="Arial"/>
                <a:ea typeface="Arial"/>
                <a:cs typeface="Arial"/>
                <a:sym typeface="Arial"/>
              </a:defRPr>
            </a:lvl8pPr>
            <a:lvl9pPr marL="1828562" marR="0" lvl="8" indent="-12462" algn="ctr" rtl="0">
              <a:spcBef>
                <a:spcPts val="0"/>
              </a:spcBef>
              <a:spcAft>
                <a:spcPts val="0"/>
              </a:spcAft>
              <a:defRPr sz="84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1"/>
          </p:nvPr>
        </p:nvSpPr>
        <p:spPr>
          <a:xfrm>
            <a:off x="892968" y="1946671"/>
            <a:ext cx="7358062" cy="4018359"/>
          </a:xfrm>
          <a:prstGeom prst="rect">
            <a:avLst/>
          </a:prstGeom>
          <a:noFill/>
          <a:ln>
            <a:noFill/>
          </a:ln>
        </p:spPr>
        <p:txBody>
          <a:bodyPr lIns="91425" tIns="91425" rIns="91425" bIns="91425" anchor="ctr" anchorCtr="0"/>
          <a:lstStyle>
            <a:lvl1pPr marL="836613" marR="0" lvl="0" indent="-290513" algn="l" rtl="0">
              <a:spcBef>
                <a:spcPts val="2400"/>
              </a:spcBef>
              <a:spcAft>
                <a:spcPts val="0"/>
              </a:spcAft>
              <a:buClr>
                <a:schemeClr val="dk1"/>
              </a:buClr>
              <a:buFont typeface="Arial"/>
              <a:buChar char="●"/>
              <a:defRPr sz="4300" b="0" i="0" u="none" strike="noStrike" cap="none">
                <a:solidFill>
                  <a:schemeClr val="dk1"/>
                </a:solidFill>
                <a:latin typeface="Arial"/>
                <a:ea typeface="Arial"/>
                <a:cs typeface="Arial"/>
                <a:sym typeface="Arial"/>
              </a:defRPr>
            </a:lvl1pPr>
            <a:lvl2pPr marL="1281113" marR="0" lvl="1" indent="-290513" algn="l" rtl="0">
              <a:spcBef>
                <a:spcPts val="2400"/>
              </a:spcBef>
              <a:spcAft>
                <a:spcPts val="0"/>
              </a:spcAft>
              <a:buClr>
                <a:schemeClr val="dk1"/>
              </a:buClr>
              <a:buFont typeface="Arial"/>
              <a:buChar char="●"/>
              <a:defRPr sz="4300" b="0" i="0" u="none" strike="noStrike" cap="none">
                <a:solidFill>
                  <a:schemeClr val="dk1"/>
                </a:solidFill>
                <a:latin typeface="Arial"/>
                <a:ea typeface="Arial"/>
                <a:cs typeface="Arial"/>
                <a:sym typeface="Arial"/>
              </a:defRPr>
            </a:lvl2pPr>
            <a:lvl3pPr marL="1725613" marR="0" lvl="2" indent="-290513" algn="l" rtl="0">
              <a:spcBef>
                <a:spcPts val="2400"/>
              </a:spcBef>
              <a:spcAft>
                <a:spcPts val="0"/>
              </a:spcAft>
              <a:buClr>
                <a:schemeClr val="dk1"/>
              </a:buClr>
              <a:buFont typeface="Arial"/>
              <a:buChar char="●"/>
              <a:defRPr sz="4300" b="0" i="0" u="none" strike="noStrike" cap="none">
                <a:solidFill>
                  <a:schemeClr val="dk1"/>
                </a:solidFill>
                <a:latin typeface="Arial"/>
                <a:ea typeface="Arial"/>
                <a:cs typeface="Arial"/>
                <a:sym typeface="Arial"/>
              </a:defRPr>
            </a:lvl3pPr>
            <a:lvl4pPr marL="2170113" marR="0" lvl="3" indent="-290513" algn="l" rtl="0">
              <a:spcBef>
                <a:spcPts val="2400"/>
              </a:spcBef>
              <a:spcAft>
                <a:spcPts val="0"/>
              </a:spcAft>
              <a:buClr>
                <a:schemeClr val="dk1"/>
              </a:buClr>
              <a:buFont typeface="Arial"/>
              <a:buChar char="●"/>
              <a:defRPr sz="4300" b="0" i="0" u="none" strike="noStrike" cap="none">
                <a:solidFill>
                  <a:schemeClr val="dk1"/>
                </a:solidFill>
                <a:latin typeface="Arial"/>
                <a:ea typeface="Arial"/>
                <a:cs typeface="Arial"/>
                <a:sym typeface="Arial"/>
              </a:defRPr>
            </a:lvl4pPr>
            <a:lvl5pPr marL="2614613" marR="0" lvl="4" indent="-290513" algn="l" rtl="0">
              <a:spcBef>
                <a:spcPts val="2400"/>
              </a:spcBef>
              <a:spcAft>
                <a:spcPts val="0"/>
              </a:spcAft>
              <a:buClr>
                <a:schemeClr val="dk1"/>
              </a:buClr>
              <a:buFont typeface="Arial"/>
              <a:buChar char="●"/>
              <a:defRPr sz="4300" b="0" i="0" u="none" strike="noStrike" cap="none">
                <a:solidFill>
                  <a:schemeClr val="dk1"/>
                </a:solidFill>
                <a:latin typeface="Arial"/>
                <a:ea typeface="Arial"/>
                <a:cs typeface="Arial"/>
                <a:sym typeface="Arial"/>
              </a:defRPr>
            </a:lvl5pPr>
            <a:lvl6pPr marL="3072999" marR="0" lvl="5" indent="-304399" algn="l" rtl="0">
              <a:spcBef>
                <a:spcPts val="2400"/>
              </a:spcBef>
              <a:spcAft>
                <a:spcPts val="0"/>
              </a:spcAft>
              <a:buClr>
                <a:schemeClr val="dk1"/>
              </a:buClr>
              <a:buFont typeface="Arial"/>
              <a:buChar char="●"/>
              <a:defRPr sz="4300" b="0" i="0" u="none" strike="noStrike" cap="none">
                <a:solidFill>
                  <a:schemeClr val="dk1"/>
                </a:solidFill>
                <a:latin typeface="Arial"/>
                <a:ea typeface="Arial"/>
                <a:cs typeface="Arial"/>
                <a:sym typeface="Arial"/>
              </a:defRPr>
            </a:lvl6pPr>
            <a:lvl7pPr marL="3530139" marR="0" lvl="6" indent="-304339" algn="l" rtl="0">
              <a:spcBef>
                <a:spcPts val="2400"/>
              </a:spcBef>
              <a:spcAft>
                <a:spcPts val="0"/>
              </a:spcAft>
              <a:buClr>
                <a:schemeClr val="dk1"/>
              </a:buClr>
              <a:buFont typeface="Arial"/>
              <a:buChar char="●"/>
              <a:defRPr sz="4300" b="0" i="0" u="none" strike="noStrike" cap="none">
                <a:solidFill>
                  <a:schemeClr val="dk1"/>
                </a:solidFill>
                <a:latin typeface="Arial"/>
                <a:ea typeface="Arial"/>
                <a:cs typeface="Arial"/>
                <a:sym typeface="Arial"/>
              </a:defRPr>
            </a:lvl7pPr>
            <a:lvl8pPr marL="3987281" marR="0" lvl="7" indent="-304281" algn="l" rtl="0">
              <a:spcBef>
                <a:spcPts val="2400"/>
              </a:spcBef>
              <a:spcAft>
                <a:spcPts val="0"/>
              </a:spcAft>
              <a:buClr>
                <a:schemeClr val="dk1"/>
              </a:buClr>
              <a:buFont typeface="Arial"/>
              <a:buChar char="●"/>
              <a:defRPr sz="4300" b="0" i="0" u="none" strike="noStrike" cap="none">
                <a:solidFill>
                  <a:schemeClr val="dk1"/>
                </a:solidFill>
                <a:latin typeface="Arial"/>
                <a:ea typeface="Arial"/>
                <a:cs typeface="Arial"/>
                <a:sym typeface="Arial"/>
              </a:defRPr>
            </a:lvl8pPr>
            <a:lvl9pPr marL="4444420" marR="0" lvl="8" indent="-304220" algn="l" rtl="0">
              <a:spcBef>
                <a:spcPts val="2400"/>
              </a:spcBef>
              <a:spcAft>
                <a:spcPts val="0"/>
              </a:spcAft>
              <a:buClr>
                <a:schemeClr val="dk1"/>
              </a:buClr>
              <a:buFont typeface="Arial"/>
              <a:buChar char="●"/>
              <a:defRPr sz="43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4nAYZ-QTtss"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hyperlink" Target="http://notes.hfoss.org/index.php/TreeCalc:Main_Page"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685800" y="1498701"/>
            <a:ext cx="7772400" cy="2938199"/>
          </a:xfrm>
          <a:prstGeom prst="rect">
            <a:avLst/>
          </a:prstGeom>
        </p:spPr>
        <p:txBody>
          <a:bodyPr lIns="91425" tIns="91425" rIns="91425" bIns="91425" anchor="b" anchorCtr="0">
            <a:noAutofit/>
          </a:bodyPr>
          <a:lstStyle/>
          <a:p>
            <a:pPr lvl="0" rtl="0">
              <a:spcBef>
                <a:spcPts val="0"/>
              </a:spcBef>
              <a:buNone/>
            </a:pPr>
            <a:r>
              <a:rPr lang="en" sz="6000">
                <a:latin typeface="Comic Sans MS"/>
                <a:ea typeface="Comic Sans MS"/>
                <a:cs typeface="Comic Sans MS"/>
                <a:sym typeface="Comic Sans MS"/>
              </a:rPr>
              <a:t>Welcome </a:t>
            </a:r>
          </a:p>
          <a:p>
            <a:pPr lvl="0" rtl="0">
              <a:spcBef>
                <a:spcPts val="0"/>
              </a:spcBef>
              <a:buNone/>
            </a:pPr>
            <a:r>
              <a:rPr lang="en" sz="6000">
                <a:latin typeface="Comic Sans MS"/>
                <a:ea typeface="Comic Sans MS"/>
                <a:cs typeface="Comic Sans MS"/>
                <a:sym typeface="Comic Sans MS"/>
              </a:rPr>
              <a:t>to </a:t>
            </a:r>
          </a:p>
          <a:p>
            <a:pPr lvl="0" rtl="0">
              <a:spcBef>
                <a:spcPts val="0"/>
              </a:spcBef>
              <a:buNone/>
            </a:pPr>
            <a:r>
              <a:rPr lang="en" sz="6000">
                <a:latin typeface="Comic Sans MS"/>
                <a:ea typeface="Comic Sans MS"/>
                <a:cs typeface="Comic Sans MS"/>
                <a:sym typeface="Comic Sans MS"/>
              </a:rPr>
              <a:t>Mobile CSP!</a:t>
            </a:r>
          </a:p>
        </p:txBody>
      </p:sp>
      <p:sp>
        <p:nvSpPr>
          <p:cNvPr id="103" name="Shape 103"/>
          <p:cNvSpPr txBox="1"/>
          <p:nvPr/>
        </p:nvSpPr>
        <p:spPr>
          <a:xfrm>
            <a:off x="1701400" y="5418362"/>
            <a:ext cx="6098999" cy="929100"/>
          </a:xfrm>
          <a:prstGeom prst="rect">
            <a:avLst/>
          </a:prstGeom>
          <a:noFill/>
          <a:ln>
            <a:noFill/>
          </a:ln>
        </p:spPr>
        <p:txBody>
          <a:bodyPr lIns="91425" tIns="91425" rIns="91425" bIns="91425" anchor="t" anchorCtr="0">
            <a:noAutofit/>
          </a:bodyPr>
          <a:lstStyle/>
          <a:p>
            <a:pPr lvl="0">
              <a:spcBef>
                <a:spcPts val="0"/>
              </a:spcBef>
              <a:buNone/>
            </a:pPr>
            <a:r>
              <a:rPr lang="en" sz="1100" b="1">
                <a:solidFill>
                  <a:srgbClr val="333333"/>
                </a:solidFill>
              </a:rPr>
              <a:t>Acknowledgment and Disclaimer: </a:t>
            </a:r>
            <a:r>
              <a:rPr lang="en" sz="1100">
                <a:solidFill>
                  <a:srgbClr val="333333"/>
                </a:solidFill>
              </a:rPr>
              <a:t>This presentation is supported in part by the National Science Foundation under Grants 1240841, 1225680, 1225719, 1225745, 1225976, and 1226216.  Any opinions, findings, and conclusions or recommendations expressed in these materials are those of the authors and do not necessarily reflect the views of the National Science Foundation.</a:t>
            </a:r>
          </a:p>
        </p:txBody>
      </p:sp>
      <p:pic>
        <p:nvPicPr>
          <p:cNvPr id="104" name="Shape 104"/>
          <p:cNvPicPr preferRelativeResize="0"/>
          <p:nvPr/>
        </p:nvPicPr>
        <p:blipFill>
          <a:blip r:embed="rId3">
            <a:alphaModFix/>
          </a:blip>
          <a:stretch>
            <a:fillRect/>
          </a:stretch>
        </p:blipFill>
        <p:spPr>
          <a:xfrm>
            <a:off x="1091800" y="5582862"/>
            <a:ext cx="609600" cy="600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558427"/>
            <a:ext cx="8229600" cy="192329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 sz="3000">
                <a:latin typeface="Comic Sans MS"/>
                <a:ea typeface="Comic Sans MS"/>
                <a:cs typeface="Comic Sans MS"/>
                <a:sym typeface="Comic Sans MS"/>
              </a:rPr>
              <a:t>A U.S. Marine made an app to </a:t>
            </a:r>
          </a:p>
          <a:p>
            <a:pPr lvl="0" rtl="0">
              <a:spcBef>
                <a:spcPts val="0"/>
              </a:spcBef>
              <a:buClr>
                <a:schemeClr val="dk1"/>
              </a:buClr>
              <a:buSzPct val="25000"/>
              <a:buFont typeface="Arial"/>
              <a:buNone/>
            </a:pPr>
            <a:r>
              <a:rPr lang="en" sz="3000">
                <a:latin typeface="Comic Sans MS"/>
                <a:ea typeface="Comic Sans MS"/>
                <a:cs typeface="Comic Sans MS"/>
                <a:sym typeface="Comic Sans MS"/>
              </a:rPr>
              <a:t>Compute the amount of explosives needed to destroy IEDs</a:t>
            </a:r>
          </a:p>
          <a:p>
            <a:pPr marL="0" marR="0" lvl="0" indent="0" algn="ctr" rtl="0">
              <a:spcBef>
                <a:spcPts val="0"/>
              </a:spcBef>
              <a:spcAft>
                <a:spcPts val="0"/>
              </a:spcAft>
              <a:buSzPct val="25000"/>
              <a:buNone/>
            </a:pPr>
            <a:endParaRPr sz="3000"/>
          </a:p>
        </p:txBody>
      </p:sp>
      <p:pic>
        <p:nvPicPr>
          <p:cNvPr id="177" name="Shape 177"/>
          <p:cNvPicPr preferRelativeResize="0"/>
          <p:nvPr/>
        </p:nvPicPr>
        <p:blipFill>
          <a:blip r:embed="rId3">
            <a:alphaModFix/>
          </a:blip>
          <a:stretch>
            <a:fillRect/>
          </a:stretch>
        </p:blipFill>
        <p:spPr>
          <a:xfrm>
            <a:off x="926270" y="2819219"/>
            <a:ext cx="3889844" cy="2609438"/>
          </a:xfrm>
          <a:prstGeom prst="rect">
            <a:avLst/>
          </a:prstGeom>
          <a:noFill/>
          <a:ln>
            <a:noFill/>
          </a:ln>
        </p:spPr>
      </p:pic>
      <p:pic>
        <p:nvPicPr>
          <p:cNvPr id="178" name="Shape 178"/>
          <p:cNvPicPr preferRelativeResize="0"/>
          <p:nvPr/>
        </p:nvPicPr>
        <p:blipFill>
          <a:blip r:embed="rId4">
            <a:alphaModFix/>
          </a:blip>
          <a:stretch>
            <a:fillRect/>
          </a:stretch>
        </p:blipFill>
        <p:spPr>
          <a:xfrm>
            <a:off x="4263932" y="4036822"/>
            <a:ext cx="3916399" cy="26109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ctrTitle"/>
          </p:nvPr>
        </p:nvSpPr>
        <p:spPr>
          <a:xfrm>
            <a:off x="826700" y="2580573"/>
            <a:ext cx="7772400" cy="1546500"/>
          </a:xfrm>
          <a:prstGeom prst="rect">
            <a:avLst/>
          </a:prstGeom>
        </p:spPr>
        <p:txBody>
          <a:bodyPr lIns="91425" tIns="91425" rIns="91425" bIns="91425" anchor="b" anchorCtr="0">
            <a:noAutofit/>
          </a:bodyPr>
          <a:lstStyle/>
          <a:p>
            <a:pPr lvl="0" rtl="0">
              <a:spcBef>
                <a:spcPts val="0"/>
              </a:spcBef>
              <a:buNone/>
            </a:pPr>
            <a:r>
              <a:rPr lang="en">
                <a:latin typeface="Comic Sans MS"/>
                <a:ea typeface="Comic Sans MS"/>
                <a:cs typeface="Comic Sans MS"/>
                <a:sym typeface="Comic Sans MS"/>
              </a:rPr>
              <a:t>The Computer Science Principles Curriculum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p:nvPr/>
        </p:nvSpPr>
        <p:spPr>
          <a:xfrm>
            <a:off x="3059276" y="306275"/>
            <a:ext cx="5496000" cy="1691399"/>
          </a:xfrm>
          <a:prstGeom prst="rect">
            <a:avLst/>
          </a:prstGeom>
          <a:noFill/>
          <a:ln>
            <a:noFill/>
          </a:ln>
        </p:spPr>
        <p:txBody>
          <a:bodyPr lIns="91425" tIns="91425" rIns="91425" bIns="91425" anchor="t" anchorCtr="0">
            <a:noAutofit/>
          </a:bodyPr>
          <a:lstStyle/>
          <a:p>
            <a:pPr lvl="0" algn="ctr" rtl="0">
              <a:spcBef>
                <a:spcPts val="0"/>
              </a:spcBef>
              <a:buNone/>
            </a:pPr>
            <a:r>
              <a:rPr lang="en" sz="6000">
                <a:latin typeface="Comic Sans MS"/>
                <a:ea typeface="Comic Sans MS"/>
                <a:cs typeface="Comic Sans MS"/>
                <a:sym typeface="Comic Sans MS"/>
              </a:rPr>
              <a:t>CS Principles</a:t>
            </a:r>
          </a:p>
          <a:p>
            <a:pPr lvl="0" algn="ctr">
              <a:spcBef>
                <a:spcPts val="0"/>
              </a:spcBef>
              <a:buNone/>
            </a:pPr>
            <a:r>
              <a:rPr lang="en" sz="3600">
                <a:latin typeface="Comic Sans MS"/>
                <a:ea typeface="Comic Sans MS"/>
                <a:cs typeface="Comic Sans MS"/>
                <a:sym typeface="Comic Sans MS"/>
              </a:rPr>
              <a:t>http://csprinciples.org</a:t>
            </a:r>
          </a:p>
        </p:txBody>
      </p:sp>
      <p:pic>
        <p:nvPicPr>
          <p:cNvPr id="189" name="Shape 189"/>
          <p:cNvPicPr preferRelativeResize="0"/>
          <p:nvPr/>
        </p:nvPicPr>
        <p:blipFill>
          <a:blip r:embed="rId3">
            <a:alphaModFix/>
          </a:blip>
          <a:stretch>
            <a:fillRect/>
          </a:stretch>
        </p:blipFill>
        <p:spPr>
          <a:xfrm>
            <a:off x="588600" y="489275"/>
            <a:ext cx="2381250" cy="1000125"/>
          </a:xfrm>
          <a:prstGeom prst="rect">
            <a:avLst/>
          </a:prstGeom>
          <a:noFill/>
          <a:ln>
            <a:noFill/>
          </a:ln>
        </p:spPr>
      </p:pic>
      <p:sp>
        <p:nvSpPr>
          <p:cNvPr id="190" name="Shape 190"/>
          <p:cNvSpPr txBox="1"/>
          <p:nvPr/>
        </p:nvSpPr>
        <p:spPr>
          <a:xfrm>
            <a:off x="588600" y="2660575"/>
            <a:ext cx="7966800" cy="3046499"/>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444444"/>
                </a:solidFill>
                <a:highlight>
                  <a:srgbClr val="FFFFFF"/>
                </a:highlight>
                <a:latin typeface="Comic Sans MS"/>
                <a:ea typeface="Comic Sans MS"/>
                <a:cs typeface="Comic Sans MS"/>
                <a:sym typeface="Comic Sans MS"/>
              </a:rPr>
              <a:t>Computer Science Principles</a:t>
            </a:r>
          </a:p>
          <a:p>
            <a:pPr lvl="0" algn="ctr" rtl="0">
              <a:spcBef>
                <a:spcPts val="0"/>
              </a:spcBef>
              <a:buNone/>
            </a:pPr>
            <a:r>
              <a:rPr lang="en" sz="3000">
                <a:solidFill>
                  <a:srgbClr val="444444"/>
                </a:solidFill>
                <a:highlight>
                  <a:srgbClr val="FFFFFF"/>
                </a:highlight>
                <a:latin typeface="Comic Sans MS"/>
                <a:ea typeface="Comic Sans MS"/>
                <a:cs typeface="Comic Sans MS"/>
                <a:sym typeface="Comic Sans MS"/>
              </a:rPr>
              <a:t> is a proposed AP course that seeks to broaden participation in computer science. Development is organized by the College Board and supported by the National Science Foundation.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1108675" y="280600"/>
            <a:ext cx="7172100" cy="869100"/>
          </a:xfrm>
          <a:prstGeom prst="rect">
            <a:avLst/>
          </a:prstGeom>
          <a:noFill/>
          <a:ln>
            <a:noFill/>
          </a:ln>
        </p:spPr>
        <p:txBody>
          <a:bodyPr lIns="91425" tIns="91425" rIns="91425" bIns="91425" anchor="t" anchorCtr="0">
            <a:noAutofit/>
          </a:bodyPr>
          <a:lstStyle/>
          <a:p>
            <a:pPr lvl="0" algn="ctr" rtl="0">
              <a:spcBef>
                <a:spcPts val="0"/>
              </a:spcBef>
              <a:buNone/>
            </a:pPr>
            <a:r>
              <a:rPr lang="en" sz="2400"/>
              <a:t>Here are the seven big ideas we will learn </a:t>
            </a:r>
          </a:p>
          <a:p>
            <a:pPr lvl="0" algn="ctr" rtl="0">
              <a:spcBef>
                <a:spcPts val="0"/>
              </a:spcBef>
              <a:buNone/>
            </a:pPr>
            <a:r>
              <a:rPr lang="en" sz="2400"/>
              <a:t>about in this course</a:t>
            </a:r>
          </a:p>
        </p:txBody>
      </p:sp>
      <p:sp>
        <p:nvSpPr>
          <p:cNvPr id="196" name="Shape 196"/>
          <p:cNvSpPr txBox="1"/>
          <p:nvPr/>
        </p:nvSpPr>
        <p:spPr>
          <a:xfrm>
            <a:off x="1318075" y="1547475"/>
            <a:ext cx="6962699" cy="4805699"/>
          </a:xfrm>
          <a:prstGeom prst="rect">
            <a:avLst/>
          </a:prstGeom>
          <a:noFill/>
          <a:ln>
            <a:noFill/>
          </a:ln>
        </p:spPr>
        <p:txBody>
          <a:bodyPr lIns="91425" tIns="91425" rIns="91425" bIns="91425" anchor="t" anchorCtr="0">
            <a:noAutofit/>
          </a:bodyPr>
          <a:lstStyle/>
          <a:p>
            <a:pPr marL="457200" lvl="0" indent="-342900" rtl="0">
              <a:lnSpc>
                <a:spcPct val="150000"/>
              </a:lnSpc>
              <a:spcBef>
                <a:spcPts val="0"/>
              </a:spcBef>
              <a:buSzPct val="100000"/>
              <a:buAutoNum type="arabicPeriod"/>
            </a:pPr>
            <a:r>
              <a:rPr lang="en" sz="1800">
                <a:highlight>
                  <a:srgbClr val="FFFF00"/>
                </a:highlight>
              </a:rPr>
              <a:t>Creativity</a:t>
            </a:r>
            <a:r>
              <a:rPr lang="en" sz="1800"/>
              <a:t> -- You’re going to create lots of cool apps.</a:t>
            </a:r>
          </a:p>
          <a:p>
            <a:pPr marL="457200" lvl="0" indent="-342900" rtl="0">
              <a:lnSpc>
                <a:spcPct val="150000"/>
              </a:lnSpc>
              <a:spcBef>
                <a:spcPts val="0"/>
              </a:spcBef>
              <a:buSzPct val="100000"/>
              <a:buAutoNum type="arabicPeriod"/>
            </a:pPr>
            <a:r>
              <a:rPr lang="en" sz="1800"/>
              <a:t>Abstraction -- You’ll learn what abstraction is and how it figures into computer science.</a:t>
            </a:r>
          </a:p>
          <a:p>
            <a:pPr marL="457200" lvl="0" indent="-342900" rtl="0">
              <a:lnSpc>
                <a:spcPct val="150000"/>
              </a:lnSpc>
              <a:spcBef>
                <a:spcPts val="0"/>
              </a:spcBef>
              <a:buSzPct val="100000"/>
              <a:buAutoNum type="arabicPeriod"/>
            </a:pPr>
            <a:r>
              <a:rPr lang="en" sz="1800"/>
              <a:t>Data -- You’ll see how to use data to create new knowledge.</a:t>
            </a:r>
          </a:p>
          <a:p>
            <a:pPr marL="457200" lvl="0" indent="-342900" rtl="0">
              <a:lnSpc>
                <a:spcPct val="150000"/>
              </a:lnSpc>
              <a:spcBef>
                <a:spcPts val="0"/>
              </a:spcBef>
              <a:buSzPct val="100000"/>
              <a:buAutoNum type="arabicPeriod"/>
            </a:pPr>
            <a:r>
              <a:rPr lang="en" sz="1800"/>
              <a:t>Algorithms -- You’ll learn algorithms for solving interesting problems.</a:t>
            </a:r>
          </a:p>
          <a:p>
            <a:pPr marL="457200" lvl="0" indent="-342900" rtl="0">
              <a:lnSpc>
                <a:spcPct val="150000"/>
              </a:lnSpc>
              <a:spcBef>
                <a:spcPts val="0"/>
              </a:spcBef>
              <a:buSzPct val="100000"/>
              <a:buAutoNum type="arabicPeriod"/>
            </a:pPr>
            <a:r>
              <a:rPr lang="en" sz="1800">
                <a:highlight>
                  <a:srgbClr val="FFFF00"/>
                </a:highlight>
              </a:rPr>
              <a:t>Programming</a:t>
            </a:r>
            <a:r>
              <a:rPr lang="en" sz="1800"/>
              <a:t> -- You’ll learn the fundamentals of programming.</a:t>
            </a:r>
          </a:p>
          <a:p>
            <a:pPr marL="457200" lvl="0" indent="-342900" rtl="0">
              <a:lnSpc>
                <a:spcPct val="150000"/>
              </a:lnSpc>
              <a:spcBef>
                <a:spcPts val="0"/>
              </a:spcBef>
              <a:buSzPct val="100000"/>
              <a:buAutoNum type="arabicPeriod"/>
            </a:pPr>
            <a:r>
              <a:rPr lang="en" sz="1800">
                <a:highlight>
                  <a:srgbClr val="FFFF00"/>
                </a:highlight>
              </a:rPr>
              <a:t>Internet</a:t>
            </a:r>
            <a:r>
              <a:rPr lang="en" sz="1800"/>
              <a:t> -- You’ll learn how the Internet works.</a:t>
            </a:r>
          </a:p>
          <a:p>
            <a:pPr marL="457200" lvl="0" indent="-342900">
              <a:lnSpc>
                <a:spcPct val="150000"/>
              </a:lnSpc>
              <a:spcBef>
                <a:spcPts val="0"/>
              </a:spcBef>
              <a:buSzPct val="100000"/>
              <a:buAutoNum type="arabicPeriod"/>
            </a:pPr>
            <a:r>
              <a:rPr lang="en" sz="1800">
                <a:highlight>
                  <a:srgbClr val="FFFF00"/>
                </a:highlight>
              </a:rPr>
              <a:t>Impact</a:t>
            </a:r>
            <a:r>
              <a:rPr lang="en" sz="1800"/>
              <a:t> -- You’ll reflect about the positive and negative impacts of computing on today’s society.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ctrTitle"/>
          </p:nvPr>
        </p:nvSpPr>
        <p:spPr>
          <a:xfrm>
            <a:off x="826700" y="2580573"/>
            <a:ext cx="7772400" cy="1546500"/>
          </a:xfrm>
          <a:prstGeom prst="rect">
            <a:avLst/>
          </a:prstGeom>
        </p:spPr>
        <p:txBody>
          <a:bodyPr lIns="91425" tIns="91425" rIns="91425" bIns="91425" anchor="b" anchorCtr="0">
            <a:noAutofit/>
          </a:bodyPr>
          <a:lstStyle/>
          <a:p>
            <a:pPr lvl="0" rtl="0">
              <a:spcBef>
                <a:spcPts val="0"/>
              </a:spcBef>
              <a:buNone/>
            </a:pPr>
            <a:r>
              <a:rPr lang="en">
                <a:latin typeface="Comic Sans MS"/>
                <a:ea typeface="Comic Sans MS"/>
                <a:cs typeface="Comic Sans MS"/>
                <a:sym typeface="Comic Sans MS"/>
              </a:rPr>
              <a:t>Let’s get started!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685799" y="878098"/>
            <a:ext cx="7772400" cy="1546500"/>
          </a:xfrm>
          <a:prstGeom prst="rect">
            <a:avLst/>
          </a:prstGeom>
        </p:spPr>
        <p:txBody>
          <a:bodyPr lIns="91425" tIns="91425" rIns="91425" bIns="91425" anchor="b" anchorCtr="0">
            <a:noAutofit/>
          </a:bodyPr>
          <a:lstStyle/>
          <a:p>
            <a:pPr lvl="0" rtl="0">
              <a:spcBef>
                <a:spcPts val="0"/>
              </a:spcBef>
              <a:buNone/>
            </a:pPr>
            <a:r>
              <a:rPr lang="en" sz="6000">
                <a:latin typeface="Comic Sans MS"/>
                <a:ea typeface="Comic Sans MS"/>
                <a:cs typeface="Comic Sans MS"/>
                <a:sym typeface="Comic Sans MS"/>
              </a:rPr>
              <a:t>Mobile CSP</a:t>
            </a:r>
            <a:r>
              <a:rPr lang="en">
                <a:latin typeface="Comic Sans MS"/>
                <a:ea typeface="Comic Sans MS"/>
                <a:cs typeface="Comic Sans MS"/>
                <a:sym typeface="Comic Sans MS"/>
              </a:rPr>
              <a:t> </a:t>
            </a:r>
          </a:p>
          <a:p>
            <a:pPr lvl="0" rtl="0">
              <a:spcBef>
                <a:spcPts val="0"/>
              </a:spcBef>
              <a:buNone/>
            </a:pPr>
            <a:endParaRPr sz="3000">
              <a:latin typeface="Comic Sans MS"/>
              <a:ea typeface="Comic Sans MS"/>
              <a:cs typeface="Comic Sans MS"/>
              <a:sym typeface="Comic Sans MS"/>
            </a:endParaRPr>
          </a:p>
        </p:txBody>
      </p:sp>
      <p:sp>
        <p:nvSpPr>
          <p:cNvPr id="110" name="Shape 110"/>
          <p:cNvSpPr txBox="1">
            <a:spLocks noGrp="1"/>
          </p:cNvSpPr>
          <p:nvPr>
            <p:ph type="ctrTitle"/>
          </p:nvPr>
        </p:nvSpPr>
        <p:spPr>
          <a:xfrm>
            <a:off x="685800" y="2683074"/>
            <a:ext cx="7772400" cy="731399"/>
          </a:xfrm>
          <a:prstGeom prst="rect">
            <a:avLst/>
          </a:prstGeom>
        </p:spPr>
        <p:txBody>
          <a:bodyPr lIns="91425" tIns="91425" rIns="91425" bIns="91425" anchor="b" anchorCtr="0">
            <a:noAutofit/>
          </a:bodyPr>
          <a:lstStyle/>
          <a:p>
            <a:pPr lvl="0" rtl="0">
              <a:spcBef>
                <a:spcPts val="0"/>
              </a:spcBef>
              <a:buNone/>
            </a:pPr>
            <a:r>
              <a:rPr lang="en" sz="3600">
                <a:latin typeface="Comic Sans MS"/>
                <a:ea typeface="Comic Sans MS"/>
                <a:cs typeface="Comic Sans MS"/>
                <a:sym typeface="Comic Sans MS"/>
              </a:rPr>
              <a:t>Programming in App Inventor</a:t>
            </a:r>
          </a:p>
        </p:txBody>
      </p:sp>
      <p:sp>
        <p:nvSpPr>
          <p:cNvPr id="111" name="Shape 111"/>
          <p:cNvSpPr txBox="1">
            <a:spLocks noGrp="1"/>
          </p:cNvSpPr>
          <p:nvPr>
            <p:ph type="ctrTitle"/>
          </p:nvPr>
        </p:nvSpPr>
        <p:spPr>
          <a:xfrm>
            <a:off x="685799" y="4236848"/>
            <a:ext cx="7772400" cy="1546500"/>
          </a:xfrm>
          <a:prstGeom prst="rect">
            <a:avLst/>
          </a:prstGeom>
        </p:spPr>
        <p:txBody>
          <a:bodyPr lIns="91425" tIns="91425" rIns="91425" bIns="91425" anchor="b" anchorCtr="0">
            <a:noAutofit/>
          </a:bodyPr>
          <a:lstStyle/>
          <a:p>
            <a:pPr lvl="0" rtl="0">
              <a:spcBef>
                <a:spcPts val="0"/>
              </a:spcBef>
              <a:buNone/>
            </a:pPr>
            <a:r>
              <a:rPr lang="en" sz="3600">
                <a:latin typeface="Comic Sans MS"/>
                <a:ea typeface="Comic Sans MS"/>
                <a:cs typeface="Comic Sans MS"/>
                <a:sym typeface="Comic Sans MS"/>
              </a:rPr>
              <a:t>Learning basic Principles of Computer Science</a:t>
            </a:r>
          </a:p>
        </p:txBody>
      </p:sp>
      <p:sp>
        <p:nvSpPr>
          <p:cNvPr id="112" name="Shape 112"/>
          <p:cNvSpPr txBox="1"/>
          <p:nvPr/>
        </p:nvSpPr>
        <p:spPr>
          <a:xfrm>
            <a:off x="4210200" y="3672950"/>
            <a:ext cx="723600" cy="457200"/>
          </a:xfrm>
          <a:prstGeom prst="rect">
            <a:avLst/>
          </a:prstGeom>
          <a:noFill/>
          <a:ln>
            <a:noFill/>
          </a:ln>
        </p:spPr>
        <p:txBody>
          <a:bodyPr lIns="91425" tIns="91425" rIns="91425" bIns="91425" anchor="t" anchorCtr="0">
            <a:noAutofit/>
          </a:bodyPr>
          <a:lstStyle/>
          <a:p>
            <a:pPr lvl="0" rtl="0">
              <a:spcBef>
                <a:spcPts val="0"/>
              </a:spcBef>
              <a:buNone/>
            </a:pPr>
            <a:r>
              <a:rPr lang="en" sz="2400">
                <a:latin typeface="Comic Sans MS"/>
                <a:ea typeface="Comic Sans MS"/>
                <a:cs typeface="Comic Sans MS"/>
                <a:sym typeface="Comic Sans MS"/>
              </a:rPr>
              <a:t>and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p:nvPr/>
        </p:nvSpPr>
        <p:spPr>
          <a:xfrm>
            <a:off x="4507078" y="3163903"/>
            <a:ext cx="129843" cy="53019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4300" b="0" i="0" u="none" strike="noStrike" cap="none">
                <a:solidFill>
                  <a:srgbClr val="000000"/>
                </a:solidFill>
                <a:latin typeface="Arial"/>
                <a:ea typeface="Arial"/>
                <a:cs typeface="Arial"/>
                <a:sym typeface="Arial"/>
              </a:rPr>
              <a:t> </a:t>
            </a:r>
          </a:p>
        </p:txBody>
      </p:sp>
      <p:sp>
        <p:nvSpPr>
          <p:cNvPr id="118" name="Shape 118"/>
          <p:cNvSpPr/>
          <p:nvPr/>
        </p:nvSpPr>
        <p:spPr>
          <a:xfrm>
            <a:off x="1464468" y="803671"/>
            <a:ext cx="4929187" cy="53019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4300" b="0" i="0" u="none" strike="noStrike" cap="none">
                <a:solidFill>
                  <a:srgbClr val="000000"/>
                </a:solidFill>
                <a:latin typeface="Arial"/>
                <a:ea typeface="Arial"/>
                <a:cs typeface="Arial"/>
                <a:sym typeface="Arial"/>
              </a:rPr>
              <a:t> </a:t>
            </a:r>
          </a:p>
        </p:txBody>
      </p:sp>
      <p:sp>
        <p:nvSpPr>
          <p:cNvPr id="119" name="Shape 119"/>
          <p:cNvSpPr/>
          <p:nvPr/>
        </p:nvSpPr>
        <p:spPr>
          <a:xfrm flipH="1">
            <a:off x="3554015" y="2303859"/>
            <a:ext cx="953062" cy="53019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4300" b="0" i="0" u="none" strike="noStrike" cap="none">
                <a:solidFill>
                  <a:srgbClr val="000000"/>
                </a:solidFill>
                <a:latin typeface="Arial"/>
                <a:ea typeface="Arial"/>
                <a:cs typeface="Arial"/>
                <a:sym typeface="Arial"/>
              </a:rPr>
              <a:t> </a:t>
            </a:r>
          </a:p>
        </p:txBody>
      </p:sp>
      <p:pic>
        <p:nvPicPr>
          <p:cNvPr id="120" name="Shape 120"/>
          <p:cNvPicPr preferRelativeResize="0"/>
          <p:nvPr/>
        </p:nvPicPr>
        <p:blipFill>
          <a:blip r:embed="rId3">
            <a:alphaModFix/>
          </a:blip>
          <a:stretch>
            <a:fillRect/>
          </a:stretch>
        </p:blipFill>
        <p:spPr>
          <a:xfrm>
            <a:off x="2644298" y="1497373"/>
            <a:ext cx="4083350" cy="3143574"/>
          </a:xfrm>
          <a:prstGeom prst="rect">
            <a:avLst/>
          </a:prstGeom>
          <a:noFill/>
          <a:ln>
            <a:noFill/>
          </a:ln>
        </p:spPr>
      </p:pic>
      <p:sp>
        <p:nvSpPr>
          <p:cNvPr id="121" name="Shape 121"/>
          <p:cNvSpPr txBox="1"/>
          <p:nvPr/>
        </p:nvSpPr>
        <p:spPr>
          <a:xfrm>
            <a:off x="891300" y="4910825"/>
            <a:ext cx="7456799" cy="17073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3600" b="0" i="0" u="none" strike="noStrike" cap="none">
                <a:solidFill>
                  <a:srgbClr val="000000"/>
                </a:solidFill>
                <a:latin typeface="Comic Sans MS"/>
                <a:ea typeface="Comic Sans MS"/>
                <a:cs typeface="Comic Sans MS"/>
                <a:sym typeface="Comic Sans MS"/>
              </a:rPr>
              <a:t>Hal Abelson, MIT</a:t>
            </a:r>
          </a:p>
          <a:p>
            <a:pPr marL="0" marR="0" lvl="0" indent="0" algn="ctr" rtl="0">
              <a:spcBef>
                <a:spcPts val="0"/>
              </a:spcBef>
              <a:spcAft>
                <a:spcPts val="0"/>
              </a:spcAft>
              <a:buSzPct val="25000"/>
              <a:buNone/>
            </a:pPr>
            <a:r>
              <a:rPr lang="en" sz="3000">
                <a:latin typeface="Comic Sans MS"/>
                <a:ea typeface="Comic Sans MS"/>
                <a:cs typeface="Comic Sans MS"/>
                <a:sym typeface="Comic Sans MS"/>
              </a:rPr>
              <a:t>Creator of App Inventor</a:t>
            </a:r>
          </a:p>
          <a:p>
            <a:pPr marL="0" marR="0" lvl="0" indent="0" algn="ctr" rtl="0">
              <a:spcBef>
                <a:spcPts val="0"/>
              </a:spcBef>
              <a:spcAft>
                <a:spcPts val="0"/>
              </a:spcAft>
              <a:buSzPct val="25000"/>
              <a:buNone/>
            </a:pPr>
            <a:r>
              <a:rPr lang="en" sz="1800">
                <a:latin typeface="Comic Sans MS"/>
                <a:ea typeface="Comic Sans MS"/>
                <a:cs typeface="Comic Sans MS"/>
                <a:sym typeface="Comic Sans MS"/>
              </a:rPr>
              <a:t>Everyone should be able to tinker with their mobile device.</a:t>
            </a:r>
          </a:p>
        </p:txBody>
      </p:sp>
      <p:sp>
        <p:nvSpPr>
          <p:cNvPr id="122" name="Shape 122"/>
          <p:cNvSpPr txBox="1"/>
          <p:nvPr/>
        </p:nvSpPr>
        <p:spPr>
          <a:xfrm>
            <a:off x="239800" y="270125"/>
            <a:ext cx="8632500" cy="890100"/>
          </a:xfrm>
          <a:prstGeom prst="rect">
            <a:avLst/>
          </a:prstGeom>
          <a:noFill/>
          <a:ln>
            <a:noFill/>
          </a:ln>
        </p:spPr>
        <p:txBody>
          <a:bodyPr lIns="91425" tIns="91425" rIns="91425" bIns="91425" anchor="t" anchorCtr="0">
            <a:noAutofit/>
          </a:bodyPr>
          <a:lstStyle/>
          <a:p>
            <a:pPr lvl="0" algn="ctr">
              <a:spcBef>
                <a:spcPts val="0"/>
              </a:spcBef>
              <a:buNone/>
            </a:pPr>
            <a:r>
              <a:rPr lang="en" sz="3600">
                <a:latin typeface="Comic Sans MS"/>
                <a:ea typeface="Comic Sans MS"/>
                <a:cs typeface="Comic Sans MS"/>
                <a:sym typeface="Comic Sans MS"/>
              </a:rPr>
              <a:t>Democratizing Computer Programming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752700" y="458575"/>
            <a:ext cx="7528199" cy="1329599"/>
          </a:xfrm>
          <a:prstGeom prst="rect">
            <a:avLst/>
          </a:prstGeom>
          <a:noFill/>
          <a:ln>
            <a:noFill/>
          </a:ln>
        </p:spPr>
        <p:txBody>
          <a:bodyPr lIns="91425" tIns="91425" rIns="91425" bIns="91425" anchor="t" anchorCtr="0">
            <a:noAutofit/>
          </a:bodyPr>
          <a:lstStyle/>
          <a:p>
            <a:pPr lvl="0" algn="ctr" rtl="0">
              <a:spcBef>
                <a:spcPts val="0"/>
              </a:spcBef>
              <a:buNone/>
            </a:pPr>
            <a:r>
              <a:rPr lang="en" sz="3600">
                <a:latin typeface="Comic Sans MS"/>
                <a:ea typeface="Comic Sans MS"/>
                <a:cs typeface="Comic Sans MS"/>
                <a:sym typeface="Comic Sans MS"/>
              </a:rPr>
              <a:t>Demo </a:t>
            </a:r>
          </a:p>
          <a:p>
            <a:pPr lvl="0" algn="ctr" rtl="0">
              <a:spcBef>
                <a:spcPts val="0"/>
              </a:spcBef>
              <a:buNone/>
            </a:pPr>
            <a:r>
              <a:rPr lang="en" sz="3600">
                <a:latin typeface="Comic Sans MS"/>
                <a:ea typeface="Comic Sans MS"/>
                <a:cs typeface="Comic Sans MS"/>
                <a:sym typeface="Comic Sans MS"/>
              </a:rPr>
              <a:t>Looking up UPC Codes</a:t>
            </a:r>
          </a:p>
          <a:p>
            <a:pPr lvl="0" rtl="0">
              <a:spcBef>
                <a:spcPts val="0"/>
              </a:spcBef>
              <a:buNone/>
            </a:pPr>
            <a:endParaRPr sz="3600">
              <a:latin typeface="Comic Sans MS"/>
              <a:ea typeface="Comic Sans MS"/>
              <a:cs typeface="Comic Sans MS"/>
              <a:sym typeface="Comic Sans MS"/>
            </a:endParaRPr>
          </a:p>
        </p:txBody>
      </p:sp>
      <p:sp>
        <p:nvSpPr>
          <p:cNvPr id="128" name="Shape 128">
            <a:hlinkClick r:id="rId3"/>
          </p:cNvPr>
          <p:cNvSpPr/>
          <p:nvPr/>
        </p:nvSpPr>
        <p:spPr>
          <a:xfrm>
            <a:off x="1524000" y="1888925"/>
            <a:ext cx="6102174" cy="4576624"/>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647" y="2857487"/>
            <a:ext cx="8228699" cy="1143000"/>
          </a:xfrm>
          <a:prstGeom prst="rect">
            <a:avLst/>
          </a:prstGeom>
        </p:spPr>
        <p:txBody>
          <a:bodyPr lIns="91425" tIns="91425" rIns="91425" bIns="91425" anchor="t" anchorCtr="0">
            <a:noAutofit/>
          </a:bodyPr>
          <a:lstStyle/>
          <a:p>
            <a:pPr lvl="0">
              <a:spcBef>
                <a:spcPts val="0"/>
              </a:spcBef>
              <a:buNone/>
            </a:pPr>
            <a:r>
              <a:rPr lang="en" sz="4800">
                <a:latin typeface="Comic Sans MS"/>
                <a:ea typeface="Comic Sans MS"/>
                <a:cs typeface="Comic Sans MS"/>
                <a:sym typeface="Comic Sans MS"/>
              </a:rPr>
              <a:t>Some more sample apps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675002" y="1234993"/>
            <a:ext cx="3057210" cy="5091448"/>
          </a:xfrm>
          <a:prstGeom prst="rect">
            <a:avLst/>
          </a:prstGeom>
          <a:noFill/>
          <a:ln>
            <a:noFill/>
          </a:ln>
        </p:spPr>
      </p:pic>
      <p:pic>
        <p:nvPicPr>
          <p:cNvPr id="140" name="Shape 140"/>
          <p:cNvPicPr preferRelativeResize="0"/>
          <p:nvPr/>
        </p:nvPicPr>
        <p:blipFill>
          <a:blip r:embed="rId4">
            <a:alphaModFix/>
          </a:blip>
          <a:stretch>
            <a:fillRect/>
          </a:stretch>
        </p:blipFill>
        <p:spPr>
          <a:xfrm>
            <a:off x="4722817" y="3908680"/>
            <a:ext cx="3825864" cy="2379407"/>
          </a:xfrm>
          <a:prstGeom prst="rect">
            <a:avLst/>
          </a:prstGeom>
          <a:noFill/>
          <a:ln>
            <a:noFill/>
          </a:ln>
        </p:spPr>
      </p:pic>
      <p:sp>
        <p:nvSpPr>
          <p:cNvPr id="141" name="Shape 141"/>
          <p:cNvSpPr txBox="1"/>
          <p:nvPr/>
        </p:nvSpPr>
        <p:spPr>
          <a:xfrm>
            <a:off x="1543050" y="6308725"/>
            <a:ext cx="6140449" cy="366712"/>
          </a:xfrm>
          <a:prstGeom prst="rect">
            <a:avLst/>
          </a:prstGeom>
          <a:noFill/>
          <a:ln>
            <a:noFill/>
          </a:ln>
        </p:spPr>
        <p:txBody>
          <a:bodyPr lIns="116075" tIns="83050" rIns="116075" bIns="58025" anchor="t" anchorCtr="0">
            <a:noAutofit/>
          </a:bodyPr>
          <a:lstStyle/>
          <a:p>
            <a:pPr marL="0" marR="0" lvl="0" indent="0" algn="ctr" rtl="0">
              <a:spcBef>
                <a:spcPts val="0"/>
              </a:spcBef>
              <a:spcAft>
                <a:spcPts val="0"/>
              </a:spcAft>
              <a:buSzPct val="25000"/>
              <a:buNone/>
            </a:pPr>
            <a:r>
              <a:rPr lang="en" sz="1800" b="0" i="0" u="sng" strike="noStrike" cap="none">
                <a:solidFill>
                  <a:schemeClr val="hlink"/>
                </a:solidFill>
                <a:latin typeface="Times New Roman"/>
                <a:ea typeface="Times New Roman"/>
                <a:cs typeface="Times New Roman"/>
                <a:sym typeface="Times New Roman"/>
                <a:hlinkClick r:id="rId5"/>
              </a:rPr>
              <a:t>http://notes.hfoss.org/index.php/TreeCalc:Main_Page</a:t>
            </a:r>
          </a:p>
        </p:txBody>
      </p:sp>
      <p:sp>
        <p:nvSpPr>
          <p:cNvPr id="142" name="Shape 142"/>
          <p:cNvSpPr txBox="1">
            <a:spLocks noGrp="1"/>
          </p:cNvSpPr>
          <p:nvPr>
            <p:ph type="title"/>
          </p:nvPr>
        </p:nvSpPr>
        <p:spPr>
          <a:xfrm>
            <a:off x="343225" y="53575"/>
            <a:ext cx="7941600" cy="935400"/>
          </a:xfrm>
          <a:prstGeom prst="rect">
            <a:avLst/>
          </a:prstGeom>
          <a:noFill/>
          <a:ln>
            <a:noFill/>
          </a:ln>
        </p:spPr>
        <p:txBody>
          <a:bodyPr lIns="117925" tIns="31850" rIns="117925" bIns="58950" anchor="t" anchorCtr="0">
            <a:noAutofit/>
          </a:bodyPr>
          <a:lstStyle/>
          <a:p>
            <a:pPr marL="0" marR="0" lvl="0" indent="0" algn="ctr" rtl="0">
              <a:spcBef>
                <a:spcPts val="0"/>
              </a:spcBef>
              <a:spcAft>
                <a:spcPts val="0"/>
              </a:spcAft>
              <a:buSzPct val="25000"/>
              <a:buNone/>
            </a:pPr>
            <a:r>
              <a:rPr lang="en" sz="3000">
                <a:latin typeface="Comic Sans MS"/>
                <a:ea typeface="Comic Sans MS"/>
                <a:cs typeface="Comic Sans MS"/>
                <a:sym typeface="Comic Sans MS"/>
              </a:rPr>
              <a:t>Trinity College students made an app to </a:t>
            </a:r>
            <a:r>
              <a:rPr lang="en" sz="3000" b="0" i="0" u="none" strike="noStrike" cap="none">
                <a:solidFill>
                  <a:schemeClr val="dk1"/>
                </a:solidFill>
                <a:latin typeface="Comic Sans MS"/>
                <a:ea typeface="Comic Sans MS"/>
                <a:cs typeface="Comic Sans MS"/>
                <a:sym typeface="Comic Sans MS"/>
              </a:rPr>
              <a:t> </a:t>
            </a:r>
            <a:br>
              <a:rPr lang="en" sz="3000" b="0" i="0" u="none" strike="noStrike" cap="none">
                <a:solidFill>
                  <a:schemeClr val="dk1"/>
                </a:solidFill>
                <a:latin typeface="Comic Sans MS"/>
                <a:ea typeface="Comic Sans MS"/>
                <a:cs typeface="Comic Sans MS"/>
                <a:sym typeface="Comic Sans MS"/>
              </a:rPr>
            </a:br>
            <a:r>
              <a:rPr lang="en" sz="3000">
                <a:latin typeface="Comic Sans MS"/>
                <a:ea typeface="Comic Sans MS"/>
                <a:cs typeface="Comic Sans MS"/>
                <a:sym typeface="Comic Sans MS"/>
              </a:rPr>
              <a:t>Estimate</a:t>
            </a:r>
            <a:r>
              <a:rPr lang="en" sz="3000" b="0" i="0" u="none" strike="noStrike" cap="none">
                <a:solidFill>
                  <a:schemeClr val="dk1"/>
                </a:solidFill>
                <a:latin typeface="Comic Sans MS"/>
                <a:ea typeface="Comic Sans MS"/>
                <a:cs typeface="Comic Sans MS"/>
                <a:sym typeface="Comic Sans MS"/>
              </a:rPr>
              <a:t> Tree Height</a:t>
            </a:r>
          </a:p>
        </p:txBody>
      </p:sp>
      <p:pic>
        <p:nvPicPr>
          <p:cNvPr id="143" name="Shape 143"/>
          <p:cNvPicPr preferRelativeResize="0"/>
          <p:nvPr/>
        </p:nvPicPr>
        <p:blipFill>
          <a:blip r:embed="rId6">
            <a:alphaModFix/>
          </a:blip>
          <a:stretch>
            <a:fillRect/>
          </a:stretch>
        </p:blipFill>
        <p:spPr>
          <a:xfrm>
            <a:off x="6635750" y="622300"/>
            <a:ext cx="2281237" cy="3044825"/>
          </a:xfrm>
          <a:prstGeom prst="rect">
            <a:avLst/>
          </a:prstGeom>
          <a:noFill/>
          <a:ln>
            <a:noFill/>
          </a:ln>
        </p:spPr>
      </p:pic>
      <p:pic>
        <p:nvPicPr>
          <p:cNvPr id="144" name="Shape 144"/>
          <p:cNvPicPr preferRelativeResize="0"/>
          <p:nvPr/>
        </p:nvPicPr>
        <p:blipFill>
          <a:blip r:embed="rId7">
            <a:alphaModFix/>
          </a:blip>
          <a:stretch>
            <a:fillRect/>
          </a:stretch>
        </p:blipFill>
        <p:spPr>
          <a:xfrm>
            <a:off x="4257675" y="1452563"/>
            <a:ext cx="1963738" cy="2327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64074" y="207625"/>
            <a:ext cx="8364000" cy="935400"/>
          </a:xfrm>
          <a:prstGeom prst="rect">
            <a:avLst/>
          </a:prstGeom>
          <a:noFill/>
          <a:ln>
            <a:noFill/>
          </a:ln>
        </p:spPr>
        <p:txBody>
          <a:bodyPr lIns="117925" tIns="31850" rIns="117925" bIns="58950" anchor="t" anchorCtr="0">
            <a:noAutofit/>
          </a:bodyPr>
          <a:lstStyle/>
          <a:p>
            <a:pPr marL="0" marR="0" lvl="0" indent="0" rtl="0">
              <a:spcBef>
                <a:spcPts val="0"/>
              </a:spcBef>
              <a:spcAft>
                <a:spcPts val="0"/>
              </a:spcAft>
              <a:buSzPct val="25000"/>
              <a:buNone/>
            </a:pPr>
            <a:r>
              <a:rPr lang="en" sz="3000">
                <a:latin typeface="Comic Sans MS"/>
                <a:ea typeface="Comic Sans MS"/>
                <a:cs typeface="Comic Sans MS"/>
                <a:sym typeface="Comic Sans MS"/>
              </a:rPr>
              <a:t>Alabama high school students made an app to</a:t>
            </a:r>
            <a:r>
              <a:rPr lang="en" sz="3000" b="0" i="0" u="none" strike="noStrike" cap="none">
                <a:solidFill>
                  <a:schemeClr val="dk1"/>
                </a:solidFill>
                <a:latin typeface="Comic Sans MS"/>
                <a:ea typeface="Comic Sans MS"/>
                <a:cs typeface="Comic Sans MS"/>
                <a:sym typeface="Comic Sans MS"/>
              </a:rPr>
              <a:t> </a:t>
            </a:r>
            <a:br>
              <a:rPr lang="en" sz="3000" b="0" i="0" u="none" strike="noStrike" cap="none">
                <a:solidFill>
                  <a:schemeClr val="dk1"/>
                </a:solidFill>
                <a:latin typeface="Comic Sans MS"/>
                <a:ea typeface="Comic Sans MS"/>
                <a:cs typeface="Comic Sans MS"/>
                <a:sym typeface="Comic Sans MS"/>
              </a:rPr>
            </a:br>
            <a:r>
              <a:rPr lang="en" sz="3000" b="0" i="0" u="none" strike="noStrike" cap="none">
                <a:solidFill>
                  <a:schemeClr val="dk1"/>
                </a:solidFill>
                <a:latin typeface="Comic Sans MS"/>
                <a:ea typeface="Comic Sans MS"/>
                <a:cs typeface="Comic Sans MS"/>
                <a:sym typeface="Comic Sans MS"/>
              </a:rPr>
              <a:t>Track Wild Hogs</a:t>
            </a:r>
          </a:p>
        </p:txBody>
      </p:sp>
      <p:pic>
        <p:nvPicPr>
          <p:cNvPr id="151" name="Shape 151"/>
          <p:cNvPicPr preferRelativeResize="0"/>
          <p:nvPr/>
        </p:nvPicPr>
        <p:blipFill>
          <a:blip r:embed="rId3">
            <a:alphaModFix/>
          </a:blip>
          <a:stretch>
            <a:fillRect/>
          </a:stretch>
        </p:blipFill>
        <p:spPr>
          <a:xfrm>
            <a:off x="4022092" y="3830783"/>
            <a:ext cx="4706056" cy="2655454"/>
          </a:xfrm>
          <a:prstGeom prst="rect">
            <a:avLst/>
          </a:prstGeom>
          <a:noFill/>
          <a:ln>
            <a:noFill/>
          </a:ln>
        </p:spPr>
      </p:pic>
      <p:pic>
        <p:nvPicPr>
          <p:cNvPr id="152" name="Shape 152"/>
          <p:cNvPicPr preferRelativeResize="0"/>
          <p:nvPr/>
        </p:nvPicPr>
        <p:blipFill>
          <a:blip r:embed="rId4">
            <a:alphaModFix/>
          </a:blip>
          <a:stretch>
            <a:fillRect/>
          </a:stretch>
        </p:blipFill>
        <p:spPr>
          <a:xfrm>
            <a:off x="364075" y="1466273"/>
            <a:ext cx="4536101" cy="2249055"/>
          </a:xfrm>
          <a:prstGeom prst="rect">
            <a:avLst/>
          </a:prstGeom>
          <a:noFill/>
          <a:ln>
            <a:noFill/>
          </a:ln>
        </p:spPr>
      </p:pic>
      <p:pic>
        <p:nvPicPr>
          <p:cNvPr id="153" name="Shape 153"/>
          <p:cNvPicPr preferRelativeResize="0"/>
          <p:nvPr/>
        </p:nvPicPr>
        <p:blipFill>
          <a:blip r:embed="rId5">
            <a:alphaModFix/>
          </a:blip>
          <a:stretch>
            <a:fillRect/>
          </a:stretch>
        </p:blipFill>
        <p:spPr>
          <a:xfrm>
            <a:off x="4987636" y="1462261"/>
            <a:ext cx="3983073" cy="2257074"/>
          </a:xfrm>
          <a:prstGeom prst="rect">
            <a:avLst/>
          </a:prstGeom>
          <a:noFill/>
          <a:ln>
            <a:noFill/>
          </a:ln>
        </p:spPr>
      </p:pic>
      <p:pic>
        <p:nvPicPr>
          <p:cNvPr id="154" name="Shape 154"/>
          <p:cNvPicPr preferRelativeResize="0"/>
          <p:nvPr/>
        </p:nvPicPr>
        <p:blipFill>
          <a:blip r:embed="rId6">
            <a:alphaModFix/>
          </a:blip>
          <a:stretch>
            <a:fillRect/>
          </a:stretch>
        </p:blipFill>
        <p:spPr>
          <a:xfrm>
            <a:off x="304125" y="4171903"/>
            <a:ext cx="4384138" cy="22490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83168"/>
            <a:ext cx="8229600" cy="116369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 sz="3000">
                <a:latin typeface="Comic Sans MS"/>
                <a:ea typeface="Comic Sans MS"/>
                <a:cs typeface="Comic Sans MS"/>
                <a:sym typeface="Comic Sans MS"/>
              </a:rPr>
              <a:t>Trinity College students made an app to Track commodity prices in Haiti markets</a:t>
            </a:r>
          </a:p>
          <a:p>
            <a:pPr marL="0" marR="0" lvl="0" indent="0" algn="ctr" rtl="0">
              <a:spcBef>
                <a:spcPts val="0"/>
              </a:spcBef>
              <a:spcAft>
                <a:spcPts val="0"/>
              </a:spcAft>
              <a:buSzPct val="25000"/>
              <a:buNone/>
            </a:pPr>
            <a:r>
              <a:rPr lang="en" sz="3000">
                <a:latin typeface="Comic Sans MS"/>
                <a:ea typeface="Comic Sans MS"/>
                <a:cs typeface="Comic Sans MS"/>
                <a:sym typeface="Comic Sans MS"/>
              </a:rPr>
              <a:t> </a:t>
            </a:r>
          </a:p>
        </p:txBody>
      </p:sp>
      <p:pic>
        <p:nvPicPr>
          <p:cNvPr id="161" name="Shape 161"/>
          <p:cNvPicPr preferRelativeResize="0"/>
          <p:nvPr/>
        </p:nvPicPr>
        <p:blipFill>
          <a:blip r:embed="rId3">
            <a:alphaModFix/>
          </a:blip>
          <a:stretch>
            <a:fillRect/>
          </a:stretch>
        </p:blipFill>
        <p:spPr>
          <a:xfrm>
            <a:off x="555990" y="1607918"/>
            <a:ext cx="3330501" cy="4928407"/>
          </a:xfrm>
          <a:prstGeom prst="rect">
            <a:avLst/>
          </a:prstGeom>
          <a:noFill/>
          <a:ln>
            <a:noFill/>
          </a:ln>
        </p:spPr>
      </p:pic>
      <p:sp>
        <p:nvSpPr>
          <p:cNvPr id="162" name="Shape 162"/>
          <p:cNvSpPr txBox="1"/>
          <p:nvPr/>
        </p:nvSpPr>
        <p:spPr>
          <a:xfrm>
            <a:off x="652124" y="1816126"/>
            <a:ext cx="2677200" cy="461699"/>
          </a:xfrm>
          <a:prstGeom prst="rect">
            <a:avLst/>
          </a:prstGeom>
          <a:noFill/>
          <a:ln>
            <a:noFill/>
          </a:ln>
        </p:spPr>
        <p:txBody>
          <a:bodyPr lIns="130025" tIns="65000" rIns="130025" bIns="65000" anchor="t" anchorCtr="0">
            <a:noAutofit/>
          </a:bodyPr>
          <a:lstStyle/>
          <a:p>
            <a:pPr marL="0" marR="0" lvl="0" indent="0" rtl="0">
              <a:spcBef>
                <a:spcPts val="0"/>
              </a:spcBef>
              <a:spcAft>
                <a:spcPts val="0"/>
              </a:spcAft>
              <a:buSzPct val="25000"/>
              <a:buNone/>
            </a:pPr>
            <a:r>
              <a:rPr lang="en" sz="3400" b="1" i="0" u="none" strike="noStrike" cap="none">
                <a:solidFill>
                  <a:schemeClr val="lt1"/>
                </a:solidFill>
                <a:latin typeface="Arial"/>
                <a:ea typeface="Arial"/>
                <a:cs typeface="Arial"/>
                <a:sym typeface="Arial"/>
              </a:rPr>
              <a:t>BEFORE</a:t>
            </a:r>
          </a:p>
        </p:txBody>
      </p:sp>
      <p:pic>
        <p:nvPicPr>
          <p:cNvPr id="163" name="Shape 163"/>
          <p:cNvPicPr preferRelativeResize="0"/>
          <p:nvPr/>
        </p:nvPicPr>
        <p:blipFill>
          <a:blip r:embed="rId4">
            <a:alphaModFix/>
          </a:blip>
          <a:stretch>
            <a:fillRect/>
          </a:stretch>
        </p:blipFill>
        <p:spPr>
          <a:xfrm>
            <a:off x="4642764" y="1607918"/>
            <a:ext cx="3661031" cy="4853412"/>
          </a:xfrm>
          <a:prstGeom prst="rect">
            <a:avLst/>
          </a:prstGeom>
          <a:noFill/>
          <a:ln>
            <a:noFill/>
          </a:ln>
        </p:spPr>
      </p:pic>
      <p:sp>
        <p:nvSpPr>
          <p:cNvPr id="164" name="Shape 164"/>
          <p:cNvSpPr txBox="1"/>
          <p:nvPr/>
        </p:nvSpPr>
        <p:spPr>
          <a:xfrm>
            <a:off x="4808749" y="1816126"/>
            <a:ext cx="2677200" cy="461699"/>
          </a:xfrm>
          <a:prstGeom prst="rect">
            <a:avLst/>
          </a:prstGeom>
          <a:noFill/>
          <a:ln>
            <a:noFill/>
          </a:ln>
        </p:spPr>
        <p:txBody>
          <a:bodyPr lIns="130025" tIns="65000" rIns="130025" bIns="65000" anchor="t" anchorCtr="0">
            <a:noAutofit/>
          </a:bodyPr>
          <a:lstStyle/>
          <a:p>
            <a:pPr marL="0" marR="0" lvl="0" indent="0" rtl="0">
              <a:spcBef>
                <a:spcPts val="0"/>
              </a:spcBef>
              <a:spcAft>
                <a:spcPts val="0"/>
              </a:spcAft>
              <a:buSzPct val="25000"/>
              <a:buNone/>
            </a:pPr>
            <a:r>
              <a:rPr lang="en" sz="3400" b="1">
                <a:solidFill>
                  <a:schemeClr val="lt1"/>
                </a:solidFill>
              </a:rPr>
              <a:t>AFTER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1024527" y="1452450"/>
            <a:ext cx="6806024" cy="5256024"/>
          </a:xfrm>
          <a:prstGeom prst="rect">
            <a:avLst/>
          </a:prstGeom>
          <a:noFill/>
          <a:ln>
            <a:noFill/>
          </a:ln>
        </p:spPr>
      </p:pic>
      <p:sp>
        <p:nvSpPr>
          <p:cNvPr id="170" name="Shape 170"/>
          <p:cNvSpPr txBox="1"/>
          <p:nvPr/>
        </p:nvSpPr>
        <p:spPr>
          <a:xfrm>
            <a:off x="941150" y="193325"/>
            <a:ext cx="6910499" cy="1068000"/>
          </a:xfrm>
          <a:prstGeom prst="rect">
            <a:avLst/>
          </a:prstGeom>
          <a:noFill/>
          <a:ln>
            <a:noFill/>
          </a:ln>
        </p:spPr>
        <p:txBody>
          <a:bodyPr lIns="91425" tIns="91425" rIns="91425" bIns="91425" anchor="t" anchorCtr="0">
            <a:noAutofit/>
          </a:bodyPr>
          <a:lstStyle/>
          <a:p>
            <a:pPr lvl="0" rtl="0">
              <a:spcBef>
                <a:spcPts val="0"/>
              </a:spcBef>
              <a:buNone/>
            </a:pPr>
            <a:r>
              <a:rPr lang="en" sz="3000">
                <a:latin typeface="Comic Sans MS"/>
                <a:ea typeface="Comic Sans MS"/>
                <a:cs typeface="Comic Sans MS"/>
                <a:sym typeface="Comic Sans MS"/>
              </a:rPr>
              <a:t>MIT students made an app to help  </a:t>
            </a:r>
          </a:p>
          <a:p>
            <a:pPr lvl="0">
              <a:spcBef>
                <a:spcPts val="0"/>
              </a:spcBef>
              <a:buNone/>
            </a:pPr>
            <a:r>
              <a:rPr lang="en" sz="3000">
                <a:latin typeface="Comic Sans MS"/>
                <a:ea typeface="Comic Sans MS"/>
                <a:cs typeface="Comic Sans MS"/>
                <a:sym typeface="Comic Sans MS"/>
              </a:rPr>
              <a:t>Diabetics test their blood sugar</a:t>
            </a:r>
          </a:p>
        </p:txBody>
      </p:sp>
    </p:spTree>
  </p:cSld>
  <p:clrMapOvr>
    <a:masterClrMapping/>
  </p:clrMapOvr>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325</Words>
  <Application>Microsoft Office PowerPoint</Application>
  <PresentationFormat>Affichage à l'écran (4:3)</PresentationFormat>
  <Paragraphs>49</Paragraphs>
  <Slides>14</Slides>
  <Notes>14</Notes>
  <HiddenSlides>0</HiddenSlides>
  <MMClips>0</MMClips>
  <ScaleCrop>false</ScaleCrop>
  <HeadingPairs>
    <vt:vector size="4" baseType="variant">
      <vt:variant>
        <vt:lpstr>Thème</vt:lpstr>
      </vt:variant>
      <vt:variant>
        <vt:i4>3</vt:i4>
      </vt:variant>
      <vt:variant>
        <vt:lpstr>Titres des diapositives</vt:lpstr>
      </vt:variant>
      <vt:variant>
        <vt:i4>14</vt:i4>
      </vt:variant>
    </vt:vector>
  </HeadingPairs>
  <TitlesOfParts>
    <vt:vector size="17" baseType="lpstr">
      <vt:lpstr>Custom Theme</vt:lpstr>
      <vt:lpstr>Custom Theme</vt:lpstr>
      <vt:lpstr>Custom Theme</vt:lpstr>
      <vt:lpstr>Welcome  to  Mobile CSP!</vt:lpstr>
      <vt:lpstr>Mobile CSP  </vt:lpstr>
      <vt:lpstr>Présentation PowerPoint</vt:lpstr>
      <vt:lpstr>Présentation PowerPoint</vt:lpstr>
      <vt:lpstr>Some more sample apps</vt:lpstr>
      <vt:lpstr>Trinity College students made an app to   Estimate Tree Height</vt:lpstr>
      <vt:lpstr>Alabama high school students made an app to  Track Wild Hogs</vt:lpstr>
      <vt:lpstr>Trinity College students made an app to Track commodity prices in Haiti markets  </vt:lpstr>
      <vt:lpstr>Présentation PowerPoint</vt:lpstr>
      <vt:lpstr>A U.S. Marine made an app to  Compute the amount of explosives needed to destroy IEDs </vt:lpstr>
      <vt:lpstr>The Computer Science Principles Curriculum</vt:lpstr>
      <vt:lpstr>Présentation PowerPoint</vt:lpstr>
      <vt:lpstr>Présentation PowerPoint</vt:lpstr>
      <vt:lpstr>Let’s get started!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Mobile CSP!</dc:title>
  <cp:lastModifiedBy>Pierre Huguet</cp:lastModifiedBy>
  <cp:revision>1</cp:revision>
  <dcterms:modified xsi:type="dcterms:W3CDTF">2017-02-19T23:58:00Z</dcterms:modified>
</cp:coreProperties>
</file>