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3" r:id="rId2"/>
    <p:sldId id="274" r:id="rId3"/>
    <p:sldId id="275" r:id="rId4"/>
    <p:sldId id="276" r:id="rId5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54" y="-4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2806EB-593F-4854-8E5A-5F4E08775523}" type="datetime1">
              <a: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4/26/2017</a:t>
            </a:fld>
            <a:endParaRPr lang="en-US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91A0B-5002-43A3-842B-920FE5E45038}" type="slidenum">
              <a:t>‹N°›</a:t>
            </a:fld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91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9EC5B78D-0929-450C-8011-B62EC71E72C8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4" y="685800"/>
            <a:ext cx="609282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D790044F-8100-4A01-991B-DE1F114371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62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nvaessayer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 userDrawn="1"/>
        </p:nvSpPr>
        <p:spPr>
          <a:xfrm>
            <a:off x="3834681" y="27384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pic>
        <p:nvPicPr>
          <p:cNvPr id="6" name="Picture 391" descr="C:\Users\Tom\AppData\Local\Microsoft\Windows\Temporary Internet Files\Content.IE5\CVCJG8ZL\MPj0439393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14942" cy="6858000"/>
          </a:xfrm>
          <a:prstGeom prst="rect">
            <a:avLst/>
          </a:prstGeom>
          <a:noFill/>
        </p:spPr>
      </p:pic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17615" y="1828800"/>
            <a:ext cx="9753603" cy="30479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17615" y="5029200"/>
            <a:ext cx="7848596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892" y="260648"/>
            <a:ext cx="142842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46519"/>
      </p:ext>
    </p:extLst>
  </p:cSld>
  <p:clrMapOvr>
    <a:masterClrMapping/>
  </p:clrMapOvr>
  <p:transition spd="med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70852"/>
      </p:ext>
    </p:extLst>
  </p:cSld>
  <p:clrMapOvr>
    <a:masterClrMapping/>
  </p:clrMapOvr>
  <p:transition spd="med"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865811" y="685800"/>
            <a:ext cx="5638803" cy="5486400"/>
          </a:xfrm>
          <a:solidFill>
            <a:srgbClr val="F2F2F2"/>
          </a:solidFill>
          <a:ln w="3172">
            <a:solidFill>
              <a:srgbClr val="BFBFBF"/>
            </a:solidFill>
            <a:prstDash val="solid"/>
            <a:miter/>
          </a:ln>
        </p:spPr>
        <p:txBody>
          <a:bodyPr tIns="914400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7787B8-71CC-4BCC-85F0-EB74E192A06C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E7BAC0-ED97-430C-8234-01E446B47BBA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94846"/>
      </p:ext>
    </p:extLst>
  </p:cSld>
  <p:clrMapOvr>
    <a:masterClrMapping/>
  </p:clrMapOvr>
  <p:transition spd="med">
    <p:fade/>
  </p:transition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609442" y="1600200"/>
            <a:ext cx="5324646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>
                <a:latin typeface="Comic Sans MS" panose="030F0702030302020204" pitchFamily="66" charset="0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6254736" y="1600200"/>
            <a:ext cx="5324646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>
                <a:latin typeface="Comic Sans MS" panose="030F0702030302020204" pitchFamily="66" charset="0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7" name="ZoneTexte 6"/>
          <p:cNvSpPr txBox="1"/>
          <p:nvPr userDrawn="1"/>
        </p:nvSpPr>
        <p:spPr>
          <a:xfrm>
            <a:off x="1191694" y="6577608"/>
            <a:ext cx="912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       Pierre Huguet,    pierre.huguet50@gmail.com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681" y="6507465"/>
            <a:ext cx="1151828" cy="30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94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4"/>
          <p:cNvSpPr/>
          <p:nvPr userDrawn="1"/>
        </p:nvSpPr>
        <p:spPr>
          <a:xfrm>
            <a:off x="3808414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892" y="260648"/>
            <a:ext cx="142842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55786"/>
      </p:ext>
    </p:extLst>
  </p:cSld>
  <p:clrMapOvr>
    <a:masterClrMapping/>
  </p:clrMapOvr>
  <p:transition spd="med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23405"/>
      </p:ext>
    </p:extLst>
  </p:cSld>
  <p:clrMapOvr>
    <a:masterClrMapping/>
  </p:clrMapOvr>
  <p:transition spd="med"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217615" y="3429000"/>
            <a:ext cx="9753603" cy="23621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3152" y="685800"/>
            <a:ext cx="7853059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48BBEC-C977-4C97-94CA-8FF4A3B701F2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63D622-DB6C-4881-B6B7-A0C7FBEC9384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57282"/>
      </p:ext>
    </p:extLst>
  </p:cSld>
  <p:clrMapOvr>
    <a:masterClrMapping/>
  </p:clrMapOvr>
  <p:transition spd="med"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2332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624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E9756C-4774-46FD-B292-E37BD3FFE417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9ECE5C-10BE-4DE4-A694-9CA01AD5F812}" type="slidenum">
              <a:t>‹N°›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94453"/>
      </p:ext>
    </p:extLst>
  </p:cSld>
  <p:clrMapOvr>
    <a:masterClrMapping/>
  </p:clrMapOvr>
  <p:transition spd="med"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217615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262058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262058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5F50DE-11C8-4E74-A7B8-53E090ACD22F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3BFCCE-A0C9-4A29-B8B7-134BF85AB2CF}" type="slidenum">
              <a:t>‹N°›</a:t>
            </a:fld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589349"/>
      </p:ext>
    </p:extLst>
  </p:cSld>
  <p:clrMapOvr>
    <a:masterClrMapping/>
  </p:clrMapOvr>
  <p:transition spd="med"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41D96C-945A-4E57-AB57-E319F6846580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755C5D-C378-4096-8E88-3A79733E0A35}" type="slidenum">
              <a:t>‹N°›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664" y="19199"/>
            <a:ext cx="2229161" cy="17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82954"/>
      </p:ext>
    </p:extLst>
  </p:cSld>
  <p:clrMapOvr>
    <a:masterClrMapping/>
  </p:clrMapOvr>
  <p:transition spd="med"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A32104-8EBF-480A-AAF3-D792BD7662F0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1CF53E-06CF-4510-B30E-59F31ACAB91C}" type="slidenum">
              <a:t>‹N°›</a:t>
            </a:fld>
            <a:endParaRPr lang="fr-FR"/>
          </a:p>
        </p:txBody>
      </p:sp>
      <p:sp>
        <p:nvSpPr>
          <p:cNvPr id="5" name="ZoneTexte 4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16859"/>
      </p:ext>
    </p:extLst>
  </p:cSld>
  <p:clrMapOvr>
    <a:masterClrMapping/>
  </p:clrMapOvr>
  <p:transition spd="med"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548680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693738" y="2060848"/>
            <a:ext cx="3887787" cy="410445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084128"/>
      </p:ext>
    </p:extLst>
  </p:cSld>
  <p:clrMapOvr>
    <a:masterClrMapping/>
  </p:clrMapOvr>
  <p:transition spd="med"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FFFFFF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217615" y="274640"/>
            <a:ext cx="9753603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9753603" cy="434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151811" y="6448431"/>
            <a:ext cx="1396261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E37147E8-3486-44B6-BE07-431DBEA0EB0B}" type="datetime1">
              <a:rPr lang="en-US"/>
              <a:pPr lvl="0"/>
              <a:t>4/26/2017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208836" y="6448431"/>
            <a:ext cx="6638178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all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828208" y="6448431"/>
            <a:ext cx="1143000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818B72B4-0E5A-4192-AE6F-03110E0C8298}" type="slidenum"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892" y="260648"/>
            <a:ext cx="1428420" cy="1800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60" r:id="rId12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200" cap="all" spc="0" baseline="0">
          <a:solidFill>
            <a:srgbClr val="2A2A2A"/>
          </a:solidFill>
          <a:uFillTx/>
          <a:latin typeface="Comic Sans MS" panose="030F0702030302020204" pitchFamily="66" charset="0"/>
        </a:defRPr>
      </a:lvl1pPr>
    </p:titleStyle>
    <p:bodyStyle>
      <a:lvl1pPr marL="274320" marR="0" lvl="0" indent="-228600" algn="l" defTabSz="914400" rtl="0" fontAlgn="auto" hangingPunct="1">
        <a:lnSpc>
          <a:spcPct val="90000"/>
        </a:lnSpc>
        <a:spcBef>
          <a:spcPts val="18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1pPr>
      <a:lvl2pPr marL="502920" marR="0" lvl="1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2pPr>
      <a:lvl3pPr marL="731520" marR="0" lvl="2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3pPr>
      <a:lvl4pPr marL="960120" marR="0" lvl="3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4pPr>
      <a:lvl5pPr marL="1188720" marR="0" lvl="4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-890364" y="476672"/>
            <a:ext cx="9577064" cy="6120680"/>
          </a:xfrm>
        </p:spPr>
        <p:txBody>
          <a:bodyPr/>
          <a:lstStyle/>
          <a:p>
            <a:pPr algn="ctr"/>
            <a:r>
              <a:rPr lang="fr-FR" sz="8000" dirty="0" smtClean="0"/>
              <a:t>App </a:t>
            </a:r>
            <a:r>
              <a:rPr lang="fr-FR" sz="8000" dirty="0" err="1" smtClean="0"/>
              <a:t>Inventor</a:t>
            </a:r>
            <a:r>
              <a:rPr lang="fr-FR" sz="8000" dirty="0"/>
              <a:t/>
            </a:r>
            <a:br>
              <a:rPr lang="fr-FR" sz="8000" dirty="0"/>
            </a:br>
            <a:r>
              <a:rPr lang="fr-FR" sz="8000" dirty="0"/>
              <a:t/>
            </a:r>
            <a:br>
              <a:rPr lang="fr-FR" sz="8000" dirty="0"/>
            </a:br>
            <a:r>
              <a:rPr lang="fr-FR" sz="8000" dirty="0" smtClean="0"/>
              <a:t>Téléphone </a:t>
            </a:r>
            <a:br>
              <a:rPr lang="fr-FR" sz="8000" dirty="0" smtClean="0"/>
            </a:br>
            <a:r>
              <a:rPr lang="fr-FR" sz="8000" dirty="0" smtClean="0"/>
              <a:t>          </a:t>
            </a:r>
            <a:r>
              <a:rPr lang="fr-FR" sz="7200" dirty="0" smtClean="0"/>
              <a:t>dis-moi qui est</a:t>
            </a:r>
            <a:br>
              <a:rPr lang="fr-FR" sz="7200" dirty="0" smtClean="0"/>
            </a:br>
            <a:r>
              <a:rPr lang="fr-FR" sz="7200" dirty="0" smtClean="0"/>
              <a:t>             la plus belle </a:t>
            </a:r>
            <a:r>
              <a:rPr lang="fr-FR" sz="7200" dirty="0"/>
              <a:t>?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8" y="4341572"/>
            <a:ext cx="1914792" cy="189574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666" y="2132856"/>
            <a:ext cx="2585385" cy="362155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892" y="260648"/>
            <a:ext cx="1428420" cy="1800200"/>
          </a:xfrm>
          <a:prstGeom prst="rect">
            <a:avLst/>
          </a:prstGeom>
        </p:spPr>
      </p:pic>
      <p:pic>
        <p:nvPicPr>
          <p:cNvPr id="1026" name="Picture 2" descr="http://voyageursducode.fr/images/site/popup-logo-vd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620" y="476672"/>
            <a:ext cx="2353527" cy="99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4638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Principes du jeu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Cette application a été créée à l’occasion d’un atelier à la médiathèque Marguerite Yourcenar</a:t>
            </a:r>
            <a:r>
              <a:rPr lang="fr-FR" dirty="0"/>
              <a:t> </a:t>
            </a:r>
            <a:r>
              <a:rPr lang="fr-FR" dirty="0" smtClean="0"/>
              <a:t>et en partenariat avec le voyageurs du code,</a:t>
            </a:r>
          </a:p>
          <a:p>
            <a:r>
              <a:rPr lang="fr-FR" dirty="0" smtClean="0"/>
              <a:t>Elle consiste à poser une question à son téléphone qui donne la réponse si il la connait ou dit qu’il ne sait pas</a:t>
            </a:r>
          </a:p>
          <a:p>
            <a:r>
              <a:rPr lang="fr-FR" dirty="0" smtClean="0"/>
              <a:t>L’algorithme recherche d’abord si la question contient le mot magique « téléphone »</a:t>
            </a:r>
            <a:br>
              <a:rPr lang="fr-FR" dirty="0" smtClean="0"/>
            </a:br>
            <a:r>
              <a:rPr lang="fr-FR" dirty="0" smtClean="0"/>
              <a:t>si non : il refuse de répondre, car il n’a pas le mot magique</a:t>
            </a:r>
            <a:br>
              <a:rPr lang="fr-FR" dirty="0" smtClean="0"/>
            </a:br>
            <a:r>
              <a:rPr lang="fr-FR" dirty="0" smtClean="0"/>
              <a:t>si oui : il recherche un mot clef dans la liste qu’on lui a donné</a:t>
            </a:r>
            <a:br>
              <a:rPr lang="fr-FR" dirty="0" smtClean="0"/>
            </a:br>
            <a:r>
              <a:rPr lang="fr-FR" dirty="0" smtClean="0"/>
              <a:t>si il trouve un mot clef, il donne la réponse associée</a:t>
            </a:r>
            <a:br>
              <a:rPr lang="fr-FR" dirty="0" smtClean="0"/>
            </a:br>
            <a:r>
              <a:rPr lang="fr-FR" dirty="0" smtClean="0"/>
              <a:t>si il n’en trouve pas, il répond qu’il ne sait pas</a:t>
            </a:r>
          </a:p>
        </p:txBody>
      </p:sp>
    </p:spTree>
    <p:extLst>
      <p:ext uri="{BB962C8B-B14F-4D97-AF65-F5344CB8AC3E}">
        <p14:creationId xmlns:p14="http://schemas.microsoft.com/office/powerpoint/2010/main" val="388060868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Notions appréhendées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Quatre versions sont proposées avec différents niveaux d’abstraction. La première a été réalisée pendant l’atelier, la seconde analysée</a:t>
            </a:r>
          </a:p>
          <a:p>
            <a:r>
              <a:rPr lang="fr-FR" dirty="0" smtClean="0"/>
              <a:t>Version 1 :</a:t>
            </a:r>
          </a:p>
          <a:p>
            <a:pPr lvl="1"/>
            <a:r>
              <a:rPr lang="fr-FR" dirty="0" smtClean="0"/>
              <a:t>Illustration </a:t>
            </a:r>
            <a:r>
              <a:rPr lang="fr-FR" dirty="0"/>
              <a:t>d</a:t>
            </a:r>
            <a:r>
              <a:rPr lang="fr-FR" dirty="0" smtClean="0"/>
              <a:t>u cycle : perception – décision –action</a:t>
            </a:r>
          </a:p>
          <a:p>
            <a:pPr lvl="1"/>
            <a:r>
              <a:rPr lang="fr-FR" dirty="0" smtClean="0"/>
              <a:t>Design assez simple (mais utilisation d’un cadre transparent)</a:t>
            </a:r>
          </a:p>
          <a:p>
            <a:pPr lvl="1"/>
            <a:r>
              <a:rPr lang="fr-FR" dirty="0" smtClean="0"/>
              <a:t>Analyse et branchements conditionnels (si, sinon si, sinon) imbriqués</a:t>
            </a:r>
          </a:p>
          <a:p>
            <a:pPr lvl="1"/>
            <a:r>
              <a:rPr lang="fr-FR" dirty="0" smtClean="0"/>
              <a:t>Utilisation de critères logiques combinés : si 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condition 1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condition 2</a:t>
            </a:r>
          </a:p>
          <a:p>
            <a:pPr lvl="1"/>
            <a:r>
              <a:rPr lang="fr-FR" dirty="0" smtClean="0"/>
              <a:t>Programmation évènementielle simple (2 évènements)</a:t>
            </a:r>
          </a:p>
          <a:p>
            <a:pPr lvl="1"/>
            <a:r>
              <a:rPr lang="fr-FR" dirty="0" smtClean="0"/>
              <a:t>Utilisation d’une variable</a:t>
            </a:r>
          </a:p>
          <a:p>
            <a:pPr lvl="1"/>
            <a:r>
              <a:rPr lang="fr-FR" dirty="0" smtClean="0"/>
              <a:t>Utilisation de ressources externes : reconnaissance vocale et texte à parole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4089431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431" y="1340768"/>
            <a:ext cx="5949755" cy="296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432" y="4404417"/>
            <a:ext cx="5949754" cy="178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433" y="200238"/>
            <a:ext cx="5949753" cy="986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66899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Continental Europ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Words>152</Words>
  <Application>Microsoft Office PowerPoint</Application>
  <PresentationFormat>Personnalisé</PresentationFormat>
  <Paragraphs>15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Continental Europe 16x9</vt:lpstr>
      <vt:lpstr>Présentation PowerPoint</vt:lpstr>
      <vt:lpstr>Principes du jeu</vt:lpstr>
      <vt:lpstr>Notions appréhendées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Pierre Huguet</dc:creator>
  <cp:lastModifiedBy>Pierre Huguet</cp:lastModifiedBy>
  <cp:revision>69</cp:revision>
  <dcterms:created xsi:type="dcterms:W3CDTF">2013-12-03T00:48:46Z</dcterms:created>
  <dcterms:modified xsi:type="dcterms:W3CDTF">2017-04-26T20:07:53Z</dcterms:modified>
</cp:coreProperties>
</file>