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75" r:id="rId4"/>
    <p:sldId id="276" r:id="rId5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54" y="-4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4/26/2017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 userDrawn="1"/>
        </p:nvSpPr>
        <p:spPr>
          <a:xfrm>
            <a:off x="3834681" y="27384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892" y="260648"/>
            <a:ext cx="142842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442" y="1600200"/>
            <a:ext cx="5324646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>
                <a:latin typeface="Comic Sans MS" panose="030F0702030302020204" pitchFamily="66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6254736" y="1600200"/>
            <a:ext cx="5324646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>
                <a:latin typeface="Comic Sans MS" panose="030F0702030302020204" pitchFamily="66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" name="ZoneTexte 6"/>
          <p:cNvSpPr txBox="1"/>
          <p:nvPr userDrawn="1"/>
        </p:nvSpPr>
        <p:spPr>
          <a:xfrm>
            <a:off x="1191694" y="6577608"/>
            <a:ext cx="912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       Pierre Huguet,    pierre.huguet50@gmail.com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681" y="6507465"/>
            <a:ext cx="1151828" cy="30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9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8414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892" y="260648"/>
            <a:ext cx="142842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664" y="19199"/>
            <a:ext cx="2229161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4/26/2017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892" y="260648"/>
            <a:ext cx="1428420" cy="1800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60" r:id="rId12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-890364" y="476672"/>
            <a:ext cx="9577064" cy="6120680"/>
          </a:xfrm>
        </p:spPr>
        <p:txBody>
          <a:bodyPr/>
          <a:lstStyle/>
          <a:p>
            <a:pPr algn="ctr"/>
            <a:r>
              <a:rPr lang="fr-FR" sz="8000" dirty="0" smtClean="0"/>
              <a:t>App </a:t>
            </a:r>
            <a:r>
              <a:rPr lang="fr-FR" sz="8000" dirty="0" err="1" smtClean="0"/>
              <a:t>Inventor</a:t>
            </a:r>
            <a:r>
              <a:rPr lang="fr-FR" sz="8000" dirty="0"/>
              <a:t/>
            </a:r>
            <a:br>
              <a:rPr lang="fr-FR" sz="8000" dirty="0"/>
            </a:br>
            <a:r>
              <a:rPr lang="fr-FR" sz="8000" dirty="0"/>
              <a:t/>
            </a:r>
            <a:br>
              <a:rPr lang="fr-FR" sz="8000" dirty="0"/>
            </a:br>
            <a:r>
              <a:rPr lang="fr-FR" sz="8000" dirty="0" smtClean="0"/>
              <a:t>Téléphone </a:t>
            </a:r>
            <a:br>
              <a:rPr lang="fr-FR" sz="8000" dirty="0" smtClean="0"/>
            </a:br>
            <a:r>
              <a:rPr lang="fr-FR" sz="8000" dirty="0" smtClean="0"/>
              <a:t>          </a:t>
            </a:r>
            <a:r>
              <a:rPr lang="fr-FR" sz="7200" dirty="0" smtClean="0"/>
              <a:t>dis-moi qui est</a:t>
            </a:r>
            <a:br>
              <a:rPr lang="fr-FR" sz="7200" dirty="0" smtClean="0"/>
            </a:br>
            <a:r>
              <a:rPr lang="fr-FR" sz="7200" dirty="0" smtClean="0"/>
              <a:t>             la plus belle </a:t>
            </a:r>
            <a:r>
              <a:rPr lang="fr-FR" sz="7200" dirty="0"/>
              <a:t>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8" y="4341572"/>
            <a:ext cx="1914792" cy="18957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666" y="2132856"/>
            <a:ext cx="2585385" cy="362155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892" y="260648"/>
            <a:ext cx="1428420" cy="1800200"/>
          </a:xfrm>
          <a:prstGeom prst="rect">
            <a:avLst/>
          </a:prstGeom>
        </p:spPr>
      </p:pic>
      <p:pic>
        <p:nvPicPr>
          <p:cNvPr id="1026" name="Picture 2" descr="http://voyageursducode.fr/images/site/popup-logo-vd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620" y="476672"/>
            <a:ext cx="2353527" cy="99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463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du jeu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Cette application a été créée à l’occasion d’un atelier à la médiathèque Marguerite Yourcenar</a:t>
            </a:r>
            <a:r>
              <a:rPr lang="fr-FR" dirty="0"/>
              <a:t> </a:t>
            </a:r>
            <a:r>
              <a:rPr lang="fr-FR" dirty="0" smtClean="0"/>
              <a:t>et en partenariat avec le voyageurs du code,</a:t>
            </a:r>
          </a:p>
          <a:p>
            <a:r>
              <a:rPr lang="fr-FR" dirty="0" smtClean="0"/>
              <a:t>Elle consiste à poser une question à son téléphone qui donne la réponse si il la connait ou dit qu’il ne sait pas</a:t>
            </a:r>
          </a:p>
          <a:p>
            <a:r>
              <a:rPr lang="fr-FR" dirty="0" smtClean="0"/>
              <a:t>L’algorithme recherche d’abord si la question contient le mot magique « téléphone »</a:t>
            </a:r>
            <a:br>
              <a:rPr lang="fr-FR" dirty="0" smtClean="0"/>
            </a:br>
            <a:r>
              <a:rPr lang="fr-FR" dirty="0" smtClean="0"/>
              <a:t>si non : il refuse de répondre, car il n’a pas le mot magique</a:t>
            </a:r>
            <a:br>
              <a:rPr lang="fr-FR" dirty="0" smtClean="0"/>
            </a:br>
            <a:r>
              <a:rPr lang="fr-FR" dirty="0" smtClean="0"/>
              <a:t>si oui : il recherche un mot clef dans la liste qu’on lui a donné</a:t>
            </a:r>
            <a:br>
              <a:rPr lang="fr-FR" dirty="0" smtClean="0"/>
            </a:br>
            <a:r>
              <a:rPr lang="fr-FR" dirty="0" smtClean="0"/>
              <a:t>si il trouve un mot clef, il donne la réponse associée</a:t>
            </a:r>
            <a:br>
              <a:rPr lang="fr-FR" dirty="0" smtClean="0"/>
            </a:br>
            <a:r>
              <a:rPr lang="fr-FR" dirty="0" smtClean="0"/>
              <a:t>si il n’en trouve pas, il répond qu’il ne sait pas</a:t>
            </a:r>
          </a:p>
        </p:txBody>
      </p:sp>
    </p:spTree>
    <p:extLst>
      <p:ext uri="{BB962C8B-B14F-4D97-AF65-F5344CB8AC3E}">
        <p14:creationId xmlns:p14="http://schemas.microsoft.com/office/powerpoint/2010/main" val="388060868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Notions appréhendées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Quatre versions sont proposées avec différents niveaux d’abstraction. La première a été réalisée pendant l’atelier, la seconde analysée</a:t>
            </a:r>
          </a:p>
          <a:p>
            <a:r>
              <a:rPr lang="fr-FR" dirty="0" smtClean="0"/>
              <a:t>Version 1 :</a:t>
            </a:r>
          </a:p>
          <a:p>
            <a:pPr lvl="1"/>
            <a:r>
              <a:rPr lang="fr-FR" dirty="0" smtClean="0"/>
              <a:t>Illustration </a:t>
            </a:r>
            <a:r>
              <a:rPr lang="fr-FR" dirty="0"/>
              <a:t>d</a:t>
            </a:r>
            <a:r>
              <a:rPr lang="fr-FR" dirty="0" smtClean="0"/>
              <a:t>u cycle : perception – décision –action</a:t>
            </a:r>
          </a:p>
          <a:p>
            <a:pPr lvl="1"/>
            <a:r>
              <a:rPr lang="fr-FR" dirty="0" smtClean="0"/>
              <a:t>Design assez simple (mais utilisation d’un cadre transparent)</a:t>
            </a:r>
          </a:p>
          <a:p>
            <a:pPr lvl="1"/>
            <a:r>
              <a:rPr lang="fr-FR" dirty="0" smtClean="0"/>
              <a:t>Analyse et branchements conditionnels (si, sinon si, sinon) imbriqués</a:t>
            </a:r>
          </a:p>
          <a:p>
            <a:pPr lvl="1"/>
            <a:r>
              <a:rPr lang="fr-FR" dirty="0" smtClean="0"/>
              <a:t>Utilisation de critères logiques combinés : si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 1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 2</a:t>
            </a:r>
          </a:p>
          <a:p>
            <a:pPr lvl="1"/>
            <a:r>
              <a:rPr lang="fr-FR" dirty="0" smtClean="0"/>
              <a:t>Programmation évènementielle simple (2 évènements)</a:t>
            </a:r>
          </a:p>
          <a:p>
            <a:pPr lvl="1"/>
            <a:r>
              <a:rPr lang="fr-FR" dirty="0" smtClean="0"/>
              <a:t>Utilisation d’une variable</a:t>
            </a:r>
          </a:p>
          <a:p>
            <a:pPr lvl="1"/>
            <a:r>
              <a:rPr lang="fr-FR" dirty="0" smtClean="0"/>
              <a:t>Utilisation de ressources externes : reconnaissance vocale et texte à parole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408943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31" y="1340768"/>
            <a:ext cx="5949755" cy="296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32" y="4404417"/>
            <a:ext cx="5949754" cy="178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33" y="200238"/>
            <a:ext cx="5949753" cy="986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66899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152</Words>
  <Application>Microsoft Office PowerPoint</Application>
  <PresentationFormat>Personnalisé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Continental Europe 16x9</vt:lpstr>
      <vt:lpstr>Présentation PowerPoint</vt:lpstr>
      <vt:lpstr>Principes du jeu</vt:lpstr>
      <vt:lpstr>Notions appréhendées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69</cp:revision>
  <dcterms:created xsi:type="dcterms:W3CDTF">2013-12-03T00:48:46Z</dcterms:created>
  <dcterms:modified xsi:type="dcterms:W3CDTF">2017-04-26T20:07:53Z</dcterms:modified>
</cp:coreProperties>
</file>