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7" r:id="rId2"/>
    <p:sldId id="298" r:id="rId3"/>
    <p:sldId id="299" r:id="rId4"/>
    <p:sldId id="300" r:id="rId5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74" y="-1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2/21/2018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2/21/2018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 Cartes</a:t>
            </a:r>
            <a:br>
              <a:rPr lang="fr-FR" sz="8000" dirty="0" smtClean="0"/>
            </a:br>
            <a:r>
              <a:rPr lang="fr-FR" sz="8000" dirty="0" smtClean="0"/>
              <a:t>         et </a:t>
            </a:r>
            <a:r>
              <a:rPr lang="fr-FR" sz="8000" dirty="0" err="1" smtClean="0"/>
              <a:t>Uber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 Cartes</a:t>
            </a:r>
            <a:br>
              <a:rPr lang="fr-FR" sz="8000" dirty="0" smtClean="0"/>
            </a:br>
            <a:r>
              <a:rPr lang="fr-FR" sz="8000" dirty="0" smtClean="0"/>
              <a:t>         et </a:t>
            </a:r>
            <a:r>
              <a:rPr lang="fr-FR" sz="8000" dirty="0" err="1" smtClean="0"/>
              <a:t>Uber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8274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</a:t>
            </a:r>
          </a:p>
          <a:p>
            <a:r>
              <a:rPr lang="fr-FR" sz="8000" dirty="0"/>
              <a:t> </a:t>
            </a:r>
            <a:r>
              <a:rPr lang="fr-FR" sz="8000" dirty="0" smtClean="0"/>
              <a:t>       GPS, </a:t>
            </a:r>
          </a:p>
          <a:p>
            <a:pPr algn="ctr"/>
            <a:r>
              <a:rPr lang="fr-FR" sz="8000" dirty="0" smtClean="0"/>
              <a:t>     Cartes</a:t>
            </a:r>
            <a:br>
              <a:rPr lang="fr-FR" sz="8000" dirty="0" smtClean="0"/>
            </a:br>
            <a:r>
              <a:rPr lang="fr-FR" sz="8000" dirty="0" smtClean="0"/>
              <a:t>        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499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04664"/>
            <a:ext cx="8122953" cy="6120680"/>
          </a:xfrm>
        </p:spPr>
        <p:txBody>
          <a:bodyPr/>
          <a:lstStyle/>
          <a:p>
            <a:pPr algn="ctr"/>
            <a:r>
              <a:rPr lang="fr-FR" sz="6600" dirty="0" smtClean="0"/>
              <a:t>App </a:t>
            </a:r>
            <a:r>
              <a:rPr lang="fr-FR" sz="6600" dirty="0" smtClean="0"/>
              <a:t>Inventor</a:t>
            </a:r>
            <a:endParaRPr lang="fr-FR" sz="3600" dirty="0"/>
          </a:p>
          <a:p>
            <a:pPr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8000" dirty="0" smtClean="0"/>
              <a:t>liste de points</a:t>
            </a:r>
            <a:endParaRPr lang="fr-FR" sz="4800" dirty="0" smtClean="0"/>
          </a:p>
          <a:p>
            <a:pPr algn="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6600" dirty="0" smtClean="0"/>
              <a:t>Géolocalisation</a:t>
            </a:r>
            <a:r>
              <a:rPr lang="fr-FR" sz="6600" dirty="0" smtClean="0"/>
              <a:t>,</a:t>
            </a:r>
          </a:p>
          <a:p>
            <a:pPr algn="r"/>
            <a:r>
              <a:rPr lang="fr-FR" sz="6600" dirty="0"/>
              <a:t> </a:t>
            </a:r>
            <a:r>
              <a:rPr lang="fr-FR" sz="6600" dirty="0" smtClean="0"/>
              <a:t>       </a:t>
            </a:r>
            <a:r>
              <a:rPr lang="fr-FR" sz="6600" dirty="0" smtClean="0"/>
              <a:t> GPS, Cartes</a:t>
            </a:r>
            <a:br>
              <a:rPr lang="fr-FR" sz="6600" dirty="0" smtClean="0"/>
            </a:br>
            <a:r>
              <a:rPr lang="fr-FR" sz="6600" dirty="0" smtClean="0"/>
              <a:t>           BD réseau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   </a:t>
            </a:r>
            <a:endParaRPr lang="fr-FR" sz="8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95" y="188076"/>
            <a:ext cx="366596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4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30915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25</Words>
  <Application>Microsoft Office PowerPoint</Application>
  <PresentationFormat>Personnalisé</PresentationFormat>
  <Paragraphs>19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Continental Europe 16x9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49</cp:revision>
  <dcterms:created xsi:type="dcterms:W3CDTF">2013-12-03T00:48:46Z</dcterms:created>
  <dcterms:modified xsi:type="dcterms:W3CDTF">2018-02-21T20:47:16Z</dcterms:modified>
</cp:coreProperties>
</file>