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8" d="100"/>
          <a:sy n="138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27/08/2016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41" y="1312757"/>
            <a:ext cx="1482420" cy="2332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5" y="1118157"/>
            <a:ext cx="1308596" cy="1333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30" y="160333"/>
            <a:ext cx="1477935" cy="2338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159557" y="136313"/>
            <a:ext cx="1308249" cy="769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List, </a:t>
            </a:r>
            <a:r>
              <a:rPr lang="fr-FR" sz="1600" dirty="0" err="1" smtClean="0"/>
              <a:t>map</a:t>
            </a:r>
            <a:r>
              <a:rPr lang="fr-FR" sz="1600" dirty="0" smtClean="0"/>
              <a:t> and </a:t>
            </a:r>
            <a:r>
              <a:rPr lang="fr-FR" sz="1600" dirty="0" err="1" smtClean="0"/>
              <a:t>heatmap</a:t>
            </a:r>
            <a:r>
              <a:rPr lang="fr-FR" sz="1600" dirty="0" smtClean="0"/>
              <a:t> of </a:t>
            </a:r>
            <a:r>
              <a:rPr lang="fr-FR" sz="1600" dirty="0" err="1" smtClean="0"/>
              <a:t>customers</a:t>
            </a:r>
            <a:endParaRPr lang="fr-FR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08" y="823326"/>
            <a:ext cx="1481709" cy="2333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07" y="823326"/>
            <a:ext cx="1477965" cy="2333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31" y="451447"/>
            <a:ext cx="1482420" cy="2334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4366894" y="444816"/>
            <a:ext cx="1314254" cy="313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Display </a:t>
            </a:r>
            <a:r>
              <a:rPr lang="fr-FR" sz="1400" dirty="0" err="1" smtClean="0"/>
              <a:t>orders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499991" y="832333"/>
            <a:ext cx="129647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Display new </a:t>
            </a:r>
            <a:r>
              <a:rPr lang="fr-FR" sz="1100" dirty="0" err="1" smtClean="0"/>
              <a:t>orders</a:t>
            </a:r>
            <a:endParaRPr lang="fr-FR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924808" y="832333"/>
            <a:ext cx="146676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Display Under </a:t>
            </a:r>
            <a:r>
              <a:rPr lang="fr-FR" sz="1100" dirty="0" err="1" smtClean="0"/>
              <a:t>delivery</a:t>
            </a:r>
            <a:endParaRPr lang="fr-FR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458241" y="832333"/>
            <a:ext cx="1466762" cy="427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Take</a:t>
            </a:r>
            <a:r>
              <a:rPr lang="fr-FR" sz="1200" dirty="0" smtClean="0"/>
              <a:t> new </a:t>
            </a:r>
            <a:r>
              <a:rPr lang="fr-FR" sz="1200" dirty="0" err="1" smtClean="0"/>
              <a:t>order</a:t>
            </a:r>
            <a:r>
              <a:rPr lang="fr-FR" sz="1200" dirty="0" smtClean="0"/>
              <a:t> for Dominique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73471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</Words>
  <Application>Microsoft Office PowerPoint</Application>
  <PresentationFormat>Affichage à l'écran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Huguet</dc:creator>
  <cp:lastModifiedBy>Pierre Huguet</cp:lastModifiedBy>
  <cp:revision>4</cp:revision>
  <dcterms:created xsi:type="dcterms:W3CDTF">2016-08-27T19:27:42Z</dcterms:created>
  <dcterms:modified xsi:type="dcterms:W3CDTF">2016-08-27T19:54:12Z</dcterms:modified>
</cp:coreProperties>
</file>